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D2A79-6C64-4834-915F-31FA5440E87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76927"/>
      </p:ext>
    </p:extLst>
  </p:cSld>
  <p:clrMapOvr>
    <a:masterClrMapping/>
  </p:clrMapOvr>
  <p:transition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9C5CA-6457-477C-86C3-4365D371E2A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0400"/>
      </p:ext>
    </p:extLst>
  </p:cSld>
  <p:clrMapOvr>
    <a:masterClrMapping/>
  </p:clrMapOvr>
  <p:transition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ACEA5-A01B-4C6D-BD9C-8A56B4072EE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06450"/>
      </p:ext>
    </p:extLst>
  </p:cSld>
  <p:clrMapOvr>
    <a:masterClrMapping/>
  </p:clrMapOvr>
  <p:transition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DF45F-FD93-482F-BB9D-1EF553FE8738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312917"/>
      </p:ext>
    </p:extLst>
  </p:cSld>
  <p:clrMapOvr>
    <a:masterClrMapping/>
  </p:clrMapOvr>
  <p:transition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6CDD8-0C72-4A4C-A60A-20AE1C17AB9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729301"/>
      </p:ext>
    </p:extLst>
  </p:cSld>
  <p:clrMapOvr>
    <a:masterClrMapping/>
  </p:clrMapOvr>
  <p:transition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B8D4D-ED36-40DE-BFDD-768A6695C94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866560"/>
      </p:ext>
    </p:extLst>
  </p:cSld>
  <p:clrMapOvr>
    <a:masterClrMapping/>
  </p:clrMapOvr>
  <p:transition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71FDB-8937-4307-A2E7-631D0556349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887314"/>
      </p:ext>
    </p:extLst>
  </p:cSld>
  <p:clrMapOvr>
    <a:masterClrMapping/>
  </p:clrMapOvr>
  <p:transition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C3721-D225-45DD-A9FF-FC0987C3A56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375868"/>
      </p:ext>
    </p:extLst>
  </p:cSld>
  <p:clrMapOvr>
    <a:masterClrMapping/>
  </p:clrMapOvr>
  <p:transition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D08D3-E2F3-4AED-9A94-8F13E7F3834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01757"/>
      </p:ext>
    </p:extLst>
  </p:cSld>
  <p:clrMapOvr>
    <a:masterClrMapping/>
  </p:clrMapOvr>
  <p:transition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5F6CD-21C9-4B81-86FB-A753F0A61E6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06841"/>
      </p:ext>
    </p:extLst>
  </p:cSld>
  <p:clrMapOvr>
    <a:masterClrMapping/>
  </p:clrMapOvr>
  <p:transition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90F14-FA2C-4A30-A39E-E534BDDFB23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84870"/>
      </p:ext>
    </p:extLst>
  </p:cSld>
  <p:clrMapOvr>
    <a:masterClrMapping/>
  </p:clrMapOvr>
  <p:transition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BA78537-48CB-43DB-89BE-718420DA1579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hecke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0"/>
            <a:ext cx="82296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Barevné vidění</a:t>
            </a:r>
            <a:r>
              <a:rPr lang="cs-CZ" altLang="cs-CZ" sz="2400"/>
              <a:t> – rozlišování barev umožňují čípky, jsou soustředěny ve žluté skvrně, slouží pro vidění za dne – potřebují značné osvětlení. Existují 3 druhy čípků pro 3 druhy barev – červená, zelená, modrá, jejich kombinacemi vznikají barevné vjemy – barvocit. Barvoslepost – dědičná porucha barevného vidění, více u mužů. Daltonismu – částečná barvoslepost – porušení rozeznávání červené a zelené barvy. 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Vidění za tmy</a:t>
            </a:r>
            <a:r>
              <a:rPr lang="cs-CZ" altLang="cs-CZ" sz="2400"/>
              <a:t> – umožňují ho tyčinky, citlivé na světlo, nerozlišují barvy, umožňují vidění za šera a v noci, kdy rozlišujeme různě temné odstíny šedé barvy. Jejich činnost umožňuje zraková červeň – rodopsin, na světle se mění ve zrakovou žluť, jenž je derivátem vitamínu A. Přes den jsou tedy tyčinky vyřazeny z funkce, ve tmě se potom rodopsin opět obnovuje. 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Zorné pole</a:t>
            </a:r>
            <a:r>
              <a:rPr lang="cs-CZ" altLang="cs-CZ" sz="2400"/>
              <a:t> – okolní prostředí, které vidíme, aniž bychom museli pohnout hlavou nebo očima. </a:t>
            </a:r>
            <a:endParaRPr lang="cs-CZ" altLang="cs-CZ" sz="2400" b="1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Binokulární vidění</a:t>
            </a:r>
            <a:r>
              <a:rPr lang="cs-CZ" altLang="cs-CZ" sz="2400"/>
              <a:t> – i když se na předmět díváme oběma očima, vidíme jej jako jeden předmět. To je způsobeno tím, že vnitřní části zorných polí obou očí se vnitřně překrývají a tak obrazy v této části zorných polí splývají a vytvářejí jeden obraz, který vidíme prostorově. </a:t>
            </a:r>
          </a:p>
        </p:txBody>
      </p:sp>
    </p:spTree>
    <p:extLst>
      <p:ext uri="{BB962C8B-B14F-4D97-AF65-F5344CB8AC3E}">
        <p14:creationId xmlns:p14="http://schemas.microsoft.com/office/powerpoint/2010/main" val="2477714416"/>
      </p:ext>
    </p:extLst>
  </p:cSld>
  <p:clrMapOvr>
    <a:masterClrMapping/>
  </p:clrMapOvr>
  <p:transition>
    <p:checker/>
  </p:transition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3" baseType="lpstr">
      <vt:lpstr>Arial</vt:lpstr>
      <vt:lpstr>Výchozí návrh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Prochazkova</dc:creator>
  <cp:lastModifiedBy>Prochazkova</cp:lastModifiedBy>
  <cp:revision>1</cp:revision>
  <dcterms:created xsi:type="dcterms:W3CDTF">2019-04-25T17:31:01Z</dcterms:created>
  <dcterms:modified xsi:type="dcterms:W3CDTF">2019-04-25T17:32:10Z</dcterms:modified>
</cp:coreProperties>
</file>