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131A98-6D03-485F-A9E0-BDABFF818A7E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B78AEE-0245-48EC-95EC-7DD4C0B902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acovni-prostredi/k-hygienickemu-hodnoceni-pocitacovych-monitoru" TargetMode="External"/><Relationship Id="rId7" Type="http://schemas.openxmlformats.org/officeDocument/2006/relationships/hyperlink" Target="https://magazin.aktualne.cz/technologie-mohou-za-digitalni-stres-nejohrozenejsi-jsou-det/r~81925d5297d411e7aec7002590604f2e/?redirected=1551279268" TargetMode="External"/><Relationship Id="rId2" Type="http://schemas.openxmlformats.org/officeDocument/2006/relationships/hyperlink" Target="http://www.szu.cz/tema/pracovni-prostredi/zdravi-a-pocitace?highlightWords=po%C4%8D%C3%ADta%C4%8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sopis.nlk.cz/archiv/2017-22-3-4/digitalni-demence-ano-nebo-ne/" TargetMode="External"/><Relationship Id="rId5" Type="http://schemas.openxmlformats.org/officeDocument/2006/relationships/hyperlink" Target="https://www.lidovky.cz/lide/naduzivani-telefonu-a-tabletu-je-pro-deti-primo-likvidacni-mini-psychiatr.A161129_230908_lide_mpr" TargetMode="External"/><Relationship Id="rId4" Type="http://schemas.openxmlformats.org/officeDocument/2006/relationships/hyperlink" Target="https://www.eduin.cz/clanky/echo24-cz-naduzivani-digitalnich-technologii-zpusobi-narust-demence-tvrdi-spitz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 smtClean="0"/>
              <a:t>Nadužívání digitálních technologií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028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0737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u="sng" dirty="0" smtClean="0"/>
              <a:t>Tělesné problémy</a:t>
            </a:r>
            <a:r>
              <a:rPr lang="cs-CZ" b="1" dirty="0" smtClean="0"/>
              <a:t>:</a:t>
            </a:r>
          </a:p>
          <a:p>
            <a:r>
              <a:rPr lang="cs-CZ" dirty="0" smtClean="0"/>
              <a:t>Problémy se zrakem (pálení očí, slzení, tlak v očích, rozostřené vidění, zraková únava)</a:t>
            </a:r>
          </a:p>
          <a:p>
            <a:r>
              <a:rPr lang="cs-CZ" dirty="0" smtClean="0"/>
              <a:t>Problémy s pohybovým aparátem (krční a bederní páteř, problém s rukou</a:t>
            </a:r>
          </a:p>
          <a:p>
            <a:r>
              <a:rPr lang="cs-CZ" dirty="0" smtClean="0"/>
              <a:t>Obezita (omezení pohybu, příjem potravy při práci s PC)</a:t>
            </a:r>
          </a:p>
          <a:p>
            <a:r>
              <a:rPr lang="cs-CZ" dirty="0" smtClean="0"/>
              <a:t>Bolest hlavy</a:t>
            </a:r>
          </a:p>
          <a:p>
            <a:r>
              <a:rPr lang="cs-CZ" dirty="0" smtClean="0"/>
              <a:t>Únava</a:t>
            </a:r>
          </a:p>
          <a:p>
            <a:r>
              <a:rPr lang="cs-CZ" b="1" dirty="0" smtClean="0"/>
              <a:t>Prevence</a:t>
            </a:r>
            <a:r>
              <a:rPr lang="cs-CZ" dirty="0" smtClean="0"/>
              <a:t>: denní režim, pohyb, relaxace, ergonomické uspořádání pracovního prostředí, vhodné osvětlení, umístění stolu –PC-okna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5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0579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u="sng" dirty="0" smtClean="0"/>
              <a:t>Psychické problémy:</a:t>
            </a:r>
          </a:p>
          <a:p>
            <a:r>
              <a:rPr lang="cs-CZ" dirty="0" smtClean="0"/>
              <a:t>Nelátková závislost (závislost na PC, mobilu)</a:t>
            </a:r>
          </a:p>
          <a:p>
            <a:r>
              <a:rPr lang="cs-CZ" dirty="0" smtClean="0"/>
              <a:t>Digitální demence (poruchy paměti, pozornosti, soustředění, emocionální oploštění, celková otupělost)</a:t>
            </a:r>
          </a:p>
          <a:p>
            <a:r>
              <a:rPr lang="cs-CZ" dirty="0" smtClean="0"/>
              <a:t>Hloupnutí, zlenivění mysli – mozek není trénovaný, informace si vyhledá na internetu</a:t>
            </a:r>
          </a:p>
          <a:p>
            <a:r>
              <a:rPr lang="cs-CZ" dirty="0" smtClean="0"/>
              <a:t>Virtuální osobnost na sociálních sítí (kdo opravdu jsem? – nespokojenost s pravým já, neúspěch ve vztazích, v práci – sebepoškozování, drogová závislost)</a:t>
            </a:r>
          </a:p>
          <a:p>
            <a:r>
              <a:rPr lang="cs-CZ" dirty="0" smtClean="0"/>
              <a:t>Zvyšování tolerance k násilí</a:t>
            </a:r>
          </a:p>
          <a:p>
            <a:r>
              <a:rPr lang="cs-CZ" b="1" dirty="0" smtClean="0"/>
              <a:t>Prevence: </a:t>
            </a:r>
            <a:r>
              <a:rPr lang="cs-CZ" dirty="0" smtClean="0"/>
              <a:t>digitální </a:t>
            </a:r>
            <a:r>
              <a:rPr lang="cs-CZ" dirty="0" err="1" smtClean="0"/>
              <a:t>detox</a:t>
            </a:r>
            <a:r>
              <a:rPr lang="cs-CZ" dirty="0" smtClean="0"/>
              <a:t> (off-line </a:t>
            </a:r>
            <a:r>
              <a:rPr lang="cs-CZ" dirty="0" err="1" smtClean="0"/>
              <a:t>detox</a:t>
            </a:r>
            <a:r>
              <a:rPr lang="cs-CZ" dirty="0" smtClean="0"/>
              <a:t>), odsouvat začátek používání mobilů/</a:t>
            </a:r>
            <a:r>
              <a:rPr lang="cs-CZ" dirty="0" err="1" smtClean="0"/>
              <a:t>tabletů</a:t>
            </a:r>
            <a:r>
              <a:rPr lang="cs-CZ" dirty="0" smtClean="0"/>
              <a:t> u dětí; u školních dětí max. 1 hodina/den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9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785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 smtClean="0"/>
              <a:t>Zdroje:</a:t>
            </a:r>
          </a:p>
          <a:p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www.szu.cz/tema/pracovni-prostredi/zdravi-a-pocitace?highlightWords=po%C4%8D%C3%ADta%C4%8De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www.szu.cz/tema/pracovni-prostredi/k-hygienickemu-hodnoceni-pocitacovych-monitoru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https://www.eduin.cz/clanky/echo24-cz-naduzivani-digitalnich-technologii-zpusobi-narust-demence-tvrdi-spitzer</a:t>
            </a:r>
            <a:r>
              <a:rPr lang="cs-CZ" sz="1400" dirty="0" smtClean="0">
                <a:hlinkClick r:id="rId4"/>
              </a:rPr>
              <a:t>/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https://</a:t>
            </a:r>
            <a:r>
              <a:rPr lang="cs-CZ" sz="1400" dirty="0" smtClean="0">
                <a:hlinkClick r:id="rId5"/>
              </a:rPr>
              <a:t>www.lidovky.cz/lide/naduzivani-telefonu-a-tabletu-je-pro-deti-primo-likvidacni-mini-psychiatr.A161129_230908_lide_mpr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https://casopis.nlk.cz/archiv/2017-22-3-4/digitalni-demence-ano-nebo-ne</a:t>
            </a:r>
            <a:r>
              <a:rPr lang="cs-CZ" sz="1400" dirty="0" smtClean="0">
                <a:hlinkClick r:id="rId6"/>
              </a:rPr>
              <a:t>/</a:t>
            </a:r>
            <a:endParaRPr lang="cs-CZ" sz="1400" dirty="0" smtClean="0"/>
          </a:p>
          <a:p>
            <a:r>
              <a:rPr lang="cs-CZ" sz="1400" dirty="0">
                <a:hlinkClick r:id="rId7"/>
              </a:rPr>
              <a:t>https://magazin.aktualne.cz/technologie-mohou-za-digitalni-stres-nejohrozenejsi-jsou-det/r~81925d5297d411e7aec7002590604f2e/?</a:t>
            </a:r>
            <a:r>
              <a:rPr lang="cs-CZ" sz="1400" dirty="0" smtClean="0">
                <a:hlinkClick r:id="rId7"/>
              </a:rPr>
              <a:t>redirected=1551279268</a:t>
            </a:r>
            <a:endParaRPr lang="cs-CZ" sz="14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294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194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Aerodynamika</vt:lpstr>
      <vt:lpstr>Nadužívání digitálních technologií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Nadužívání digitálních technologií</dc:title>
  <dc:creator>Reissmannova</dc:creator>
  <cp:lastModifiedBy>Reissmannova</cp:lastModifiedBy>
  <cp:revision>5</cp:revision>
  <dcterms:created xsi:type="dcterms:W3CDTF">2019-02-27T14:27:33Z</dcterms:created>
  <dcterms:modified xsi:type="dcterms:W3CDTF">2019-02-27T15:27:58Z</dcterms:modified>
</cp:coreProperties>
</file>