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79" r:id="rId4"/>
    <p:sldId id="258" r:id="rId5"/>
    <p:sldId id="270" r:id="rId6"/>
    <p:sldId id="259" r:id="rId7"/>
    <p:sldId id="260" r:id="rId8"/>
    <p:sldId id="261" r:id="rId9"/>
    <p:sldId id="271" r:id="rId10"/>
    <p:sldId id="262" r:id="rId11"/>
    <p:sldId id="263" r:id="rId12"/>
    <p:sldId id="273" r:id="rId13"/>
    <p:sldId id="280" r:id="rId14"/>
    <p:sldId id="282" r:id="rId15"/>
    <p:sldId id="276" r:id="rId16"/>
    <p:sldId id="277" r:id="rId17"/>
    <p:sldId id="278" r:id="rId18"/>
    <p:sldId id="272" r:id="rId19"/>
    <p:sldId id="269" r:id="rId20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ill Sans MT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ill Sans MT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ill Sans MT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ill Sans MT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ill Sans MT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ill Sans MT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ill Sans MT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ill Sans MT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ill Sans MT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E4CB"/>
          </a:solidFill>
        </a:fill>
      </a:tcStyle>
    </a:wholeTbl>
    <a:band2H>
      <a:tcTxStyle/>
      <a:tcStyle>
        <a:tcBdr/>
        <a:fill>
          <a:solidFill>
            <a:srgbClr val="FEF2E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EE4E5"/>
          </a:solidFill>
        </a:fill>
      </a:tcStyle>
    </a:wholeTbl>
    <a:band2H>
      <a:tcTxStyle/>
      <a:tcStyle>
        <a:tcBdr/>
        <a:fill>
          <a:solidFill>
            <a:srgbClr val="E8F2F2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8D1D5"/>
          </a:solidFill>
        </a:fill>
      </a:tcStyle>
    </a:wholeTbl>
    <a:band2H>
      <a:tcTxStyle/>
      <a:tcStyle>
        <a:tcBdr/>
        <a:fill>
          <a:solidFill>
            <a:srgbClr val="ECEAEB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-114" y="-1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1" name="Shape 131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Gill Sans MT"/>
      </a:defRPr>
    </a:lvl1pPr>
    <a:lvl2pPr indent="228600" latinLnBrk="0">
      <a:defRPr sz="1200">
        <a:latin typeface="+mj-lt"/>
        <a:ea typeface="+mj-ea"/>
        <a:cs typeface="+mj-cs"/>
        <a:sym typeface="Gill Sans MT"/>
      </a:defRPr>
    </a:lvl2pPr>
    <a:lvl3pPr indent="457200" latinLnBrk="0">
      <a:defRPr sz="1200">
        <a:latin typeface="+mj-lt"/>
        <a:ea typeface="+mj-ea"/>
        <a:cs typeface="+mj-cs"/>
        <a:sym typeface="Gill Sans MT"/>
      </a:defRPr>
    </a:lvl3pPr>
    <a:lvl4pPr indent="685800" latinLnBrk="0">
      <a:defRPr sz="1200">
        <a:latin typeface="+mj-lt"/>
        <a:ea typeface="+mj-ea"/>
        <a:cs typeface="+mj-cs"/>
        <a:sym typeface="Gill Sans MT"/>
      </a:defRPr>
    </a:lvl4pPr>
    <a:lvl5pPr indent="914400" latinLnBrk="0">
      <a:defRPr sz="1200">
        <a:latin typeface="+mj-lt"/>
        <a:ea typeface="+mj-ea"/>
        <a:cs typeface="+mj-cs"/>
        <a:sym typeface="Gill Sans MT"/>
      </a:defRPr>
    </a:lvl5pPr>
    <a:lvl6pPr indent="1143000" latinLnBrk="0">
      <a:defRPr sz="1200">
        <a:latin typeface="+mj-lt"/>
        <a:ea typeface="+mj-ea"/>
        <a:cs typeface="+mj-cs"/>
        <a:sym typeface="Gill Sans MT"/>
      </a:defRPr>
    </a:lvl6pPr>
    <a:lvl7pPr indent="1371600" latinLnBrk="0">
      <a:defRPr sz="1200">
        <a:latin typeface="+mj-lt"/>
        <a:ea typeface="+mj-ea"/>
        <a:cs typeface="+mj-cs"/>
        <a:sym typeface="Gill Sans MT"/>
      </a:defRPr>
    </a:lvl7pPr>
    <a:lvl8pPr indent="1600200" latinLnBrk="0">
      <a:defRPr sz="1200">
        <a:latin typeface="+mj-lt"/>
        <a:ea typeface="+mj-ea"/>
        <a:cs typeface="+mj-cs"/>
        <a:sym typeface="Gill Sans MT"/>
      </a:defRPr>
    </a:lvl8pPr>
    <a:lvl9pPr indent="1828800" latinLnBrk="0">
      <a:defRPr sz="1200">
        <a:latin typeface="+mj-lt"/>
        <a:ea typeface="+mj-ea"/>
        <a:cs typeface="+mj-cs"/>
        <a:sym typeface="Gill Sans MT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Úvodní sníme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calloped circleFreeform 6"/>
          <p:cNvSpPr/>
          <p:nvPr/>
        </p:nvSpPr>
        <p:spPr>
          <a:xfrm>
            <a:off x="3557015" y="630936"/>
            <a:ext cx="5235576" cy="52292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11010" y="20"/>
                </a:lnTo>
                <a:lnTo>
                  <a:pt x="11213" y="72"/>
                </a:lnTo>
                <a:lnTo>
                  <a:pt x="11409" y="151"/>
                </a:lnTo>
                <a:lnTo>
                  <a:pt x="11612" y="249"/>
                </a:lnTo>
                <a:lnTo>
                  <a:pt x="11802" y="361"/>
                </a:lnTo>
                <a:lnTo>
                  <a:pt x="11999" y="479"/>
                </a:lnTo>
                <a:lnTo>
                  <a:pt x="12392" y="689"/>
                </a:lnTo>
                <a:lnTo>
                  <a:pt x="12581" y="767"/>
                </a:lnTo>
                <a:lnTo>
                  <a:pt x="12791" y="820"/>
                </a:lnTo>
                <a:lnTo>
                  <a:pt x="12994" y="846"/>
                </a:lnTo>
                <a:lnTo>
                  <a:pt x="13210" y="846"/>
                </a:lnTo>
                <a:lnTo>
                  <a:pt x="13433" y="833"/>
                </a:lnTo>
                <a:lnTo>
                  <a:pt x="13656" y="807"/>
                </a:lnTo>
                <a:lnTo>
                  <a:pt x="13878" y="774"/>
                </a:lnTo>
                <a:lnTo>
                  <a:pt x="14101" y="748"/>
                </a:lnTo>
                <a:lnTo>
                  <a:pt x="14324" y="728"/>
                </a:lnTo>
                <a:lnTo>
                  <a:pt x="14533" y="734"/>
                </a:lnTo>
                <a:lnTo>
                  <a:pt x="14736" y="761"/>
                </a:lnTo>
                <a:lnTo>
                  <a:pt x="14933" y="820"/>
                </a:lnTo>
                <a:lnTo>
                  <a:pt x="15096" y="905"/>
                </a:lnTo>
                <a:lnTo>
                  <a:pt x="15254" y="1016"/>
                </a:lnTo>
                <a:lnTo>
                  <a:pt x="15391" y="1148"/>
                </a:lnTo>
                <a:lnTo>
                  <a:pt x="15529" y="1298"/>
                </a:lnTo>
                <a:lnTo>
                  <a:pt x="15653" y="1456"/>
                </a:lnTo>
                <a:lnTo>
                  <a:pt x="15902" y="1784"/>
                </a:lnTo>
                <a:lnTo>
                  <a:pt x="16026" y="1941"/>
                </a:lnTo>
                <a:lnTo>
                  <a:pt x="16157" y="2092"/>
                </a:lnTo>
                <a:lnTo>
                  <a:pt x="16308" y="2223"/>
                </a:lnTo>
                <a:lnTo>
                  <a:pt x="16452" y="2341"/>
                </a:lnTo>
                <a:lnTo>
                  <a:pt x="16616" y="2433"/>
                </a:lnTo>
                <a:lnTo>
                  <a:pt x="16793" y="2511"/>
                </a:lnTo>
                <a:lnTo>
                  <a:pt x="16983" y="2577"/>
                </a:lnTo>
                <a:lnTo>
                  <a:pt x="17179" y="2636"/>
                </a:lnTo>
                <a:lnTo>
                  <a:pt x="17376" y="2689"/>
                </a:lnTo>
                <a:lnTo>
                  <a:pt x="17579" y="2741"/>
                </a:lnTo>
                <a:lnTo>
                  <a:pt x="17769" y="2800"/>
                </a:lnTo>
                <a:lnTo>
                  <a:pt x="17959" y="2866"/>
                </a:lnTo>
                <a:lnTo>
                  <a:pt x="18135" y="2944"/>
                </a:lnTo>
                <a:lnTo>
                  <a:pt x="18293" y="3043"/>
                </a:lnTo>
                <a:lnTo>
                  <a:pt x="18437" y="3161"/>
                </a:lnTo>
                <a:lnTo>
                  <a:pt x="18555" y="3305"/>
                </a:lnTo>
                <a:lnTo>
                  <a:pt x="18653" y="3462"/>
                </a:lnTo>
                <a:lnTo>
                  <a:pt x="18731" y="3639"/>
                </a:lnTo>
                <a:lnTo>
                  <a:pt x="18797" y="3830"/>
                </a:lnTo>
                <a:lnTo>
                  <a:pt x="18856" y="4020"/>
                </a:lnTo>
                <a:lnTo>
                  <a:pt x="18908" y="4223"/>
                </a:lnTo>
                <a:lnTo>
                  <a:pt x="18961" y="4420"/>
                </a:lnTo>
                <a:lnTo>
                  <a:pt x="19020" y="4616"/>
                </a:lnTo>
                <a:lnTo>
                  <a:pt x="19085" y="4807"/>
                </a:lnTo>
                <a:lnTo>
                  <a:pt x="19164" y="4984"/>
                </a:lnTo>
                <a:lnTo>
                  <a:pt x="19255" y="5148"/>
                </a:lnTo>
                <a:lnTo>
                  <a:pt x="19373" y="5292"/>
                </a:lnTo>
                <a:lnTo>
                  <a:pt x="19504" y="5443"/>
                </a:lnTo>
                <a:lnTo>
                  <a:pt x="19655" y="5574"/>
                </a:lnTo>
                <a:lnTo>
                  <a:pt x="19812" y="5698"/>
                </a:lnTo>
                <a:lnTo>
                  <a:pt x="19982" y="5823"/>
                </a:lnTo>
                <a:lnTo>
                  <a:pt x="20146" y="5948"/>
                </a:lnTo>
                <a:lnTo>
                  <a:pt x="20303" y="6072"/>
                </a:lnTo>
                <a:lnTo>
                  <a:pt x="20454" y="6210"/>
                </a:lnTo>
                <a:lnTo>
                  <a:pt x="20585" y="6348"/>
                </a:lnTo>
                <a:lnTo>
                  <a:pt x="20696" y="6505"/>
                </a:lnTo>
                <a:lnTo>
                  <a:pt x="20781" y="6669"/>
                </a:lnTo>
                <a:lnTo>
                  <a:pt x="20840" y="6866"/>
                </a:lnTo>
                <a:lnTo>
                  <a:pt x="20866" y="7069"/>
                </a:lnTo>
                <a:lnTo>
                  <a:pt x="20873" y="7279"/>
                </a:lnTo>
                <a:lnTo>
                  <a:pt x="20853" y="7502"/>
                </a:lnTo>
                <a:lnTo>
                  <a:pt x="20827" y="7725"/>
                </a:lnTo>
                <a:lnTo>
                  <a:pt x="20794" y="7948"/>
                </a:lnTo>
                <a:lnTo>
                  <a:pt x="20768" y="8170"/>
                </a:lnTo>
                <a:lnTo>
                  <a:pt x="20755" y="8393"/>
                </a:lnTo>
                <a:lnTo>
                  <a:pt x="20755" y="8610"/>
                </a:lnTo>
                <a:lnTo>
                  <a:pt x="20781" y="8813"/>
                </a:lnTo>
                <a:lnTo>
                  <a:pt x="20834" y="9016"/>
                </a:lnTo>
                <a:lnTo>
                  <a:pt x="20912" y="9207"/>
                </a:lnTo>
                <a:lnTo>
                  <a:pt x="21122" y="9600"/>
                </a:lnTo>
                <a:lnTo>
                  <a:pt x="21240" y="9797"/>
                </a:lnTo>
                <a:lnTo>
                  <a:pt x="21351" y="9987"/>
                </a:lnTo>
                <a:lnTo>
                  <a:pt x="21449" y="10190"/>
                </a:lnTo>
                <a:lnTo>
                  <a:pt x="21528" y="10387"/>
                </a:lnTo>
                <a:lnTo>
                  <a:pt x="21580" y="10590"/>
                </a:lnTo>
                <a:lnTo>
                  <a:pt x="21600" y="10800"/>
                </a:lnTo>
                <a:lnTo>
                  <a:pt x="21580" y="11010"/>
                </a:lnTo>
                <a:lnTo>
                  <a:pt x="21528" y="11213"/>
                </a:lnTo>
                <a:lnTo>
                  <a:pt x="21449" y="11410"/>
                </a:lnTo>
                <a:lnTo>
                  <a:pt x="21351" y="11613"/>
                </a:lnTo>
                <a:lnTo>
                  <a:pt x="21240" y="11803"/>
                </a:lnTo>
                <a:lnTo>
                  <a:pt x="21122" y="12000"/>
                </a:lnTo>
                <a:lnTo>
                  <a:pt x="20912" y="12393"/>
                </a:lnTo>
                <a:lnTo>
                  <a:pt x="20834" y="12584"/>
                </a:lnTo>
                <a:lnTo>
                  <a:pt x="20781" y="12787"/>
                </a:lnTo>
                <a:lnTo>
                  <a:pt x="20755" y="12990"/>
                </a:lnTo>
                <a:lnTo>
                  <a:pt x="20755" y="13207"/>
                </a:lnTo>
                <a:lnTo>
                  <a:pt x="20768" y="13430"/>
                </a:lnTo>
                <a:lnTo>
                  <a:pt x="20794" y="13652"/>
                </a:lnTo>
                <a:lnTo>
                  <a:pt x="20827" y="13875"/>
                </a:lnTo>
                <a:lnTo>
                  <a:pt x="20853" y="14098"/>
                </a:lnTo>
                <a:lnTo>
                  <a:pt x="20873" y="14321"/>
                </a:lnTo>
                <a:lnTo>
                  <a:pt x="20866" y="14531"/>
                </a:lnTo>
                <a:lnTo>
                  <a:pt x="20840" y="14734"/>
                </a:lnTo>
                <a:lnTo>
                  <a:pt x="20781" y="14931"/>
                </a:lnTo>
                <a:lnTo>
                  <a:pt x="20696" y="15095"/>
                </a:lnTo>
                <a:lnTo>
                  <a:pt x="20585" y="15252"/>
                </a:lnTo>
                <a:lnTo>
                  <a:pt x="20454" y="15390"/>
                </a:lnTo>
                <a:lnTo>
                  <a:pt x="20303" y="15528"/>
                </a:lnTo>
                <a:lnTo>
                  <a:pt x="20146" y="15652"/>
                </a:lnTo>
                <a:lnTo>
                  <a:pt x="19982" y="15777"/>
                </a:lnTo>
                <a:lnTo>
                  <a:pt x="19812" y="15902"/>
                </a:lnTo>
                <a:lnTo>
                  <a:pt x="19655" y="16026"/>
                </a:lnTo>
                <a:lnTo>
                  <a:pt x="19504" y="16157"/>
                </a:lnTo>
                <a:lnTo>
                  <a:pt x="19373" y="16308"/>
                </a:lnTo>
                <a:lnTo>
                  <a:pt x="19255" y="16452"/>
                </a:lnTo>
                <a:lnTo>
                  <a:pt x="19164" y="16616"/>
                </a:lnTo>
                <a:lnTo>
                  <a:pt x="19085" y="16793"/>
                </a:lnTo>
                <a:lnTo>
                  <a:pt x="19020" y="16984"/>
                </a:lnTo>
                <a:lnTo>
                  <a:pt x="18961" y="17180"/>
                </a:lnTo>
                <a:lnTo>
                  <a:pt x="18908" y="17377"/>
                </a:lnTo>
                <a:lnTo>
                  <a:pt x="18856" y="17580"/>
                </a:lnTo>
                <a:lnTo>
                  <a:pt x="18797" y="17770"/>
                </a:lnTo>
                <a:lnTo>
                  <a:pt x="18731" y="17961"/>
                </a:lnTo>
                <a:lnTo>
                  <a:pt x="18653" y="18138"/>
                </a:lnTo>
                <a:lnTo>
                  <a:pt x="18555" y="18295"/>
                </a:lnTo>
                <a:lnTo>
                  <a:pt x="18437" y="18439"/>
                </a:lnTo>
                <a:lnTo>
                  <a:pt x="18293" y="18557"/>
                </a:lnTo>
                <a:lnTo>
                  <a:pt x="18135" y="18656"/>
                </a:lnTo>
                <a:lnTo>
                  <a:pt x="17959" y="18734"/>
                </a:lnTo>
                <a:lnTo>
                  <a:pt x="17769" y="18800"/>
                </a:lnTo>
                <a:lnTo>
                  <a:pt x="17579" y="18859"/>
                </a:lnTo>
                <a:lnTo>
                  <a:pt x="17376" y="18911"/>
                </a:lnTo>
                <a:lnTo>
                  <a:pt x="17179" y="18964"/>
                </a:lnTo>
                <a:lnTo>
                  <a:pt x="16983" y="19023"/>
                </a:lnTo>
                <a:lnTo>
                  <a:pt x="16793" y="19089"/>
                </a:lnTo>
                <a:lnTo>
                  <a:pt x="16616" y="19167"/>
                </a:lnTo>
                <a:lnTo>
                  <a:pt x="16452" y="19259"/>
                </a:lnTo>
                <a:lnTo>
                  <a:pt x="16308" y="19377"/>
                </a:lnTo>
                <a:lnTo>
                  <a:pt x="16157" y="19508"/>
                </a:lnTo>
                <a:lnTo>
                  <a:pt x="16026" y="19659"/>
                </a:lnTo>
                <a:lnTo>
                  <a:pt x="15902" y="19816"/>
                </a:lnTo>
                <a:lnTo>
                  <a:pt x="15653" y="20144"/>
                </a:lnTo>
                <a:lnTo>
                  <a:pt x="15529" y="20302"/>
                </a:lnTo>
                <a:lnTo>
                  <a:pt x="15391" y="20452"/>
                </a:lnTo>
                <a:lnTo>
                  <a:pt x="15254" y="20584"/>
                </a:lnTo>
                <a:lnTo>
                  <a:pt x="15096" y="20695"/>
                </a:lnTo>
                <a:lnTo>
                  <a:pt x="14933" y="20780"/>
                </a:lnTo>
                <a:lnTo>
                  <a:pt x="14736" y="20839"/>
                </a:lnTo>
                <a:lnTo>
                  <a:pt x="14533" y="20866"/>
                </a:lnTo>
                <a:lnTo>
                  <a:pt x="14324" y="20872"/>
                </a:lnTo>
                <a:lnTo>
                  <a:pt x="14101" y="20852"/>
                </a:lnTo>
                <a:lnTo>
                  <a:pt x="13878" y="20826"/>
                </a:lnTo>
                <a:lnTo>
                  <a:pt x="13656" y="20793"/>
                </a:lnTo>
                <a:lnTo>
                  <a:pt x="13433" y="20767"/>
                </a:lnTo>
                <a:lnTo>
                  <a:pt x="13210" y="20754"/>
                </a:lnTo>
                <a:lnTo>
                  <a:pt x="12994" y="20754"/>
                </a:lnTo>
                <a:lnTo>
                  <a:pt x="12791" y="20780"/>
                </a:lnTo>
                <a:lnTo>
                  <a:pt x="12581" y="20833"/>
                </a:lnTo>
                <a:lnTo>
                  <a:pt x="12392" y="20911"/>
                </a:lnTo>
                <a:lnTo>
                  <a:pt x="11999" y="21121"/>
                </a:lnTo>
                <a:lnTo>
                  <a:pt x="11802" y="21239"/>
                </a:lnTo>
                <a:lnTo>
                  <a:pt x="11612" y="21351"/>
                </a:lnTo>
                <a:lnTo>
                  <a:pt x="11409" y="21449"/>
                </a:lnTo>
                <a:lnTo>
                  <a:pt x="11213" y="21528"/>
                </a:lnTo>
                <a:lnTo>
                  <a:pt x="11010" y="21580"/>
                </a:lnTo>
                <a:lnTo>
                  <a:pt x="10800" y="21600"/>
                </a:lnTo>
                <a:lnTo>
                  <a:pt x="10590" y="21580"/>
                </a:lnTo>
                <a:lnTo>
                  <a:pt x="10387" y="21528"/>
                </a:lnTo>
                <a:lnTo>
                  <a:pt x="10191" y="21449"/>
                </a:lnTo>
                <a:lnTo>
                  <a:pt x="9988" y="21351"/>
                </a:lnTo>
                <a:lnTo>
                  <a:pt x="9798" y="21239"/>
                </a:lnTo>
                <a:lnTo>
                  <a:pt x="9601" y="21121"/>
                </a:lnTo>
                <a:lnTo>
                  <a:pt x="9208" y="20911"/>
                </a:lnTo>
                <a:lnTo>
                  <a:pt x="9012" y="20833"/>
                </a:lnTo>
                <a:lnTo>
                  <a:pt x="8809" y="20780"/>
                </a:lnTo>
                <a:lnTo>
                  <a:pt x="8606" y="20754"/>
                </a:lnTo>
                <a:lnTo>
                  <a:pt x="8390" y="20754"/>
                </a:lnTo>
                <a:lnTo>
                  <a:pt x="8167" y="20767"/>
                </a:lnTo>
                <a:lnTo>
                  <a:pt x="7944" y="20793"/>
                </a:lnTo>
                <a:lnTo>
                  <a:pt x="7722" y="20826"/>
                </a:lnTo>
                <a:lnTo>
                  <a:pt x="7499" y="20852"/>
                </a:lnTo>
                <a:lnTo>
                  <a:pt x="7276" y="20872"/>
                </a:lnTo>
                <a:lnTo>
                  <a:pt x="7067" y="20866"/>
                </a:lnTo>
                <a:lnTo>
                  <a:pt x="6864" y="20839"/>
                </a:lnTo>
                <a:lnTo>
                  <a:pt x="6667" y="20780"/>
                </a:lnTo>
                <a:lnTo>
                  <a:pt x="6504" y="20695"/>
                </a:lnTo>
                <a:lnTo>
                  <a:pt x="6346" y="20584"/>
                </a:lnTo>
                <a:lnTo>
                  <a:pt x="6209" y="20452"/>
                </a:lnTo>
                <a:lnTo>
                  <a:pt x="6071" y="20302"/>
                </a:lnTo>
                <a:lnTo>
                  <a:pt x="5947" y="20144"/>
                </a:lnTo>
                <a:lnTo>
                  <a:pt x="5698" y="19816"/>
                </a:lnTo>
                <a:lnTo>
                  <a:pt x="5574" y="19659"/>
                </a:lnTo>
                <a:lnTo>
                  <a:pt x="5443" y="19508"/>
                </a:lnTo>
                <a:lnTo>
                  <a:pt x="5292" y="19377"/>
                </a:lnTo>
                <a:lnTo>
                  <a:pt x="5148" y="19259"/>
                </a:lnTo>
                <a:lnTo>
                  <a:pt x="4984" y="19167"/>
                </a:lnTo>
                <a:lnTo>
                  <a:pt x="4807" y="19089"/>
                </a:lnTo>
                <a:lnTo>
                  <a:pt x="4617" y="19023"/>
                </a:lnTo>
                <a:lnTo>
                  <a:pt x="4421" y="18964"/>
                </a:lnTo>
                <a:lnTo>
                  <a:pt x="4224" y="18911"/>
                </a:lnTo>
                <a:lnTo>
                  <a:pt x="4021" y="18859"/>
                </a:lnTo>
                <a:lnTo>
                  <a:pt x="3831" y="18800"/>
                </a:lnTo>
                <a:lnTo>
                  <a:pt x="3641" y="18734"/>
                </a:lnTo>
                <a:lnTo>
                  <a:pt x="3465" y="18656"/>
                </a:lnTo>
                <a:lnTo>
                  <a:pt x="3307" y="18557"/>
                </a:lnTo>
                <a:lnTo>
                  <a:pt x="3163" y="18439"/>
                </a:lnTo>
                <a:lnTo>
                  <a:pt x="3045" y="18295"/>
                </a:lnTo>
                <a:lnTo>
                  <a:pt x="2947" y="18138"/>
                </a:lnTo>
                <a:lnTo>
                  <a:pt x="2869" y="17961"/>
                </a:lnTo>
                <a:lnTo>
                  <a:pt x="2803" y="17770"/>
                </a:lnTo>
                <a:lnTo>
                  <a:pt x="2744" y="17580"/>
                </a:lnTo>
                <a:lnTo>
                  <a:pt x="2692" y="17377"/>
                </a:lnTo>
                <a:lnTo>
                  <a:pt x="2639" y="17180"/>
                </a:lnTo>
                <a:lnTo>
                  <a:pt x="2580" y="16984"/>
                </a:lnTo>
                <a:lnTo>
                  <a:pt x="2515" y="16793"/>
                </a:lnTo>
                <a:lnTo>
                  <a:pt x="2436" y="16616"/>
                </a:lnTo>
                <a:lnTo>
                  <a:pt x="2345" y="16452"/>
                </a:lnTo>
                <a:lnTo>
                  <a:pt x="2227" y="16308"/>
                </a:lnTo>
                <a:lnTo>
                  <a:pt x="2096" y="16157"/>
                </a:lnTo>
                <a:lnTo>
                  <a:pt x="1945" y="16026"/>
                </a:lnTo>
                <a:lnTo>
                  <a:pt x="1454" y="15652"/>
                </a:lnTo>
                <a:lnTo>
                  <a:pt x="1297" y="15528"/>
                </a:lnTo>
                <a:lnTo>
                  <a:pt x="1146" y="15390"/>
                </a:lnTo>
                <a:lnTo>
                  <a:pt x="1015" y="15252"/>
                </a:lnTo>
                <a:lnTo>
                  <a:pt x="904" y="15095"/>
                </a:lnTo>
                <a:lnTo>
                  <a:pt x="819" y="14931"/>
                </a:lnTo>
                <a:lnTo>
                  <a:pt x="760" y="14734"/>
                </a:lnTo>
                <a:lnTo>
                  <a:pt x="734" y="14531"/>
                </a:lnTo>
                <a:lnTo>
                  <a:pt x="727" y="14321"/>
                </a:lnTo>
                <a:lnTo>
                  <a:pt x="747" y="14098"/>
                </a:lnTo>
                <a:lnTo>
                  <a:pt x="773" y="13875"/>
                </a:lnTo>
                <a:lnTo>
                  <a:pt x="806" y="13652"/>
                </a:lnTo>
                <a:lnTo>
                  <a:pt x="832" y="13430"/>
                </a:lnTo>
                <a:lnTo>
                  <a:pt x="845" y="13207"/>
                </a:lnTo>
                <a:lnTo>
                  <a:pt x="845" y="12990"/>
                </a:lnTo>
                <a:lnTo>
                  <a:pt x="819" y="12787"/>
                </a:lnTo>
                <a:lnTo>
                  <a:pt x="766" y="12584"/>
                </a:lnTo>
                <a:lnTo>
                  <a:pt x="688" y="12393"/>
                </a:lnTo>
                <a:lnTo>
                  <a:pt x="589" y="12197"/>
                </a:lnTo>
                <a:lnTo>
                  <a:pt x="478" y="12000"/>
                </a:lnTo>
                <a:lnTo>
                  <a:pt x="360" y="11803"/>
                </a:lnTo>
                <a:lnTo>
                  <a:pt x="249" y="11613"/>
                </a:lnTo>
                <a:lnTo>
                  <a:pt x="151" y="11410"/>
                </a:lnTo>
                <a:lnTo>
                  <a:pt x="72" y="11213"/>
                </a:lnTo>
                <a:lnTo>
                  <a:pt x="20" y="11010"/>
                </a:lnTo>
                <a:lnTo>
                  <a:pt x="0" y="10800"/>
                </a:lnTo>
                <a:lnTo>
                  <a:pt x="20" y="10590"/>
                </a:lnTo>
                <a:lnTo>
                  <a:pt x="72" y="10387"/>
                </a:lnTo>
                <a:lnTo>
                  <a:pt x="151" y="10190"/>
                </a:lnTo>
                <a:lnTo>
                  <a:pt x="249" y="9987"/>
                </a:lnTo>
                <a:lnTo>
                  <a:pt x="360" y="9797"/>
                </a:lnTo>
                <a:lnTo>
                  <a:pt x="478" y="9600"/>
                </a:lnTo>
                <a:lnTo>
                  <a:pt x="589" y="9403"/>
                </a:lnTo>
                <a:lnTo>
                  <a:pt x="688" y="9207"/>
                </a:lnTo>
                <a:lnTo>
                  <a:pt x="766" y="9016"/>
                </a:lnTo>
                <a:lnTo>
                  <a:pt x="819" y="8813"/>
                </a:lnTo>
                <a:lnTo>
                  <a:pt x="845" y="8610"/>
                </a:lnTo>
                <a:lnTo>
                  <a:pt x="845" y="8393"/>
                </a:lnTo>
                <a:lnTo>
                  <a:pt x="832" y="8170"/>
                </a:lnTo>
                <a:lnTo>
                  <a:pt x="806" y="7948"/>
                </a:lnTo>
                <a:lnTo>
                  <a:pt x="773" y="7725"/>
                </a:lnTo>
                <a:lnTo>
                  <a:pt x="747" y="7502"/>
                </a:lnTo>
                <a:lnTo>
                  <a:pt x="727" y="7279"/>
                </a:lnTo>
                <a:lnTo>
                  <a:pt x="734" y="7069"/>
                </a:lnTo>
                <a:lnTo>
                  <a:pt x="760" y="6866"/>
                </a:lnTo>
                <a:lnTo>
                  <a:pt x="819" y="6669"/>
                </a:lnTo>
                <a:lnTo>
                  <a:pt x="904" y="6505"/>
                </a:lnTo>
                <a:lnTo>
                  <a:pt x="1015" y="6348"/>
                </a:lnTo>
                <a:lnTo>
                  <a:pt x="1146" y="6210"/>
                </a:lnTo>
                <a:lnTo>
                  <a:pt x="1297" y="6072"/>
                </a:lnTo>
                <a:lnTo>
                  <a:pt x="1454" y="5948"/>
                </a:lnTo>
                <a:lnTo>
                  <a:pt x="1945" y="5574"/>
                </a:lnTo>
                <a:lnTo>
                  <a:pt x="2096" y="5443"/>
                </a:lnTo>
                <a:lnTo>
                  <a:pt x="2227" y="5292"/>
                </a:lnTo>
                <a:lnTo>
                  <a:pt x="2345" y="5148"/>
                </a:lnTo>
                <a:lnTo>
                  <a:pt x="2436" y="4984"/>
                </a:lnTo>
                <a:lnTo>
                  <a:pt x="2515" y="4807"/>
                </a:lnTo>
                <a:lnTo>
                  <a:pt x="2580" y="4616"/>
                </a:lnTo>
                <a:lnTo>
                  <a:pt x="2639" y="4420"/>
                </a:lnTo>
                <a:lnTo>
                  <a:pt x="2692" y="4223"/>
                </a:lnTo>
                <a:lnTo>
                  <a:pt x="2744" y="4020"/>
                </a:lnTo>
                <a:lnTo>
                  <a:pt x="2803" y="3830"/>
                </a:lnTo>
                <a:lnTo>
                  <a:pt x="2869" y="3639"/>
                </a:lnTo>
                <a:lnTo>
                  <a:pt x="2947" y="3462"/>
                </a:lnTo>
                <a:lnTo>
                  <a:pt x="3045" y="3305"/>
                </a:lnTo>
                <a:lnTo>
                  <a:pt x="3163" y="3161"/>
                </a:lnTo>
                <a:lnTo>
                  <a:pt x="3307" y="3043"/>
                </a:lnTo>
                <a:lnTo>
                  <a:pt x="3465" y="2944"/>
                </a:lnTo>
                <a:lnTo>
                  <a:pt x="3641" y="2866"/>
                </a:lnTo>
                <a:lnTo>
                  <a:pt x="3831" y="2800"/>
                </a:lnTo>
                <a:lnTo>
                  <a:pt x="4021" y="2741"/>
                </a:lnTo>
                <a:lnTo>
                  <a:pt x="4224" y="2689"/>
                </a:lnTo>
                <a:lnTo>
                  <a:pt x="4421" y="2636"/>
                </a:lnTo>
                <a:lnTo>
                  <a:pt x="4617" y="2577"/>
                </a:lnTo>
                <a:lnTo>
                  <a:pt x="4807" y="2511"/>
                </a:lnTo>
                <a:lnTo>
                  <a:pt x="4984" y="2433"/>
                </a:lnTo>
                <a:lnTo>
                  <a:pt x="5148" y="2341"/>
                </a:lnTo>
                <a:lnTo>
                  <a:pt x="5292" y="2223"/>
                </a:lnTo>
                <a:lnTo>
                  <a:pt x="5443" y="2092"/>
                </a:lnTo>
                <a:lnTo>
                  <a:pt x="5574" y="1941"/>
                </a:lnTo>
                <a:lnTo>
                  <a:pt x="5698" y="1784"/>
                </a:lnTo>
                <a:lnTo>
                  <a:pt x="5947" y="1456"/>
                </a:lnTo>
                <a:lnTo>
                  <a:pt x="6071" y="1298"/>
                </a:lnTo>
                <a:lnTo>
                  <a:pt x="6209" y="1148"/>
                </a:lnTo>
                <a:lnTo>
                  <a:pt x="6346" y="1016"/>
                </a:lnTo>
                <a:lnTo>
                  <a:pt x="6504" y="905"/>
                </a:lnTo>
                <a:lnTo>
                  <a:pt x="6667" y="820"/>
                </a:lnTo>
                <a:lnTo>
                  <a:pt x="6864" y="761"/>
                </a:lnTo>
                <a:lnTo>
                  <a:pt x="7067" y="734"/>
                </a:lnTo>
                <a:lnTo>
                  <a:pt x="7276" y="728"/>
                </a:lnTo>
                <a:lnTo>
                  <a:pt x="7499" y="748"/>
                </a:lnTo>
                <a:lnTo>
                  <a:pt x="7722" y="774"/>
                </a:lnTo>
                <a:lnTo>
                  <a:pt x="7944" y="807"/>
                </a:lnTo>
                <a:lnTo>
                  <a:pt x="8167" y="833"/>
                </a:lnTo>
                <a:lnTo>
                  <a:pt x="8390" y="846"/>
                </a:lnTo>
                <a:lnTo>
                  <a:pt x="8606" y="846"/>
                </a:lnTo>
                <a:lnTo>
                  <a:pt x="8809" y="820"/>
                </a:lnTo>
                <a:lnTo>
                  <a:pt x="9012" y="767"/>
                </a:lnTo>
                <a:lnTo>
                  <a:pt x="9208" y="689"/>
                </a:lnTo>
                <a:lnTo>
                  <a:pt x="9601" y="479"/>
                </a:lnTo>
                <a:lnTo>
                  <a:pt x="9798" y="361"/>
                </a:lnTo>
                <a:lnTo>
                  <a:pt x="9988" y="249"/>
                </a:lnTo>
                <a:lnTo>
                  <a:pt x="10191" y="151"/>
                </a:lnTo>
                <a:lnTo>
                  <a:pt x="10387" y="72"/>
                </a:lnTo>
                <a:lnTo>
                  <a:pt x="10590" y="20"/>
                </a:lnTo>
                <a:lnTo>
                  <a:pt x="10800" y="0"/>
                </a:lnTo>
                <a:close/>
              </a:path>
            </a:pathLst>
          </a:custGeom>
          <a:solidFill>
            <a:srgbClr val="F3F3F2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4" name="Text názvu"/>
          <p:cNvSpPr txBox="1">
            <a:spLocks noGrp="1"/>
          </p:cNvSpPr>
          <p:nvPr>
            <p:ph type="title"/>
          </p:nvPr>
        </p:nvSpPr>
        <p:spPr>
          <a:xfrm>
            <a:off x="1078523" y="1098387"/>
            <a:ext cx="10318419" cy="4394989"/>
          </a:xfrm>
          <a:prstGeom prst="rect">
            <a:avLst/>
          </a:prstGeom>
        </p:spPr>
        <p:txBody>
          <a:bodyPr anchor="ctr"/>
          <a:lstStyle>
            <a:lvl1pPr algn="ctr">
              <a:defRPr sz="10000" spc="800"/>
            </a:lvl1pPr>
          </a:lstStyle>
          <a:p>
            <a:r>
              <a:t>Text názvu</a:t>
            </a:r>
          </a:p>
        </p:txBody>
      </p:sp>
      <p:sp>
        <p:nvSpPr>
          <p:cNvPr id="15" name="Text úrovně 1…"/>
          <p:cNvSpPr txBox="1">
            <a:spLocks noGrp="1"/>
          </p:cNvSpPr>
          <p:nvPr>
            <p:ph type="body" sz="quarter" idx="1"/>
          </p:nvPr>
        </p:nvSpPr>
        <p:spPr>
          <a:xfrm>
            <a:off x="2215045" y="5979195"/>
            <a:ext cx="8045374" cy="74228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buClrTx/>
              <a:buSzTx/>
              <a:buFontTx/>
              <a:buNone/>
              <a:defRPr b="1" cap="all" spc="400">
                <a:solidFill>
                  <a:srgbClr val="2A1A00"/>
                </a:solidFill>
              </a:defRPr>
            </a:lvl1pPr>
            <a:lvl2pPr marL="0" indent="457200" algn="ctr">
              <a:lnSpc>
                <a:spcPct val="100000"/>
              </a:lnSpc>
              <a:buClrTx/>
              <a:buSzTx/>
              <a:buFontTx/>
              <a:buNone/>
              <a:defRPr b="1" cap="all" spc="400">
                <a:solidFill>
                  <a:srgbClr val="2A1A00"/>
                </a:solidFill>
              </a:defRPr>
            </a:lvl2pPr>
            <a:lvl3pPr marL="0" indent="914400" algn="ctr">
              <a:lnSpc>
                <a:spcPct val="100000"/>
              </a:lnSpc>
              <a:buClrTx/>
              <a:buSzTx/>
              <a:buFontTx/>
              <a:buNone/>
              <a:defRPr b="1" cap="all" spc="400">
                <a:solidFill>
                  <a:srgbClr val="2A1A00"/>
                </a:solidFill>
              </a:defRPr>
            </a:lvl3pPr>
            <a:lvl4pPr marL="0" indent="1371600" algn="ctr">
              <a:lnSpc>
                <a:spcPct val="100000"/>
              </a:lnSpc>
              <a:buClrTx/>
              <a:buSzTx/>
              <a:buFontTx/>
              <a:buNone/>
              <a:defRPr b="1" cap="all" spc="400">
                <a:solidFill>
                  <a:srgbClr val="2A1A00"/>
                </a:solidFill>
              </a:defRPr>
            </a:lvl4pPr>
            <a:lvl5pPr marL="0" indent="1828800" algn="ctr">
              <a:lnSpc>
                <a:spcPct val="100000"/>
              </a:lnSpc>
              <a:buClrTx/>
              <a:buSzTx/>
              <a:buFontTx/>
              <a:buNone/>
              <a:defRPr b="1" cap="all" spc="400">
                <a:solidFill>
                  <a:srgbClr val="2A1A00"/>
                </a:solidFill>
              </a:defRPr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6" name="left edge borderRectangle 12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rgbClr val="2A1A00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7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11123285" y="6413957"/>
            <a:ext cx="273656" cy="26924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895E04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Úvodní snímek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ravoúhlý trojúhelník 9"/>
          <p:cNvSpPr/>
          <p:nvPr/>
        </p:nvSpPr>
        <p:spPr>
          <a:xfrm>
            <a:off x="1523997" y="4657797"/>
            <a:ext cx="9151091" cy="127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0" y="0"/>
                </a:lnTo>
                <a:lnTo>
                  <a:pt x="21600" y="21600"/>
                </a:lnTo>
                <a:close/>
              </a:path>
            </a:pathLst>
          </a:custGeom>
          <a:gradFill>
            <a:gsLst>
              <a:gs pos="0">
                <a:srgbClr val="004584"/>
              </a:gs>
              <a:gs pos="55000">
                <a:srgbClr val="3E80E9"/>
              </a:gs>
              <a:gs pos="100000">
                <a:srgbClr val="004584"/>
              </a:gs>
            </a:gsLst>
            <a:lin ang="3000000"/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Lucida Sans Unicode"/>
                <a:ea typeface="Lucida Sans Unicode"/>
                <a:cs typeface="Lucida Sans Unicode"/>
                <a:sym typeface="Lucida Sans Unicode"/>
              </a:defRPr>
            </a:pPr>
            <a:endParaRPr/>
          </a:p>
        </p:txBody>
      </p:sp>
      <p:sp>
        <p:nvSpPr>
          <p:cNvPr id="104" name="Text názvu"/>
          <p:cNvSpPr txBox="1">
            <a:spLocks noGrp="1"/>
          </p:cNvSpPr>
          <p:nvPr>
            <p:ph type="title"/>
          </p:nvPr>
        </p:nvSpPr>
        <p:spPr>
          <a:xfrm>
            <a:off x="2209800" y="1752600"/>
            <a:ext cx="7772400" cy="1829762"/>
          </a:xfrm>
          <a:prstGeom prst="rect">
            <a:avLst/>
          </a:prstGeom>
        </p:spPr>
        <p:txBody>
          <a:bodyPr anchor="b"/>
          <a:lstStyle>
            <a:lvl1pPr algn="r">
              <a:lnSpc>
                <a:spcPct val="100000"/>
              </a:lnSpc>
              <a:defRPr sz="4800" b="1" cap="none" spc="0">
                <a:solidFill>
                  <a:srgbClr val="04617B"/>
                </a:solidFill>
                <a:effectLst>
                  <a:outerShdw blurRad="38100" dist="25400" dir="5400000" rotWithShape="0">
                    <a:srgbClr val="000000">
                      <a:alpha val="25000"/>
                    </a:srgbClr>
                  </a:outerShdw>
                </a:effectLst>
                <a:latin typeface="Lucida Sans Unicode"/>
                <a:ea typeface="Lucida Sans Unicode"/>
                <a:cs typeface="Lucida Sans Unicode"/>
                <a:sym typeface="Lucida Sans Unicode"/>
              </a:defRPr>
            </a:lvl1pPr>
          </a:lstStyle>
          <a:p>
            <a:r>
              <a:t>Text názvu</a:t>
            </a:r>
          </a:p>
        </p:txBody>
      </p:sp>
      <p:sp>
        <p:nvSpPr>
          <p:cNvPr id="105" name="Text úrovně 1…"/>
          <p:cNvSpPr txBox="1">
            <a:spLocks noGrp="1"/>
          </p:cNvSpPr>
          <p:nvPr>
            <p:ph type="body" sz="quarter" idx="1"/>
          </p:nvPr>
        </p:nvSpPr>
        <p:spPr>
          <a:xfrm>
            <a:off x="2209800" y="3611607"/>
            <a:ext cx="7772400" cy="1199705"/>
          </a:xfrm>
          <a:prstGeom prst="rect">
            <a:avLst/>
          </a:prstGeom>
        </p:spPr>
        <p:txBody>
          <a:bodyPr/>
          <a:lstStyle>
            <a:lvl1pPr marL="0" marR="64007" indent="0" algn="r">
              <a:lnSpc>
                <a:spcPct val="100000"/>
              </a:lnSpc>
              <a:spcBef>
                <a:spcPts val="400"/>
              </a:spcBef>
              <a:buClrTx/>
              <a:buSzTx/>
              <a:buFontTx/>
              <a:buNone/>
              <a:defRPr sz="2600">
                <a:solidFill>
                  <a:srgbClr val="04617B"/>
                </a:solidFill>
                <a:latin typeface="Lucida Sans Unicode"/>
                <a:ea typeface="Lucida Sans Unicode"/>
                <a:cs typeface="Lucida Sans Unicode"/>
                <a:sym typeface="Lucida Sans Unicode"/>
              </a:defRPr>
            </a:lvl1pPr>
            <a:lvl2pPr marL="0" marR="64007" indent="457200" algn="r">
              <a:lnSpc>
                <a:spcPct val="100000"/>
              </a:lnSpc>
              <a:spcBef>
                <a:spcPts val="400"/>
              </a:spcBef>
              <a:buClrTx/>
              <a:buSzTx/>
              <a:buFontTx/>
              <a:buNone/>
              <a:defRPr sz="2600">
                <a:solidFill>
                  <a:srgbClr val="04617B"/>
                </a:solidFill>
                <a:latin typeface="Lucida Sans Unicode"/>
                <a:ea typeface="Lucida Sans Unicode"/>
                <a:cs typeface="Lucida Sans Unicode"/>
                <a:sym typeface="Lucida Sans Unicode"/>
              </a:defRPr>
            </a:lvl2pPr>
            <a:lvl3pPr marL="0" marR="64007" indent="914400" algn="r">
              <a:lnSpc>
                <a:spcPct val="100000"/>
              </a:lnSpc>
              <a:spcBef>
                <a:spcPts val="400"/>
              </a:spcBef>
              <a:buClrTx/>
              <a:buSzTx/>
              <a:buFontTx/>
              <a:buNone/>
              <a:defRPr sz="2600">
                <a:solidFill>
                  <a:srgbClr val="04617B"/>
                </a:solidFill>
                <a:latin typeface="Lucida Sans Unicode"/>
                <a:ea typeface="Lucida Sans Unicode"/>
                <a:cs typeface="Lucida Sans Unicode"/>
                <a:sym typeface="Lucida Sans Unicode"/>
              </a:defRPr>
            </a:lvl3pPr>
            <a:lvl4pPr marL="0" marR="64007" indent="1371600" algn="r">
              <a:lnSpc>
                <a:spcPct val="100000"/>
              </a:lnSpc>
              <a:spcBef>
                <a:spcPts val="400"/>
              </a:spcBef>
              <a:buClrTx/>
              <a:buSzTx/>
              <a:buFontTx/>
              <a:buNone/>
              <a:defRPr sz="2600">
                <a:solidFill>
                  <a:srgbClr val="04617B"/>
                </a:solidFill>
                <a:latin typeface="Lucida Sans Unicode"/>
                <a:ea typeface="Lucida Sans Unicode"/>
                <a:cs typeface="Lucida Sans Unicode"/>
                <a:sym typeface="Lucida Sans Unicode"/>
              </a:defRPr>
            </a:lvl4pPr>
            <a:lvl5pPr marL="0" marR="64007" indent="1828800" algn="r">
              <a:lnSpc>
                <a:spcPct val="100000"/>
              </a:lnSpc>
              <a:spcBef>
                <a:spcPts val="400"/>
              </a:spcBef>
              <a:buClrTx/>
              <a:buSzTx/>
              <a:buFontTx/>
              <a:buNone/>
              <a:defRPr sz="2600">
                <a:solidFill>
                  <a:srgbClr val="04617B"/>
                </a:solidFill>
                <a:latin typeface="Lucida Sans Unicode"/>
                <a:ea typeface="Lucida Sans Unicode"/>
                <a:cs typeface="Lucida Sans Unicode"/>
                <a:sym typeface="Lucida Sans Unicode"/>
              </a:defRPr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grpSp>
        <p:nvGrpSpPr>
          <p:cNvPr id="110" name="Skupina 1"/>
          <p:cNvGrpSpPr/>
          <p:nvPr/>
        </p:nvGrpSpPr>
        <p:grpSpPr>
          <a:xfrm>
            <a:off x="1520235" y="4952999"/>
            <a:ext cx="9147765" cy="1912089"/>
            <a:chOff x="0" y="0"/>
            <a:chExt cx="9147764" cy="1912087"/>
          </a:xfrm>
        </p:grpSpPr>
        <p:sp>
          <p:nvSpPr>
            <p:cNvPr id="106" name="Volný tvar 6"/>
            <p:cNvSpPr/>
            <p:nvPr/>
          </p:nvSpPr>
          <p:spPr>
            <a:xfrm>
              <a:off x="1691278" y="-1"/>
              <a:ext cx="7456487" cy="4881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21600" y="21600"/>
                  </a:lnTo>
                  <a:lnTo>
                    <a:pt x="0" y="12831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9AB0E1">
                <a:alpha val="4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latin typeface="Lucida Sans Unicode"/>
                  <a:ea typeface="Lucida Sans Unicode"/>
                  <a:cs typeface="Lucida Sans Unicode"/>
                  <a:sym typeface="Lucida Sans Unicode"/>
                </a:defRPr>
              </a:pPr>
              <a:endParaRPr/>
            </a:p>
          </p:txBody>
        </p:sp>
        <p:sp>
          <p:nvSpPr>
            <p:cNvPr id="107" name="Volný tvar 7"/>
            <p:cNvSpPr/>
            <p:nvPr/>
          </p:nvSpPr>
          <p:spPr>
            <a:xfrm>
              <a:off x="39207" y="284744"/>
              <a:ext cx="9108558" cy="7886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180" y="0"/>
                  </a:lnTo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latin typeface="Lucida Sans Unicode"/>
                  <a:ea typeface="Lucida Sans Unicode"/>
                  <a:cs typeface="Lucida Sans Unicode"/>
                  <a:sym typeface="Lucida Sans Unicode"/>
                </a:defRPr>
              </a:pPr>
              <a:endParaRPr/>
            </a:p>
          </p:txBody>
        </p:sp>
        <p:sp>
          <p:nvSpPr>
            <p:cNvPr id="108" name="Volný tvar 10"/>
            <p:cNvSpPr/>
            <p:nvPr/>
          </p:nvSpPr>
          <p:spPr>
            <a:xfrm>
              <a:off x="3764" y="47978"/>
              <a:ext cx="9144001" cy="18641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21600" y="9138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" cstate="print"/>
              <a:srcRect/>
              <a:tile tx="0" ty="0" sx="100000" sy="100000" flip="none" algn="tl"/>
            </a:blip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  <a:latin typeface="Lucida Sans Unicode"/>
                  <a:ea typeface="Lucida Sans Unicode"/>
                  <a:cs typeface="Lucida Sans Unicode"/>
                  <a:sym typeface="Lucida Sans Unicode"/>
                </a:defRPr>
              </a:pPr>
              <a:endParaRPr/>
            </a:p>
          </p:txBody>
        </p:sp>
        <p:sp>
          <p:nvSpPr>
            <p:cNvPr id="109" name="Přímá spojovací čára 11"/>
            <p:cNvSpPr/>
            <p:nvPr/>
          </p:nvSpPr>
          <p:spPr>
            <a:xfrm>
              <a:off x="0" y="44671"/>
              <a:ext cx="9147765" cy="790302"/>
            </a:xfrm>
            <a:prstGeom prst="line">
              <a:avLst/>
            </a:prstGeom>
            <a:noFill/>
            <a:ln w="3175" cap="flat">
              <a:solidFill>
                <a:srgbClr val="4A79B3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latin typeface="Lucida Sans Unicode"/>
                  <a:ea typeface="Lucida Sans Unicode"/>
                  <a:cs typeface="Lucida Sans Unicode"/>
                  <a:sym typeface="Lucida Sans Unicode"/>
                </a:defRPr>
              </a:pPr>
              <a:endParaRPr/>
            </a:p>
          </p:txBody>
        </p:sp>
      </p:grpSp>
      <p:sp>
        <p:nvSpPr>
          <p:cNvPr id="111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10284932" y="6521737"/>
            <a:ext cx="252101" cy="251332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rgbClr val="FFFFFF"/>
                </a:solidFill>
                <a:latin typeface="Lucida Sans Unicode"/>
                <a:ea typeface="Lucida Sans Unicode"/>
                <a:cs typeface="Lucida Sans Unicode"/>
                <a:sym typeface="Lucida Sans Unicode"/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 názvu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 názvu</a:t>
            </a:r>
          </a:p>
        </p:txBody>
      </p:sp>
      <p:sp>
        <p:nvSpPr>
          <p:cNvPr id="25" name="Text úrovně 1…"/>
          <p:cNvSpPr txBox="1">
            <a:spLocks noGrp="1"/>
          </p:cNvSpPr>
          <p:nvPr>
            <p:ph type="body" idx="1"/>
          </p:nvPr>
        </p:nvSpPr>
        <p:spPr>
          <a:xfrm>
            <a:off x="1251677" y="2286000"/>
            <a:ext cx="10178324" cy="3593593"/>
          </a:xfrm>
          <a:prstGeom prst="rect">
            <a:avLst/>
          </a:prstGeom>
        </p:spPr>
        <p:txBody>
          <a:bodyPr/>
          <a:lstStyle/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26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Záhlaví části">
    <p:bg>
      <p:bgPr>
        <a:solidFill>
          <a:srgbClr val="2A1A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 názvu"/>
          <p:cNvSpPr txBox="1">
            <a:spLocks noGrp="1"/>
          </p:cNvSpPr>
          <p:nvPr>
            <p:ph type="title"/>
          </p:nvPr>
        </p:nvSpPr>
        <p:spPr>
          <a:xfrm>
            <a:off x="3242928" y="1073888"/>
            <a:ext cx="8187072" cy="4064628"/>
          </a:xfrm>
          <a:prstGeom prst="rect">
            <a:avLst/>
          </a:prstGeom>
        </p:spPr>
        <p:txBody>
          <a:bodyPr anchor="b"/>
          <a:lstStyle>
            <a:lvl1pPr>
              <a:defRPr sz="8400" spc="800">
                <a:solidFill>
                  <a:srgbClr val="F3F3F2"/>
                </a:solidFill>
              </a:defRPr>
            </a:lvl1pPr>
          </a:lstStyle>
          <a:p>
            <a:r>
              <a:t>Text názvu</a:t>
            </a:r>
          </a:p>
        </p:txBody>
      </p:sp>
      <p:sp>
        <p:nvSpPr>
          <p:cNvPr id="34" name="Text úrovně 1…"/>
          <p:cNvSpPr txBox="1">
            <a:spLocks noGrp="1"/>
          </p:cNvSpPr>
          <p:nvPr>
            <p:ph type="body" sz="quarter" idx="1"/>
          </p:nvPr>
        </p:nvSpPr>
        <p:spPr>
          <a:xfrm>
            <a:off x="3242929" y="5159781"/>
            <a:ext cx="7017489" cy="95113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ClrTx/>
              <a:buSzTx/>
              <a:buFontTx/>
              <a:buNone/>
              <a:defRPr b="1" cap="all" spc="400">
                <a:solidFill>
                  <a:schemeClr val="accent1"/>
                </a:solidFill>
              </a:defRPr>
            </a:lvl1pPr>
            <a:lvl2pPr marL="0" indent="457200">
              <a:lnSpc>
                <a:spcPct val="100000"/>
              </a:lnSpc>
              <a:buClrTx/>
              <a:buSzTx/>
              <a:buFontTx/>
              <a:buNone/>
              <a:defRPr b="1" cap="all" spc="400">
                <a:solidFill>
                  <a:schemeClr val="accent1"/>
                </a:solidFill>
              </a:defRPr>
            </a:lvl2pPr>
            <a:lvl3pPr marL="0" indent="914400">
              <a:lnSpc>
                <a:spcPct val="100000"/>
              </a:lnSpc>
              <a:buClrTx/>
              <a:buSzTx/>
              <a:buFontTx/>
              <a:buNone/>
              <a:defRPr b="1" cap="all" spc="400">
                <a:solidFill>
                  <a:schemeClr val="accent1"/>
                </a:solidFill>
              </a:defRPr>
            </a:lvl3pPr>
            <a:lvl4pPr marL="0" indent="1371600">
              <a:lnSpc>
                <a:spcPct val="100000"/>
              </a:lnSpc>
              <a:buClrTx/>
              <a:buSzTx/>
              <a:buFontTx/>
              <a:buNone/>
              <a:defRPr b="1" cap="all" spc="400">
                <a:solidFill>
                  <a:schemeClr val="accent1"/>
                </a:solidFill>
              </a:defRPr>
            </a:lvl4pPr>
            <a:lvl5pPr marL="0" indent="1828800">
              <a:lnSpc>
                <a:spcPct val="100000"/>
              </a:lnSpc>
              <a:buClrTx/>
              <a:buSzTx/>
              <a:buFontTx/>
              <a:buNone/>
              <a:defRPr b="1" cap="all" spc="400">
                <a:solidFill>
                  <a:schemeClr val="accent1"/>
                </a:solidFill>
              </a:defRPr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grpSp>
        <p:nvGrpSpPr>
          <p:cNvPr id="37" name="left scallop shapeGroup 6"/>
          <p:cNvGrpSpPr/>
          <p:nvPr/>
        </p:nvGrpSpPr>
        <p:grpSpPr>
          <a:xfrm>
            <a:off x="-1" y="0"/>
            <a:ext cx="2814640" cy="6858000"/>
            <a:chOff x="0" y="0"/>
            <a:chExt cx="2814638" cy="6858000"/>
          </a:xfrm>
        </p:grpSpPr>
        <p:sp>
          <p:nvSpPr>
            <p:cNvPr id="35" name="left scallop shapeFreeform 6"/>
            <p:cNvSpPr/>
            <p:nvPr/>
          </p:nvSpPr>
          <p:spPr>
            <a:xfrm>
              <a:off x="-1" y="0"/>
              <a:ext cx="2814640" cy="6858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855" y="0"/>
                  </a:lnTo>
                  <a:lnTo>
                    <a:pt x="11038" y="280"/>
                  </a:lnTo>
                  <a:lnTo>
                    <a:pt x="11220" y="555"/>
                  </a:lnTo>
                  <a:lnTo>
                    <a:pt x="11427" y="825"/>
                  </a:lnTo>
                  <a:lnTo>
                    <a:pt x="11659" y="1085"/>
                  </a:lnTo>
                  <a:lnTo>
                    <a:pt x="11939" y="1330"/>
                  </a:lnTo>
                  <a:lnTo>
                    <a:pt x="12268" y="1560"/>
                  </a:lnTo>
                  <a:lnTo>
                    <a:pt x="12621" y="1755"/>
                  </a:lnTo>
                  <a:lnTo>
                    <a:pt x="13023" y="1935"/>
                  </a:lnTo>
                  <a:lnTo>
                    <a:pt x="13462" y="2110"/>
                  </a:lnTo>
                  <a:lnTo>
                    <a:pt x="13949" y="2280"/>
                  </a:lnTo>
                  <a:lnTo>
                    <a:pt x="14437" y="2435"/>
                  </a:lnTo>
                  <a:lnTo>
                    <a:pt x="14948" y="2600"/>
                  </a:lnTo>
                  <a:lnTo>
                    <a:pt x="15472" y="2755"/>
                  </a:lnTo>
                  <a:lnTo>
                    <a:pt x="16471" y="3085"/>
                  </a:lnTo>
                  <a:lnTo>
                    <a:pt x="16934" y="3255"/>
                  </a:lnTo>
                  <a:lnTo>
                    <a:pt x="17360" y="3435"/>
                  </a:lnTo>
                  <a:lnTo>
                    <a:pt x="17738" y="3625"/>
                  </a:lnTo>
                  <a:lnTo>
                    <a:pt x="18079" y="3825"/>
                  </a:lnTo>
                  <a:lnTo>
                    <a:pt x="18335" y="4040"/>
                  </a:lnTo>
                  <a:lnTo>
                    <a:pt x="18530" y="4280"/>
                  </a:lnTo>
                  <a:lnTo>
                    <a:pt x="18640" y="4535"/>
                  </a:lnTo>
                  <a:lnTo>
                    <a:pt x="18688" y="4800"/>
                  </a:lnTo>
                  <a:lnTo>
                    <a:pt x="18688" y="5065"/>
                  </a:lnTo>
                  <a:lnTo>
                    <a:pt x="18640" y="5340"/>
                  </a:lnTo>
                  <a:lnTo>
                    <a:pt x="18554" y="5625"/>
                  </a:lnTo>
                  <a:lnTo>
                    <a:pt x="18457" y="5905"/>
                  </a:lnTo>
                  <a:lnTo>
                    <a:pt x="18286" y="6465"/>
                  </a:lnTo>
                  <a:lnTo>
                    <a:pt x="18225" y="6750"/>
                  </a:lnTo>
                  <a:lnTo>
                    <a:pt x="18201" y="7025"/>
                  </a:lnTo>
                  <a:lnTo>
                    <a:pt x="18238" y="7290"/>
                  </a:lnTo>
                  <a:lnTo>
                    <a:pt x="18323" y="7555"/>
                  </a:lnTo>
                  <a:lnTo>
                    <a:pt x="18481" y="7800"/>
                  </a:lnTo>
                  <a:lnTo>
                    <a:pt x="18701" y="8050"/>
                  </a:lnTo>
                  <a:lnTo>
                    <a:pt x="18969" y="8295"/>
                  </a:lnTo>
                  <a:lnTo>
                    <a:pt x="19285" y="8540"/>
                  </a:lnTo>
                  <a:lnTo>
                    <a:pt x="19626" y="8785"/>
                  </a:lnTo>
                  <a:lnTo>
                    <a:pt x="19980" y="9035"/>
                  </a:lnTo>
                  <a:lnTo>
                    <a:pt x="20333" y="9275"/>
                  </a:lnTo>
                  <a:lnTo>
                    <a:pt x="20662" y="9525"/>
                  </a:lnTo>
                  <a:lnTo>
                    <a:pt x="20966" y="9770"/>
                  </a:lnTo>
                  <a:lnTo>
                    <a:pt x="21222" y="10030"/>
                  </a:lnTo>
                  <a:lnTo>
                    <a:pt x="21429" y="10285"/>
                  </a:lnTo>
                  <a:lnTo>
                    <a:pt x="21551" y="10540"/>
                  </a:lnTo>
                  <a:lnTo>
                    <a:pt x="21600" y="10800"/>
                  </a:lnTo>
                  <a:lnTo>
                    <a:pt x="21551" y="11060"/>
                  </a:lnTo>
                  <a:lnTo>
                    <a:pt x="21429" y="11315"/>
                  </a:lnTo>
                  <a:lnTo>
                    <a:pt x="21222" y="11570"/>
                  </a:lnTo>
                  <a:lnTo>
                    <a:pt x="20966" y="11830"/>
                  </a:lnTo>
                  <a:lnTo>
                    <a:pt x="20662" y="12075"/>
                  </a:lnTo>
                  <a:lnTo>
                    <a:pt x="20333" y="12325"/>
                  </a:lnTo>
                  <a:lnTo>
                    <a:pt x="19980" y="12565"/>
                  </a:lnTo>
                  <a:lnTo>
                    <a:pt x="19626" y="12815"/>
                  </a:lnTo>
                  <a:lnTo>
                    <a:pt x="19285" y="13060"/>
                  </a:lnTo>
                  <a:lnTo>
                    <a:pt x="18969" y="13305"/>
                  </a:lnTo>
                  <a:lnTo>
                    <a:pt x="18701" y="13550"/>
                  </a:lnTo>
                  <a:lnTo>
                    <a:pt x="18481" y="13800"/>
                  </a:lnTo>
                  <a:lnTo>
                    <a:pt x="18323" y="14045"/>
                  </a:lnTo>
                  <a:lnTo>
                    <a:pt x="18238" y="14310"/>
                  </a:lnTo>
                  <a:lnTo>
                    <a:pt x="18201" y="14575"/>
                  </a:lnTo>
                  <a:lnTo>
                    <a:pt x="18225" y="14850"/>
                  </a:lnTo>
                  <a:lnTo>
                    <a:pt x="18286" y="15135"/>
                  </a:lnTo>
                  <a:lnTo>
                    <a:pt x="18457" y="15695"/>
                  </a:lnTo>
                  <a:lnTo>
                    <a:pt x="18554" y="15975"/>
                  </a:lnTo>
                  <a:lnTo>
                    <a:pt x="18640" y="16260"/>
                  </a:lnTo>
                  <a:lnTo>
                    <a:pt x="18688" y="16535"/>
                  </a:lnTo>
                  <a:lnTo>
                    <a:pt x="18688" y="16800"/>
                  </a:lnTo>
                  <a:lnTo>
                    <a:pt x="18640" y="17065"/>
                  </a:lnTo>
                  <a:lnTo>
                    <a:pt x="18530" y="17320"/>
                  </a:lnTo>
                  <a:lnTo>
                    <a:pt x="18335" y="17560"/>
                  </a:lnTo>
                  <a:lnTo>
                    <a:pt x="18079" y="17775"/>
                  </a:lnTo>
                  <a:lnTo>
                    <a:pt x="17738" y="17975"/>
                  </a:lnTo>
                  <a:lnTo>
                    <a:pt x="17360" y="18165"/>
                  </a:lnTo>
                  <a:lnTo>
                    <a:pt x="16934" y="18345"/>
                  </a:lnTo>
                  <a:lnTo>
                    <a:pt x="16471" y="18515"/>
                  </a:lnTo>
                  <a:lnTo>
                    <a:pt x="15472" y="18845"/>
                  </a:lnTo>
                  <a:lnTo>
                    <a:pt x="14948" y="19000"/>
                  </a:lnTo>
                  <a:lnTo>
                    <a:pt x="14437" y="19165"/>
                  </a:lnTo>
                  <a:lnTo>
                    <a:pt x="13949" y="19320"/>
                  </a:lnTo>
                  <a:lnTo>
                    <a:pt x="13462" y="19490"/>
                  </a:lnTo>
                  <a:lnTo>
                    <a:pt x="13023" y="19665"/>
                  </a:lnTo>
                  <a:lnTo>
                    <a:pt x="12621" y="19845"/>
                  </a:lnTo>
                  <a:lnTo>
                    <a:pt x="12268" y="20040"/>
                  </a:lnTo>
                  <a:lnTo>
                    <a:pt x="11939" y="20270"/>
                  </a:lnTo>
                  <a:lnTo>
                    <a:pt x="11659" y="20515"/>
                  </a:lnTo>
                  <a:lnTo>
                    <a:pt x="11427" y="20775"/>
                  </a:lnTo>
                  <a:lnTo>
                    <a:pt x="11220" y="21045"/>
                  </a:lnTo>
                  <a:lnTo>
                    <a:pt x="11038" y="21320"/>
                  </a:lnTo>
                  <a:lnTo>
                    <a:pt x="10855" y="21600"/>
                  </a:ln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3F3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6" name="left scallop inlineFreeform 11"/>
            <p:cNvSpPr/>
            <p:nvPr/>
          </p:nvSpPr>
          <p:spPr>
            <a:xfrm>
              <a:off x="874381" y="0"/>
              <a:ext cx="1646240" cy="6858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3562" y="0"/>
                  </a:lnTo>
                  <a:lnTo>
                    <a:pt x="3916" y="275"/>
                  </a:lnTo>
                  <a:lnTo>
                    <a:pt x="4249" y="550"/>
                  </a:lnTo>
                  <a:lnTo>
                    <a:pt x="4582" y="830"/>
                  </a:lnTo>
                  <a:lnTo>
                    <a:pt x="4874" y="1115"/>
                  </a:lnTo>
                  <a:lnTo>
                    <a:pt x="5228" y="1390"/>
                  </a:lnTo>
                  <a:lnTo>
                    <a:pt x="5603" y="1655"/>
                  </a:lnTo>
                  <a:lnTo>
                    <a:pt x="6082" y="1905"/>
                  </a:lnTo>
                  <a:lnTo>
                    <a:pt x="6645" y="2135"/>
                  </a:lnTo>
                  <a:lnTo>
                    <a:pt x="7269" y="2330"/>
                  </a:lnTo>
                  <a:lnTo>
                    <a:pt x="7957" y="2515"/>
                  </a:lnTo>
                  <a:lnTo>
                    <a:pt x="8748" y="2685"/>
                  </a:lnTo>
                  <a:lnTo>
                    <a:pt x="9581" y="2855"/>
                  </a:lnTo>
                  <a:lnTo>
                    <a:pt x="11331" y="3175"/>
                  </a:lnTo>
                  <a:lnTo>
                    <a:pt x="12227" y="3340"/>
                  </a:lnTo>
                  <a:lnTo>
                    <a:pt x="13081" y="3500"/>
                  </a:lnTo>
                  <a:lnTo>
                    <a:pt x="13893" y="3670"/>
                  </a:lnTo>
                  <a:lnTo>
                    <a:pt x="14643" y="3855"/>
                  </a:lnTo>
                  <a:lnTo>
                    <a:pt x="15330" y="4040"/>
                  </a:lnTo>
                  <a:lnTo>
                    <a:pt x="15893" y="4240"/>
                  </a:lnTo>
                  <a:lnTo>
                    <a:pt x="16372" y="4465"/>
                  </a:lnTo>
                  <a:lnTo>
                    <a:pt x="16663" y="4685"/>
                  </a:lnTo>
                  <a:lnTo>
                    <a:pt x="16851" y="4930"/>
                  </a:lnTo>
                  <a:lnTo>
                    <a:pt x="16934" y="5170"/>
                  </a:lnTo>
                  <a:lnTo>
                    <a:pt x="16913" y="5425"/>
                  </a:lnTo>
                  <a:lnTo>
                    <a:pt x="16830" y="5680"/>
                  </a:lnTo>
                  <a:lnTo>
                    <a:pt x="16726" y="5945"/>
                  </a:lnTo>
                  <a:lnTo>
                    <a:pt x="16580" y="6210"/>
                  </a:lnTo>
                  <a:lnTo>
                    <a:pt x="16414" y="6475"/>
                  </a:lnTo>
                  <a:lnTo>
                    <a:pt x="16289" y="6740"/>
                  </a:lnTo>
                  <a:lnTo>
                    <a:pt x="16205" y="7005"/>
                  </a:lnTo>
                  <a:lnTo>
                    <a:pt x="16143" y="7260"/>
                  </a:lnTo>
                  <a:lnTo>
                    <a:pt x="16205" y="7510"/>
                  </a:lnTo>
                  <a:lnTo>
                    <a:pt x="16330" y="7755"/>
                  </a:lnTo>
                  <a:lnTo>
                    <a:pt x="16601" y="8010"/>
                  </a:lnTo>
                  <a:lnTo>
                    <a:pt x="17018" y="8260"/>
                  </a:lnTo>
                  <a:lnTo>
                    <a:pt x="17517" y="8510"/>
                  </a:lnTo>
                  <a:lnTo>
                    <a:pt x="18080" y="8760"/>
                  </a:lnTo>
                  <a:lnTo>
                    <a:pt x="18663" y="9005"/>
                  </a:lnTo>
                  <a:lnTo>
                    <a:pt x="19288" y="9255"/>
                  </a:lnTo>
                  <a:lnTo>
                    <a:pt x="19850" y="9505"/>
                  </a:lnTo>
                  <a:lnTo>
                    <a:pt x="20413" y="9760"/>
                  </a:lnTo>
                  <a:lnTo>
                    <a:pt x="20892" y="10015"/>
                  </a:lnTo>
                  <a:lnTo>
                    <a:pt x="21267" y="10270"/>
                  </a:lnTo>
                  <a:lnTo>
                    <a:pt x="21475" y="10530"/>
                  </a:lnTo>
                  <a:lnTo>
                    <a:pt x="21600" y="10800"/>
                  </a:lnTo>
                  <a:lnTo>
                    <a:pt x="21475" y="11070"/>
                  </a:lnTo>
                  <a:lnTo>
                    <a:pt x="21267" y="11330"/>
                  </a:lnTo>
                  <a:lnTo>
                    <a:pt x="20892" y="11585"/>
                  </a:lnTo>
                  <a:lnTo>
                    <a:pt x="20413" y="11840"/>
                  </a:lnTo>
                  <a:lnTo>
                    <a:pt x="19850" y="12095"/>
                  </a:lnTo>
                  <a:lnTo>
                    <a:pt x="19288" y="12345"/>
                  </a:lnTo>
                  <a:lnTo>
                    <a:pt x="18663" y="12595"/>
                  </a:lnTo>
                  <a:lnTo>
                    <a:pt x="18080" y="12840"/>
                  </a:lnTo>
                  <a:lnTo>
                    <a:pt x="17517" y="13090"/>
                  </a:lnTo>
                  <a:lnTo>
                    <a:pt x="17018" y="13340"/>
                  </a:lnTo>
                  <a:lnTo>
                    <a:pt x="16601" y="13590"/>
                  </a:lnTo>
                  <a:lnTo>
                    <a:pt x="16330" y="13845"/>
                  </a:lnTo>
                  <a:lnTo>
                    <a:pt x="16205" y="14090"/>
                  </a:lnTo>
                  <a:lnTo>
                    <a:pt x="16143" y="14340"/>
                  </a:lnTo>
                  <a:lnTo>
                    <a:pt x="16205" y="14595"/>
                  </a:lnTo>
                  <a:lnTo>
                    <a:pt x="16289" y="14860"/>
                  </a:lnTo>
                  <a:lnTo>
                    <a:pt x="16414" y="15125"/>
                  </a:lnTo>
                  <a:lnTo>
                    <a:pt x="16580" y="15390"/>
                  </a:lnTo>
                  <a:lnTo>
                    <a:pt x="16726" y="15655"/>
                  </a:lnTo>
                  <a:lnTo>
                    <a:pt x="16830" y="15920"/>
                  </a:lnTo>
                  <a:lnTo>
                    <a:pt x="16913" y="16175"/>
                  </a:lnTo>
                  <a:lnTo>
                    <a:pt x="16934" y="16430"/>
                  </a:lnTo>
                  <a:lnTo>
                    <a:pt x="16851" y="16670"/>
                  </a:lnTo>
                  <a:lnTo>
                    <a:pt x="16663" y="16915"/>
                  </a:lnTo>
                  <a:lnTo>
                    <a:pt x="16372" y="17135"/>
                  </a:lnTo>
                  <a:lnTo>
                    <a:pt x="15893" y="17360"/>
                  </a:lnTo>
                  <a:lnTo>
                    <a:pt x="15330" y="17560"/>
                  </a:lnTo>
                  <a:lnTo>
                    <a:pt x="14643" y="17745"/>
                  </a:lnTo>
                  <a:lnTo>
                    <a:pt x="13893" y="17930"/>
                  </a:lnTo>
                  <a:lnTo>
                    <a:pt x="13081" y="18100"/>
                  </a:lnTo>
                  <a:lnTo>
                    <a:pt x="12227" y="18260"/>
                  </a:lnTo>
                  <a:lnTo>
                    <a:pt x="11331" y="18425"/>
                  </a:lnTo>
                  <a:lnTo>
                    <a:pt x="9581" y="18745"/>
                  </a:lnTo>
                  <a:lnTo>
                    <a:pt x="8748" y="18915"/>
                  </a:lnTo>
                  <a:lnTo>
                    <a:pt x="7957" y="19085"/>
                  </a:lnTo>
                  <a:lnTo>
                    <a:pt x="7269" y="19270"/>
                  </a:lnTo>
                  <a:lnTo>
                    <a:pt x="6645" y="19465"/>
                  </a:lnTo>
                  <a:lnTo>
                    <a:pt x="6082" y="19695"/>
                  </a:lnTo>
                  <a:lnTo>
                    <a:pt x="5603" y="19945"/>
                  </a:lnTo>
                  <a:lnTo>
                    <a:pt x="5228" y="20210"/>
                  </a:lnTo>
                  <a:lnTo>
                    <a:pt x="4874" y="20485"/>
                  </a:lnTo>
                  <a:lnTo>
                    <a:pt x="4582" y="20770"/>
                  </a:lnTo>
                  <a:lnTo>
                    <a:pt x="4249" y="21050"/>
                  </a:lnTo>
                  <a:lnTo>
                    <a:pt x="3916" y="21325"/>
                  </a:lnTo>
                  <a:lnTo>
                    <a:pt x="3562" y="21600"/>
                  </a:lnTo>
                  <a:lnTo>
                    <a:pt x="0" y="21600"/>
                  </a:lnTo>
                  <a:lnTo>
                    <a:pt x="354" y="21390"/>
                  </a:lnTo>
                  <a:lnTo>
                    <a:pt x="687" y="21160"/>
                  </a:lnTo>
                  <a:lnTo>
                    <a:pt x="958" y="20915"/>
                  </a:lnTo>
                  <a:lnTo>
                    <a:pt x="1250" y="20655"/>
                  </a:lnTo>
                  <a:lnTo>
                    <a:pt x="1875" y="20095"/>
                  </a:lnTo>
                  <a:lnTo>
                    <a:pt x="2270" y="19820"/>
                  </a:lnTo>
                  <a:lnTo>
                    <a:pt x="2687" y="19545"/>
                  </a:lnTo>
                  <a:lnTo>
                    <a:pt x="3249" y="19275"/>
                  </a:lnTo>
                  <a:lnTo>
                    <a:pt x="3874" y="19020"/>
                  </a:lnTo>
                  <a:lnTo>
                    <a:pt x="4624" y="18780"/>
                  </a:lnTo>
                  <a:lnTo>
                    <a:pt x="5436" y="18565"/>
                  </a:lnTo>
                  <a:lnTo>
                    <a:pt x="6311" y="18360"/>
                  </a:lnTo>
                  <a:lnTo>
                    <a:pt x="7249" y="18170"/>
                  </a:lnTo>
                  <a:lnTo>
                    <a:pt x="8165" y="17995"/>
                  </a:lnTo>
                  <a:lnTo>
                    <a:pt x="9123" y="17825"/>
                  </a:lnTo>
                  <a:lnTo>
                    <a:pt x="10040" y="17655"/>
                  </a:lnTo>
                  <a:lnTo>
                    <a:pt x="10894" y="17495"/>
                  </a:lnTo>
                  <a:lnTo>
                    <a:pt x="11685" y="17330"/>
                  </a:lnTo>
                  <a:lnTo>
                    <a:pt x="12373" y="17170"/>
                  </a:lnTo>
                  <a:lnTo>
                    <a:pt x="12914" y="17000"/>
                  </a:lnTo>
                  <a:lnTo>
                    <a:pt x="13289" y="16835"/>
                  </a:lnTo>
                  <a:lnTo>
                    <a:pt x="13477" y="16680"/>
                  </a:lnTo>
                  <a:lnTo>
                    <a:pt x="13581" y="16510"/>
                  </a:lnTo>
                  <a:lnTo>
                    <a:pt x="13622" y="16325"/>
                  </a:lnTo>
                  <a:lnTo>
                    <a:pt x="13560" y="16120"/>
                  </a:lnTo>
                  <a:lnTo>
                    <a:pt x="13477" y="15905"/>
                  </a:lnTo>
                  <a:lnTo>
                    <a:pt x="13372" y="15685"/>
                  </a:lnTo>
                  <a:lnTo>
                    <a:pt x="13268" y="15455"/>
                  </a:lnTo>
                  <a:lnTo>
                    <a:pt x="13039" y="15105"/>
                  </a:lnTo>
                  <a:lnTo>
                    <a:pt x="12914" y="14760"/>
                  </a:lnTo>
                  <a:lnTo>
                    <a:pt x="12831" y="14405"/>
                  </a:lnTo>
                  <a:lnTo>
                    <a:pt x="12873" y="14045"/>
                  </a:lnTo>
                  <a:lnTo>
                    <a:pt x="13081" y="13685"/>
                  </a:lnTo>
                  <a:lnTo>
                    <a:pt x="13372" y="13405"/>
                  </a:lnTo>
                  <a:lnTo>
                    <a:pt x="13768" y="13130"/>
                  </a:lnTo>
                  <a:lnTo>
                    <a:pt x="14268" y="12870"/>
                  </a:lnTo>
                  <a:lnTo>
                    <a:pt x="14810" y="12605"/>
                  </a:lnTo>
                  <a:lnTo>
                    <a:pt x="16476" y="11905"/>
                  </a:lnTo>
                  <a:lnTo>
                    <a:pt x="16934" y="11710"/>
                  </a:lnTo>
                  <a:lnTo>
                    <a:pt x="17372" y="11515"/>
                  </a:lnTo>
                  <a:lnTo>
                    <a:pt x="17726" y="11325"/>
                  </a:lnTo>
                  <a:lnTo>
                    <a:pt x="17997" y="11140"/>
                  </a:lnTo>
                  <a:lnTo>
                    <a:pt x="18184" y="10970"/>
                  </a:lnTo>
                  <a:lnTo>
                    <a:pt x="18246" y="10800"/>
                  </a:lnTo>
                  <a:lnTo>
                    <a:pt x="18184" y="10630"/>
                  </a:lnTo>
                  <a:lnTo>
                    <a:pt x="17997" y="10460"/>
                  </a:lnTo>
                  <a:lnTo>
                    <a:pt x="17726" y="10275"/>
                  </a:lnTo>
                  <a:lnTo>
                    <a:pt x="17372" y="10085"/>
                  </a:lnTo>
                  <a:lnTo>
                    <a:pt x="16934" y="9890"/>
                  </a:lnTo>
                  <a:lnTo>
                    <a:pt x="16476" y="9695"/>
                  </a:lnTo>
                  <a:lnTo>
                    <a:pt x="14810" y="8995"/>
                  </a:lnTo>
                  <a:lnTo>
                    <a:pt x="14268" y="8730"/>
                  </a:lnTo>
                  <a:lnTo>
                    <a:pt x="13768" y="8470"/>
                  </a:lnTo>
                  <a:lnTo>
                    <a:pt x="13372" y="8195"/>
                  </a:lnTo>
                  <a:lnTo>
                    <a:pt x="13081" y="7915"/>
                  </a:lnTo>
                  <a:lnTo>
                    <a:pt x="12873" y="7555"/>
                  </a:lnTo>
                  <a:lnTo>
                    <a:pt x="12831" y="7195"/>
                  </a:lnTo>
                  <a:lnTo>
                    <a:pt x="12914" y="6840"/>
                  </a:lnTo>
                  <a:lnTo>
                    <a:pt x="13039" y="6495"/>
                  </a:lnTo>
                  <a:lnTo>
                    <a:pt x="13268" y="6145"/>
                  </a:lnTo>
                  <a:lnTo>
                    <a:pt x="13372" y="5915"/>
                  </a:lnTo>
                  <a:lnTo>
                    <a:pt x="13477" y="5695"/>
                  </a:lnTo>
                  <a:lnTo>
                    <a:pt x="13560" y="5480"/>
                  </a:lnTo>
                  <a:lnTo>
                    <a:pt x="13622" y="5275"/>
                  </a:lnTo>
                  <a:lnTo>
                    <a:pt x="13581" y="5090"/>
                  </a:lnTo>
                  <a:lnTo>
                    <a:pt x="13477" y="4920"/>
                  </a:lnTo>
                  <a:lnTo>
                    <a:pt x="13289" y="4765"/>
                  </a:lnTo>
                  <a:lnTo>
                    <a:pt x="12914" y="4600"/>
                  </a:lnTo>
                  <a:lnTo>
                    <a:pt x="12373" y="4430"/>
                  </a:lnTo>
                  <a:lnTo>
                    <a:pt x="11685" y="4270"/>
                  </a:lnTo>
                  <a:lnTo>
                    <a:pt x="10894" y="4110"/>
                  </a:lnTo>
                  <a:lnTo>
                    <a:pt x="10040" y="3945"/>
                  </a:lnTo>
                  <a:lnTo>
                    <a:pt x="9123" y="3775"/>
                  </a:lnTo>
                  <a:lnTo>
                    <a:pt x="8165" y="3605"/>
                  </a:lnTo>
                  <a:lnTo>
                    <a:pt x="7249" y="3430"/>
                  </a:lnTo>
                  <a:lnTo>
                    <a:pt x="6311" y="3240"/>
                  </a:lnTo>
                  <a:lnTo>
                    <a:pt x="5436" y="3035"/>
                  </a:lnTo>
                  <a:lnTo>
                    <a:pt x="4624" y="2820"/>
                  </a:lnTo>
                  <a:lnTo>
                    <a:pt x="3874" y="2580"/>
                  </a:lnTo>
                  <a:lnTo>
                    <a:pt x="3249" y="2325"/>
                  </a:lnTo>
                  <a:lnTo>
                    <a:pt x="2687" y="2055"/>
                  </a:lnTo>
                  <a:lnTo>
                    <a:pt x="2270" y="1780"/>
                  </a:lnTo>
                  <a:lnTo>
                    <a:pt x="1875" y="1505"/>
                  </a:lnTo>
                  <a:lnTo>
                    <a:pt x="1250" y="945"/>
                  </a:lnTo>
                  <a:lnTo>
                    <a:pt x="958" y="685"/>
                  </a:lnTo>
                  <a:lnTo>
                    <a:pt x="687" y="440"/>
                  </a:lnTo>
                  <a:lnTo>
                    <a:pt x="354" y="2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</p:grpSp>
      <p:sp>
        <p:nvSpPr>
          <p:cNvPr id="38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3F3F2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 názvu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 názvu</a:t>
            </a:r>
          </a:p>
        </p:txBody>
      </p:sp>
      <p:sp>
        <p:nvSpPr>
          <p:cNvPr id="46" name="Text úrovně 1…"/>
          <p:cNvSpPr txBox="1">
            <a:spLocks noGrp="1"/>
          </p:cNvSpPr>
          <p:nvPr>
            <p:ph type="body" sz="half" idx="1"/>
          </p:nvPr>
        </p:nvSpPr>
        <p:spPr>
          <a:xfrm>
            <a:off x="1257300" y="2286000"/>
            <a:ext cx="4800600" cy="3619500"/>
          </a:xfrm>
          <a:prstGeom prst="rect">
            <a:avLst/>
          </a:prstGeom>
        </p:spPr>
        <p:txBody>
          <a:bodyPr/>
          <a:lstStyle/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47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 názvu"/>
          <p:cNvSpPr txBox="1">
            <a:spLocks noGrp="1"/>
          </p:cNvSpPr>
          <p:nvPr>
            <p:ph type="title"/>
          </p:nvPr>
        </p:nvSpPr>
        <p:spPr>
          <a:xfrm>
            <a:off x="1252727" y="381000"/>
            <a:ext cx="10172701" cy="1493517"/>
          </a:xfrm>
          <a:prstGeom prst="rect">
            <a:avLst/>
          </a:prstGeom>
        </p:spPr>
        <p:txBody>
          <a:bodyPr/>
          <a:lstStyle/>
          <a:p>
            <a:r>
              <a:t>Text názvu</a:t>
            </a:r>
          </a:p>
        </p:txBody>
      </p:sp>
      <p:sp>
        <p:nvSpPr>
          <p:cNvPr id="55" name="Text úrovně 1…"/>
          <p:cNvSpPr txBox="1">
            <a:spLocks noGrp="1"/>
          </p:cNvSpPr>
          <p:nvPr>
            <p:ph type="body" sz="quarter" idx="1"/>
          </p:nvPr>
        </p:nvSpPr>
        <p:spPr>
          <a:xfrm>
            <a:off x="1251677" y="2199632"/>
            <a:ext cx="4800601" cy="632530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100000"/>
              </a:lnSpc>
              <a:buClrTx/>
              <a:buSzTx/>
              <a:buFontTx/>
              <a:buNone/>
              <a:defRPr sz="1900" b="1" cap="all" spc="200">
                <a:solidFill>
                  <a:srgbClr val="2A1A00"/>
                </a:solidFill>
              </a:defRPr>
            </a:lvl1pPr>
            <a:lvl2pPr marL="0" indent="457200">
              <a:lnSpc>
                <a:spcPct val="100000"/>
              </a:lnSpc>
              <a:buClrTx/>
              <a:buSzTx/>
              <a:buFontTx/>
              <a:buNone/>
              <a:defRPr sz="1900" b="1" cap="all" spc="200">
                <a:solidFill>
                  <a:srgbClr val="2A1A00"/>
                </a:solidFill>
              </a:defRPr>
            </a:lvl2pPr>
            <a:lvl3pPr marL="0" indent="914400">
              <a:lnSpc>
                <a:spcPct val="100000"/>
              </a:lnSpc>
              <a:buClrTx/>
              <a:buSzTx/>
              <a:buFontTx/>
              <a:buNone/>
              <a:defRPr sz="1900" b="1" cap="all" spc="200">
                <a:solidFill>
                  <a:srgbClr val="2A1A00"/>
                </a:solidFill>
              </a:defRPr>
            </a:lvl3pPr>
            <a:lvl4pPr marL="0" indent="1371600">
              <a:lnSpc>
                <a:spcPct val="100000"/>
              </a:lnSpc>
              <a:buClrTx/>
              <a:buSzTx/>
              <a:buFontTx/>
              <a:buNone/>
              <a:defRPr sz="1900" b="1" cap="all" spc="200">
                <a:solidFill>
                  <a:srgbClr val="2A1A00"/>
                </a:solidFill>
              </a:defRPr>
            </a:lvl4pPr>
            <a:lvl5pPr marL="0" indent="1828800">
              <a:lnSpc>
                <a:spcPct val="100000"/>
              </a:lnSpc>
              <a:buClrTx/>
              <a:buSzTx/>
              <a:buFontTx/>
              <a:buNone/>
              <a:defRPr sz="1900" b="1" cap="all" spc="200">
                <a:solidFill>
                  <a:srgbClr val="2A1A00"/>
                </a:solidFill>
              </a:defRPr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56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633864" y="2199632"/>
            <a:ext cx="4800601" cy="632530"/>
          </a:xfrm>
          <a:prstGeom prst="rect">
            <a:avLst/>
          </a:prstGeom>
        </p:spPr>
        <p:txBody>
          <a:bodyPr anchor="b"/>
          <a:lstStyle/>
          <a:p>
            <a:pPr marL="0" indent="0">
              <a:lnSpc>
                <a:spcPct val="100000"/>
              </a:lnSpc>
              <a:buClrTx/>
              <a:buSzTx/>
              <a:buFontTx/>
              <a:buNone/>
              <a:defRPr sz="1900" b="1" cap="all" spc="200">
                <a:solidFill>
                  <a:srgbClr val="2A1A00"/>
                </a:solidFill>
              </a:defRPr>
            </a:pPr>
            <a:endParaRPr/>
          </a:p>
        </p:txBody>
      </p:sp>
      <p:sp>
        <p:nvSpPr>
          <p:cNvPr id="57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ext názvu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 názvu</a:t>
            </a:r>
          </a:p>
        </p:txBody>
      </p:sp>
      <p:sp>
        <p:nvSpPr>
          <p:cNvPr id="65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right scallop background shapeFreeform 11"/>
          <p:cNvSpPr/>
          <p:nvPr/>
        </p:nvSpPr>
        <p:spPr>
          <a:xfrm>
            <a:off x="7389811" y="0"/>
            <a:ext cx="4802189" cy="6858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21" y="21390"/>
                </a:lnTo>
                <a:lnTo>
                  <a:pt x="57" y="21215"/>
                </a:lnTo>
                <a:lnTo>
                  <a:pt x="100" y="21050"/>
                </a:lnTo>
                <a:lnTo>
                  <a:pt x="243" y="20780"/>
                </a:lnTo>
                <a:lnTo>
                  <a:pt x="328" y="20665"/>
                </a:lnTo>
                <a:lnTo>
                  <a:pt x="493" y="20435"/>
                </a:lnTo>
                <a:lnTo>
                  <a:pt x="571" y="20310"/>
                </a:lnTo>
                <a:lnTo>
                  <a:pt x="643" y="20180"/>
                </a:lnTo>
                <a:lnTo>
                  <a:pt x="707" y="20035"/>
                </a:lnTo>
                <a:lnTo>
                  <a:pt x="757" y="19880"/>
                </a:lnTo>
                <a:lnTo>
                  <a:pt x="793" y="19690"/>
                </a:lnTo>
                <a:lnTo>
                  <a:pt x="807" y="19475"/>
                </a:lnTo>
                <a:lnTo>
                  <a:pt x="793" y="19255"/>
                </a:lnTo>
                <a:lnTo>
                  <a:pt x="757" y="19075"/>
                </a:lnTo>
                <a:lnTo>
                  <a:pt x="707" y="18910"/>
                </a:lnTo>
                <a:lnTo>
                  <a:pt x="643" y="18760"/>
                </a:lnTo>
                <a:lnTo>
                  <a:pt x="571" y="18630"/>
                </a:lnTo>
                <a:lnTo>
                  <a:pt x="486" y="18510"/>
                </a:lnTo>
                <a:lnTo>
                  <a:pt x="400" y="18395"/>
                </a:lnTo>
                <a:lnTo>
                  <a:pt x="314" y="18275"/>
                </a:lnTo>
                <a:lnTo>
                  <a:pt x="236" y="18150"/>
                </a:lnTo>
                <a:lnTo>
                  <a:pt x="157" y="18020"/>
                </a:lnTo>
                <a:lnTo>
                  <a:pt x="93" y="17875"/>
                </a:lnTo>
                <a:lnTo>
                  <a:pt x="50" y="17710"/>
                </a:lnTo>
                <a:lnTo>
                  <a:pt x="7" y="17520"/>
                </a:lnTo>
                <a:lnTo>
                  <a:pt x="0" y="17305"/>
                </a:lnTo>
                <a:lnTo>
                  <a:pt x="7" y="17090"/>
                </a:lnTo>
                <a:lnTo>
                  <a:pt x="50" y="16900"/>
                </a:lnTo>
                <a:lnTo>
                  <a:pt x="93" y="16735"/>
                </a:lnTo>
                <a:lnTo>
                  <a:pt x="157" y="16595"/>
                </a:lnTo>
                <a:lnTo>
                  <a:pt x="236" y="16460"/>
                </a:lnTo>
                <a:lnTo>
                  <a:pt x="314" y="16335"/>
                </a:lnTo>
                <a:lnTo>
                  <a:pt x="400" y="16220"/>
                </a:lnTo>
                <a:lnTo>
                  <a:pt x="486" y="16110"/>
                </a:lnTo>
                <a:lnTo>
                  <a:pt x="571" y="15985"/>
                </a:lnTo>
                <a:lnTo>
                  <a:pt x="643" y="15855"/>
                </a:lnTo>
                <a:lnTo>
                  <a:pt x="707" y="15710"/>
                </a:lnTo>
                <a:lnTo>
                  <a:pt x="757" y="15545"/>
                </a:lnTo>
                <a:lnTo>
                  <a:pt x="793" y="15355"/>
                </a:lnTo>
                <a:lnTo>
                  <a:pt x="807" y="15140"/>
                </a:lnTo>
                <a:lnTo>
                  <a:pt x="793" y="14925"/>
                </a:lnTo>
                <a:lnTo>
                  <a:pt x="757" y="14735"/>
                </a:lnTo>
                <a:lnTo>
                  <a:pt x="707" y="14570"/>
                </a:lnTo>
                <a:lnTo>
                  <a:pt x="643" y="14425"/>
                </a:lnTo>
                <a:lnTo>
                  <a:pt x="571" y="14290"/>
                </a:lnTo>
                <a:lnTo>
                  <a:pt x="486" y="14170"/>
                </a:lnTo>
                <a:lnTo>
                  <a:pt x="314" y="13935"/>
                </a:lnTo>
                <a:lnTo>
                  <a:pt x="236" y="13815"/>
                </a:lnTo>
                <a:lnTo>
                  <a:pt x="157" y="13680"/>
                </a:lnTo>
                <a:lnTo>
                  <a:pt x="93" y="13535"/>
                </a:lnTo>
                <a:lnTo>
                  <a:pt x="50" y="13370"/>
                </a:lnTo>
                <a:lnTo>
                  <a:pt x="7" y="13185"/>
                </a:lnTo>
                <a:lnTo>
                  <a:pt x="0" y="12965"/>
                </a:lnTo>
                <a:lnTo>
                  <a:pt x="7" y="12750"/>
                </a:lnTo>
                <a:lnTo>
                  <a:pt x="50" y="12560"/>
                </a:lnTo>
                <a:lnTo>
                  <a:pt x="93" y="12395"/>
                </a:lnTo>
                <a:lnTo>
                  <a:pt x="157" y="12255"/>
                </a:lnTo>
                <a:lnTo>
                  <a:pt x="236" y="12120"/>
                </a:lnTo>
                <a:lnTo>
                  <a:pt x="314" y="12005"/>
                </a:lnTo>
                <a:lnTo>
                  <a:pt x="486" y="11770"/>
                </a:lnTo>
                <a:lnTo>
                  <a:pt x="571" y="11645"/>
                </a:lnTo>
                <a:lnTo>
                  <a:pt x="643" y="11515"/>
                </a:lnTo>
                <a:lnTo>
                  <a:pt x="707" y="11370"/>
                </a:lnTo>
                <a:lnTo>
                  <a:pt x="757" y="11205"/>
                </a:lnTo>
                <a:lnTo>
                  <a:pt x="793" y="11015"/>
                </a:lnTo>
                <a:lnTo>
                  <a:pt x="807" y="10795"/>
                </a:lnTo>
                <a:lnTo>
                  <a:pt x="793" y="10585"/>
                </a:lnTo>
                <a:lnTo>
                  <a:pt x="757" y="10395"/>
                </a:lnTo>
                <a:lnTo>
                  <a:pt x="707" y="10230"/>
                </a:lnTo>
                <a:lnTo>
                  <a:pt x="643" y="10085"/>
                </a:lnTo>
                <a:lnTo>
                  <a:pt x="571" y="9955"/>
                </a:lnTo>
                <a:lnTo>
                  <a:pt x="486" y="9830"/>
                </a:lnTo>
                <a:lnTo>
                  <a:pt x="400" y="9715"/>
                </a:lnTo>
                <a:lnTo>
                  <a:pt x="314" y="9595"/>
                </a:lnTo>
                <a:lnTo>
                  <a:pt x="236" y="9480"/>
                </a:lnTo>
                <a:lnTo>
                  <a:pt x="157" y="9345"/>
                </a:lnTo>
                <a:lnTo>
                  <a:pt x="93" y="9205"/>
                </a:lnTo>
                <a:lnTo>
                  <a:pt x="50" y="9035"/>
                </a:lnTo>
                <a:lnTo>
                  <a:pt x="7" y="8850"/>
                </a:lnTo>
                <a:lnTo>
                  <a:pt x="0" y="8635"/>
                </a:lnTo>
                <a:lnTo>
                  <a:pt x="7" y="8415"/>
                </a:lnTo>
                <a:lnTo>
                  <a:pt x="50" y="8230"/>
                </a:lnTo>
                <a:lnTo>
                  <a:pt x="93" y="8065"/>
                </a:lnTo>
                <a:lnTo>
                  <a:pt x="157" y="7915"/>
                </a:lnTo>
                <a:lnTo>
                  <a:pt x="236" y="7785"/>
                </a:lnTo>
                <a:lnTo>
                  <a:pt x="314" y="7665"/>
                </a:lnTo>
                <a:lnTo>
                  <a:pt x="400" y="7545"/>
                </a:lnTo>
                <a:lnTo>
                  <a:pt x="486" y="7430"/>
                </a:lnTo>
                <a:lnTo>
                  <a:pt x="571" y="7305"/>
                </a:lnTo>
                <a:lnTo>
                  <a:pt x="643" y="7175"/>
                </a:lnTo>
                <a:lnTo>
                  <a:pt x="707" y="7030"/>
                </a:lnTo>
                <a:lnTo>
                  <a:pt x="757" y="6865"/>
                </a:lnTo>
                <a:lnTo>
                  <a:pt x="793" y="6675"/>
                </a:lnTo>
                <a:lnTo>
                  <a:pt x="807" y="6460"/>
                </a:lnTo>
                <a:lnTo>
                  <a:pt x="793" y="6245"/>
                </a:lnTo>
                <a:lnTo>
                  <a:pt x="757" y="6055"/>
                </a:lnTo>
                <a:lnTo>
                  <a:pt x="707" y="5890"/>
                </a:lnTo>
                <a:lnTo>
                  <a:pt x="643" y="5745"/>
                </a:lnTo>
                <a:lnTo>
                  <a:pt x="571" y="5615"/>
                </a:lnTo>
                <a:lnTo>
                  <a:pt x="486" y="5490"/>
                </a:lnTo>
                <a:lnTo>
                  <a:pt x="400" y="5380"/>
                </a:lnTo>
                <a:lnTo>
                  <a:pt x="314" y="5265"/>
                </a:lnTo>
                <a:lnTo>
                  <a:pt x="236" y="5140"/>
                </a:lnTo>
                <a:lnTo>
                  <a:pt x="157" y="5005"/>
                </a:lnTo>
                <a:lnTo>
                  <a:pt x="93" y="4865"/>
                </a:lnTo>
                <a:lnTo>
                  <a:pt x="50" y="4700"/>
                </a:lnTo>
                <a:lnTo>
                  <a:pt x="7" y="4510"/>
                </a:lnTo>
                <a:lnTo>
                  <a:pt x="0" y="4295"/>
                </a:lnTo>
                <a:lnTo>
                  <a:pt x="7" y="4080"/>
                </a:lnTo>
                <a:lnTo>
                  <a:pt x="50" y="3890"/>
                </a:lnTo>
                <a:lnTo>
                  <a:pt x="93" y="3725"/>
                </a:lnTo>
                <a:lnTo>
                  <a:pt x="157" y="3580"/>
                </a:lnTo>
                <a:lnTo>
                  <a:pt x="236" y="3450"/>
                </a:lnTo>
                <a:lnTo>
                  <a:pt x="314" y="3325"/>
                </a:lnTo>
                <a:lnTo>
                  <a:pt x="400" y="3205"/>
                </a:lnTo>
                <a:lnTo>
                  <a:pt x="486" y="3090"/>
                </a:lnTo>
                <a:lnTo>
                  <a:pt x="571" y="2970"/>
                </a:lnTo>
                <a:lnTo>
                  <a:pt x="643" y="2840"/>
                </a:lnTo>
                <a:lnTo>
                  <a:pt x="707" y="2690"/>
                </a:lnTo>
                <a:lnTo>
                  <a:pt x="757" y="2525"/>
                </a:lnTo>
                <a:lnTo>
                  <a:pt x="793" y="2345"/>
                </a:lnTo>
                <a:lnTo>
                  <a:pt x="807" y="2120"/>
                </a:lnTo>
                <a:lnTo>
                  <a:pt x="793" y="1910"/>
                </a:lnTo>
                <a:lnTo>
                  <a:pt x="757" y="1720"/>
                </a:lnTo>
                <a:lnTo>
                  <a:pt x="707" y="1565"/>
                </a:lnTo>
                <a:lnTo>
                  <a:pt x="643" y="1420"/>
                </a:lnTo>
                <a:lnTo>
                  <a:pt x="571" y="1290"/>
                </a:lnTo>
                <a:lnTo>
                  <a:pt x="493" y="1165"/>
                </a:lnTo>
                <a:lnTo>
                  <a:pt x="328" y="935"/>
                </a:lnTo>
                <a:lnTo>
                  <a:pt x="243" y="820"/>
                </a:lnTo>
                <a:lnTo>
                  <a:pt x="100" y="550"/>
                </a:lnTo>
                <a:lnTo>
                  <a:pt x="57" y="385"/>
                </a:lnTo>
                <a:lnTo>
                  <a:pt x="21" y="210"/>
                </a:lnTo>
                <a:lnTo>
                  <a:pt x="0" y="0"/>
                </a:lnTo>
                <a:close/>
              </a:path>
            </a:pathLst>
          </a:custGeom>
          <a:solidFill>
            <a:srgbClr val="2A1A00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80" name="Text názvu"/>
          <p:cNvSpPr txBox="1">
            <a:spLocks noGrp="1"/>
          </p:cNvSpPr>
          <p:nvPr>
            <p:ph type="title"/>
          </p:nvPr>
        </p:nvSpPr>
        <p:spPr>
          <a:xfrm>
            <a:off x="8337884" y="457198"/>
            <a:ext cx="3092116" cy="1196673"/>
          </a:xfrm>
          <a:prstGeom prst="rect">
            <a:avLst/>
          </a:prstGeom>
        </p:spPr>
        <p:txBody>
          <a:bodyPr anchor="b"/>
          <a:lstStyle>
            <a:lvl1pPr>
              <a:lnSpc>
                <a:spcPct val="100000"/>
              </a:lnSpc>
              <a:defRPr sz="1900" b="1" spc="300">
                <a:solidFill>
                  <a:schemeClr val="accent1"/>
                </a:solidFill>
                <a:latin typeface="+mj-lt"/>
                <a:ea typeface="+mj-ea"/>
                <a:cs typeface="+mj-cs"/>
                <a:sym typeface="Gill Sans MT"/>
              </a:defRPr>
            </a:lvl1pPr>
          </a:lstStyle>
          <a:p>
            <a:r>
              <a:t>Text názvu</a:t>
            </a:r>
          </a:p>
        </p:txBody>
      </p:sp>
      <p:sp>
        <p:nvSpPr>
          <p:cNvPr id="81" name="Text úrovně 1…"/>
          <p:cNvSpPr txBox="1">
            <a:spLocks noGrp="1"/>
          </p:cNvSpPr>
          <p:nvPr>
            <p:ph type="body" sz="half" idx="1"/>
          </p:nvPr>
        </p:nvSpPr>
        <p:spPr>
          <a:xfrm>
            <a:off x="765050" y="920376"/>
            <a:ext cx="6158419" cy="49851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82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37884" y="1741335"/>
            <a:ext cx="3092116" cy="4164165"/>
          </a:xfrm>
          <a:prstGeom prst="rect">
            <a:avLst/>
          </a:prstGeom>
        </p:spPr>
        <p:txBody>
          <a:bodyPr/>
          <a:lstStyle/>
          <a:p>
            <a:pPr marL="0" indent="0">
              <a:lnSpc>
                <a:spcPct val="120000"/>
              </a:lnSpc>
              <a:spcBef>
                <a:spcPts val="1200"/>
              </a:spcBef>
              <a:buClrTx/>
              <a:buSzTx/>
              <a:buFontTx/>
              <a:buNone/>
              <a:defRPr sz="1600">
                <a:solidFill>
                  <a:srgbClr val="F3F3F2"/>
                </a:solidFill>
              </a:defRPr>
            </a:pPr>
            <a:endParaRPr/>
          </a:p>
        </p:txBody>
      </p:sp>
      <p:sp>
        <p:nvSpPr>
          <p:cNvPr id="83" name="left edge borderRectangle 7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84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6649814" y="6413957"/>
            <a:ext cx="273656" cy="26924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icture Placeholder 2"/>
          <p:cNvSpPr>
            <a:spLocks noGrp="1"/>
          </p:cNvSpPr>
          <p:nvPr>
            <p:ph type="pic" idx="13"/>
          </p:nvPr>
        </p:nvSpPr>
        <p:spPr>
          <a:xfrm>
            <a:off x="283463" y="0"/>
            <a:ext cx="7355587" cy="68580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92" name="right scallop background shapeFreeform 11"/>
          <p:cNvSpPr/>
          <p:nvPr/>
        </p:nvSpPr>
        <p:spPr>
          <a:xfrm>
            <a:off x="7389811" y="0"/>
            <a:ext cx="4802189" cy="6858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21" y="21390"/>
                </a:lnTo>
                <a:lnTo>
                  <a:pt x="57" y="21215"/>
                </a:lnTo>
                <a:lnTo>
                  <a:pt x="100" y="21050"/>
                </a:lnTo>
                <a:lnTo>
                  <a:pt x="243" y="20780"/>
                </a:lnTo>
                <a:lnTo>
                  <a:pt x="328" y="20665"/>
                </a:lnTo>
                <a:lnTo>
                  <a:pt x="493" y="20435"/>
                </a:lnTo>
                <a:lnTo>
                  <a:pt x="571" y="20310"/>
                </a:lnTo>
                <a:lnTo>
                  <a:pt x="643" y="20180"/>
                </a:lnTo>
                <a:lnTo>
                  <a:pt x="707" y="20035"/>
                </a:lnTo>
                <a:lnTo>
                  <a:pt x="757" y="19880"/>
                </a:lnTo>
                <a:lnTo>
                  <a:pt x="793" y="19690"/>
                </a:lnTo>
                <a:lnTo>
                  <a:pt x="807" y="19475"/>
                </a:lnTo>
                <a:lnTo>
                  <a:pt x="793" y="19255"/>
                </a:lnTo>
                <a:lnTo>
                  <a:pt x="757" y="19075"/>
                </a:lnTo>
                <a:lnTo>
                  <a:pt x="707" y="18910"/>
                </a:lnTo>
                <a:lnTo>
                  <a:pt x="643" y="18760"/>
                </a:lnTo>
                <a:lnTo>
                  <a:pt x="571" y="18630"/>
                </a:lnTo>
                <a:lnTo>
                  <a:pt x="486" y="18510"/>
                </a:lnTo>
                <a:lnTo>
                  <a:pt x="400" y="18395"/>
                </a:lnTo>
                <a:lnTo>
                  <a:pt x="314" y="18275"/>
                </a:lnTo>
                <a:lnTo>
                  <a:pt x="236" y="18150"/>
                </a:lnTo>
                <a:lnTo>
                  <a:pt x="157" y="18020"/>
                </a:lnTo>
                <a:lnTo>
                  <a:pt x="93" y="17875"/>
                </a:lnTo>
                <a:lnTo>
                  <a:pt x="50" y="17710"/>
                </a:lnTo>
                <a:lnTo>
                  <a:pt x="7" y="17520"/>
                </a:lnTo>
                <a:lnTo>
                  <a:pt x="0" y="17305"/>
                </a:lnTo>
                <a:lnTo>
                  <a:pt x="7" y="17090"/>
                </a:lnTo>
                <a:lnTo>
                  <a:pt x="50" y="16900"/>
                </a:lnTo>
                <a:lnTo>
                  <a:pt x="93" y="16735"/>
                </a:lnTo>
                <a:lnTo>
                  <a:pt x="157" y="16595"/>
                </a:lnTo>
                <a:lnTo>
                  <a:pt x="236" y="16460"/>
                </a:lnTo>
                <a:lnTo>
                  <a:pt x="314" y="16335"/>
                </a:lnTo>
                <a:lnTo>
                  <a:pt x="400" y="16220"/>
                </a:lnTo>
                <a:lnTo>
                  <a:pt x="486" y="16110"/>
                </a:lnTo>
                <a:lnTo>
                  <a:pt x="571" y="15985"/>
                </a:lnTo>
                <a:lnTo>
                  <a:pt x="643" y="15855"/>
                </a:lnTo>
                <a:lnTo>
                  <a:pt x="707" y="15710"/>
                </a:lnTo>
                <a:lnTo>
                  <a:pt x="757" y="15545"/>
                </a:lnTo>
                <a:lnTo>
                  <a:pt x="793" y="15355"/>
                </a:lnTo>
                <a:lnTo>
                  <a:pt x="807" y="15140"/>
                </a:lnTo>
                <a:lnTo>
                  <a:pt x="793" y="14925"/>
                </a:lnTo>
                <a:lnTo>
                  <a:pt x="757" y="14735"/>
                </a:lnTo>
                <a:lnTo>
                  <a:pt x="707" y="14570"/>
                </a:lnTo>
                <a:lnTo>
                  <a:pt x="643" y="14425"/>
                </a:lnTo>
                <a:lnTo>
                  <a:pt x="571" y="14290"/>
                </a:lnTo>
                <a:lnTo>
                  <a:pt x="486" y="14170"/>
                </a:lnTo>
                <a:lnTo>
                  <a:pt x="314" y="13935"/>
                </a:lnTo>
                <a:lnTo>
                  <a:pt x="236" y="13815"/>
                </a:lnTo>
                <a:lnTo>
                  <a:pt x="157" y="13680"/>
                </a:lnTo>
                <a:lnTo>
                  <a:pt x="93" y="13535"/>
                </a:lnTo>
                <a:lnTo>
                  <a:pt x="50" y="13370"/>
                </a:lnTo>
                <a:lnTo>
                  <a:pt x="7" y="13185"/>
                </a:lnTo>
                <a:lnTo>
                  <a:pt x="0" y="12965"/>
                </a:lnTo>
                <a:lnTo>
                  <a:pt x="7" y="12750"/>
                </a:lnTo>
                <a:lnTo>
                  <a:pt x="50" y="12560"/>
                </a:lnTo>
                <a:lnTo>
                  <a:pt x="93" y="12395"/>
                </a:lnTo>
                <a:lnTo>
                  <a:pt x="157" y="12255"/>
                </a:lnTo>
                <a:lnTo>
                  <a:pt x="236" y="12120"/>
                </a:lnTo>
                <a:lnTo>
                  <a:pt x="314" y="12005"/>
                </a:lnTo>
                <a:lnTo>
                  <a:pt x="486" y="11770"/>
                </a:lnTo>
                <a:lnTo>
                  <a:pt x="571" y="11645"/>
                </a:lnTo>
                <a:lnTo>
                  <a:pt x="643" y="11515"/>
                </a:lnTo>
                <a:lnTo>
                  <a:pt x="707" y="11370"/>
                </a:lnTo>
                <a:lnTo>
                  <a:pt x="757" y="11205"/>
                </a:lnTo>
                <a:lnTo>
                  <a:pt x="793" y="11015"/>
                </a:lnTo>
                <a:lnTo>
                  <a:pt x="807" y="10795"/>
                </a:lnTo>
                <a:lnTo>
                  <a:pt x="793" y="10585"/>
                </a:lnTo>
                <a:lnTo>
                  <a:pt x="757" y="10395"/>
                </a:lnTo>
                <a:lnTo>
                  <a:pt x="707" y="10230"/>
                </a:lnTo>
                <a:lnTo>
                  <a:pt x="643" y="10085"/>
                </a:lnTo>
                <a:lnTo>
                  <a:pt x="571" y="9955"/>
                </a:lnTo>
                <a:lnTo>
                  <a:pt x="486" y="9830"/>
                </a:lnTo>
                <a:lnTo>
                  <a:pt x="400" y="9715"/>
                </a:lnTo>
                <a:lnTo>
                  <a:pt x="314" y="9595"/>
                </a:lnTo>
                <a:lnTo>
                  <a:pt x="236" y="9480"/>
                </a:lnTo>
                <a:lnTo>
                  <a:pt x="157" y="9345"/>
                </a:lnTo>
                <a:lnTo>
                  <a:pt x="93" y="9205"/>
                </a:lnTo>
                <a:lnTo>
                  <a:pt x="50" y="9035"/>
                </a:lnTo>
                <a:lnTo>
                  <a:pt x="7" y="8850"/>
                </a:lnTo>
                <a:lnTo>
                  <a:pt x="0" y="8635"/>
                </a:lnTo>
                <a:lnTo>
                  <a:pt x="7" y="8415"/>
                </a:lnTo>
                <a:lnTo>
                  <a:pt x="50" y="8230"/>
                </a:lnTo>
                <a:lnTo>
                  <a:pt x="93" y="8065"/>
                </a:lnTo>
                <a:lnTo>
                  <a:pt x="157" y="7915"/>
                </a:lnTo>
                <a:lnTo>
                  <a:pt x="236" y="7785"/>
                </a:lnTo>
                <a:lnTo>
                  <a:pt x="314" y="7665"/>
                </a:lnTo>
                <a:lnTo>
                  <a:pt x="400" y="7545"/>
                </a:lnTo>
                <a:lnTo>
                  <a:pt x="486" y="7430"/>
                </a:lnTo>
                <a:lnTo>
                  <a:pt x="571" y="7305"/>
                </a:lnTo>
                <a:lnTo>
                  <a:pt x="643" y="7175"/>
                </a:lnTo>
                <a:lnTo>
                  <a:pt x="707" y="7030"/>
                </a:lnTo>
                <a:lnTo>
                  <a:pt x="757" y="6865"/>
                </a:lnTo>
                <a:lnTo>
                  <a:pt x="793" y="6675"/>
                </a:lnTo>
                <a:lnTo>
                  <a:pt x="807" y="6460"/>
                </a:lnTo>
                <a:lnTo>
                  <a:pt x="793" y="6245"/>
                </a:lnTo>
                <a:lnTo>
                  <a:pt x="757" y="6055"/>
                </a:lnTo>
                <a:lnTo>
                  <a:pt x="707" y="5890"/>
                </a:lnTo>
                <a:lnTo>
                  <a:pt x="643" y="5745"/>
                </a:lnTo>
                <a:lnTo>
                  <a:pt x="571" y="5615"/>
                </a:lnTo>
                <a:lnTo>
                  <a:pt x="486" y="5490"/>
                </a:lnTo>
                <a:lnTo>
                  <a:pt x="400" y="5380"/>
                </a:lnTo>
                <a:lnTo>
                  <a:pt x="314" y="5265"/>
                </a:lnTo>
                <a:lnTo>
                  <a:pt x="236" y="5140"/>
                </a:lnTo>
                <a:lnTo>
                  <a:pt x="157" y="5005"/>
                </a:lnTo>
                <a:lnTo>
                  <a:pt x="93" y="4865"/>
                </a:lnTo>
                <a:lnTo>
                  <a:pt x="50" y="4700"/>
                </a:lnTo>
                <a:lnTo>
                  <a:pt x="7" y="4510"/>
                </a:lnTo>
                <a:lnTo>
                  <a:pt x="0" y="4295"/>
                </a:lnTo>
                <a:lnTo>
                  <a:pt x="7" y="4080"/>
                </a:lnTo>
                <a:lnTo>
                  <a:pt x="50" y="3890"/>
                </a:lnTo>
                <a:lnTo>
                  <a:pt x="93" y="3725"/>
                </a:lnTo>
                <a:lnTo>
                  <a:pt x="157" y="3580"/>
                </a:lnTo>
                <a:lnTo>
                  <a:pt x="236" y="3450"/>
                </a:lnTo>
                <a:lnTo>
                  <a:pt x="314" y="3325"/>
                </a:lnTo>
                <a:lnTo>
                  <a:pt x="400" y="3205"/>
                </a:lnTo>
                <a:lnTo>
                  <a:pt x="486" y="3090"/>
                </a:lnTo>
                <a:lnTo>
                  <a:pt x="571" y="2970"/>
                </a:lnTo>
                <a:lnTo>
                  <a:pt x="643" y="2840"/>
                </a:lnTo>
                <a:lnTo>
                  <a:pt x="707" y="2690"/>
                </a:lnTo>
                <a:lnTo>
                  <a:pt x="757" y="2525"/>
                </a:lnTo>
                <a:lnTo>
                  <a:pt x="793" y="2345"/>
                </a:lnTo>
                <a:lnTo>
                  <a:pt x="807" y="2120"/>
                </a:lnTo>
                <a:lnTo>
                  <a:pt x="793" y="1910"/>
                </a:lnTo>
                <a:lnTo>
                  <a:pt x="757" y="1720"/>
                </a:lnTo>
                <a:lnTo>
                  <a:pt x="707" y="1565"/>
                </a:lnTo>
                <a:lnTo>
                  <a:pt x="643" y="1420"/>
                </a:lnTo>
                <a:lnTo>
                  <a:pt x="571" y="1290"/>
                </a:lnTo>
                <a:lnTo>
                  <a:pt x="493" y="1165"/>
                </a:lnTo>
                <a:lnTo>
                  <a:pt x="328" y="935"/>
                </a:lnTo>
                <a:lnTo>
                  <a:pt x="243" y="820"/>
                </a:lnTo>
                <a:lnTo>
                  <a:pt x="100" y="550"/>
                </a:lnTo>
                <a:lnTo>
                  <a:pt x="57" y="385"/>
                </a:lnTo>
                <a:lnTo>
                  <a:pt x="21" y="210"/>
                </a:lnTo>
                <a:lnTo>
                  <a:pt x="0" y="0"/>
                </a:lnTo>
                <a:close/>
              </a:path>
            </a:pathLst>
          </a:custGeom>
          <a:solidFill>
            <a:srgbClr val="2A1A00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3" name="left edge borderRectangle 11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4" name="Text názvu"/>
          <p:cNvSpPr txBox="1">
            <a:spLocks noGrp="1"/>
          </p:cNvSpPr>
          <p:nvPr>
            <p:ph type="title"/>
          </p:nvPr>
        </p:nvSpPr>
        <p:spPr>
          <a:xfrm>
            <a:off x="8337883" y="457200"/>
            <a:ext cx="3092118" cy="1196670"/>
          </a:xfrm>
          <a:prstGeom prst="rect">
            <a:avLst/>
          </a:prstGeom>
        </p:spPr>
        <p:txBody>
          <a:bodyPr anchor="b"/>
          <a:lstStyle>
            <a:lvl1pPr>
              <a:lnSpc>
                <a:spcPct val="100000"/>
              </a:lnSpc>
              <a:defRPr sz="1900" b="1" spc="300">
                <a:solidFill>
                  <a:schemeClr val="accent1"/>
                </a:solidFill>
                <a:latin typeface="+mj-lt"/>
                <a:ea typeface="+mj-ea"/>
                <a:cs typeface="+mj-cs"/>
                <a:sym typeface="Gill Sans MT"/>
              </a:defRPr>
            </a:lvl1pPr>
          </a:lstStyle>
          <a:p>
            <a:r>
              <a:t>Text názvu</a:t>
            </a:r>
          </a:p>
        </p:txBody>
      </p:sp>
      <p:sp>
        <p:nvSpPr>
          <p:cNvPr id="95" name="Text úrovně 1…"/>
          <p:cNvSpPr txBox="1">
            <a:spLocks noGrp="1"/>
          </p:cNvSpPr>
          <p:nvPr>
            <p:ph type="body" sz="quarter" idx="1"/>
          </p:nvPr>
        </p:nvSpPr>
        <p:spPr>
          <a:xfrm>
            <a:off x="8337883" y="1741335"/>
            <a:ext cx="3092118" cy="4164165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ClrTx/>
              <a:buSzTx/>
              <a:buFontTx/>
              <a:buNone/>
              <a:defRPr sz="1600">
                <a:solidFill>
                  <a:srgbClr val="F3F3F2"/>
                </a:solidFill>
              </a:defRPr>
            </a:lvl1pPr>
            <a:lvl2pPr marL="0" indent="457200">
              <a:lnSpc>
                <a:spcPct val="120000"/>
              </a:lnSpc>
              <a:spcBef>
                <a:spcPts val="1200"/>
              </a:spcBef>
              <a:buClrTx/>
              <a:buSzTx/>
              <a:buFontTx/>
              <a:buNone/>
              <a:defRPr sz="1600">
                <a:solidFill>
                  <a:srgbClr val="F3F3F2"/>
                </a:solidFill>
              </a:defRPr>
            </a:lvl2pPr>
            <a:lvl3pPr marL="0" indent="914400">
              <a:lnSpc>
                <a:spcPct val="120000"/>
              </a:lnSpc>
              <a:spcBef>
                <a:spcPts val="1200"/>
              </a:spcBef>
              <a:buClrTx/>
              <a:buSzTx/>
              <a:buFontTx/>
              <a:buNone/>
              <a:defRPr sz="1600">
                <a:solidFill>
                  <a:srgbClr val="F3F3F2"/>
                </a:solidFill>
              </a:defRPr>
            </a:lvl3pPr>
            <a:lvl4pPr marL="0" indent="1371600">
              <a:lnSpc>
                <a:spcPct val="120000"/>
              </a:lnSpc>
              <a:spcBef>
                <a:spcPts val="1200"/>
              </a:spcBef>
              <a:buClrTx/>
              <a:buSzTx/>
              <a:buFontTx/>
              <a:buNone/>
              <a:defRPr sz="1600">
                <a:solidFill>
                  <a:srgbClr val="F3F3F2"/>
                </a:solidFill>
              </a:defRPr>
            </a:lvl4pPr>
            <a:lvl5pPr marL="0" indent="1828800">
              <a:lnSpc>
                <a:spcPct val="120000"/>
              </a:lnSpc>
              <a:spcBef>
                <a:spcPts val="1200"/>
              </a:spcBef>
              <a:buClrTx/>
              <a:buSzTx/>
              <a:buFontTx/>
              <a:buNone/>
              <a:defRPr sz="1600">
                <a:solidFill>
                  <a:srgbClr val="F3F3F2"/>
                </a:solidFill>
              </a:defRPr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96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6648352" y="6413957"/>
            <a:ext cx="273656" cy="26924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3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eft scallop edgeFreeform 6"/>
          <p:cNvSpPr/>
          <p:nvPr/>
        </p:nvSpPr>
        <p:spPr>
          <a:xfrm>
            <a:off x="0" y="0"/>
            <a:ext cx="885825" cy="6858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17303" y="0"/>
                </a:lnTo>
                <a:lnTo>
                  <a:pt x="17342" y="215"/>
                </a:lnTo>
                <a:lnTo>
                  <a:pt x="17535" y="405"/>
                </a:lnTo>
                <a:lnTo>
                  <a:pt x="17806" y="570"/>
                </a:lnTo>
                <a:lnTo>
                  <a:pt x="18155" y="715"/>
                </a:lnTo>
                <a:lnTo>
                  <a:pt x="18542" y="845"/>
                </a:lnTo>
                <a:lnTo>
                  <a:pt x="19006" y="960"/>
                </a:lnTo>
                <a:lnTo>
                  <a:pt x="19935" y="1200"/>
                </a:lnTo>
                <a:lnTo>
                  <a:pt x="20323" y="1315"/>
                </a:lnTo>
                <a:lnTo>
                  <a:pt x="20710" y="1445"/>
                </a:lnTo>
                <a:lnTo>
                  <a:pt x="21097" y="1590"/>
                </a:lnTo>
                <a:lnTo>
                  <a:pt x="21368" y="1755"/>
                </a:lnTo>
                <a:lnTo>
                  <a:pt x="21523" y="1945"/>
                </a:lnTo>
                <a:lnTo>
                  <a:pt x="21600" y="2160"/>
                </a:lnTo>
                <a:lnTo>
                  <a:pt x="21523" y="2375"/>
                </a:lnTo>
                <a:lnTo>
                  <a:pt x="21368" y="2565"/>
                </a:lnTo>
                <a:lnTo>
                  <a:pt x="21097" y="2730"/>
                </a:lnTo>
                <a:lnTo>
                  <a:pt x="20710" y="2875"/>
                </a:lnTo>
                <a:lnTo>
                  <a:pt x="20323" y="3005"/>
                </a:lnTo>
                <a:lnTo>
                  <a:pt x="19935" y="3120"/>
                </a:lnTo>
                <a:lnTo>
                  <a:pt x="19006" y="3360"/>
                </a:lnTo>
                <a:lnTo>
                  <a:pt x="18542" y="3475"/>
                </a:lnTo>
                <a:lnTo>
                  <a:pt x="18155" y="3605"/>
                </a:lnTo>
                <a:lnTo>
                  <a:pt x="17806" y="3750"/>
                </a:lnTo>
                <a:lnTo>
                  <a:pt x="17535" y="3915"/>
                </a:lnTo>
                <a:lnTo>
                  <a:pt x="17342" y="4105"/>
                </a:lnTo>
                <a:lnTo>
                  <a:pt x="17303" y="4320"/>
                </a:lnTo>
                <a:lnTo>
                  <a:pt x="17342" y="4535"/>
                </a:lnTo>
                <a:lnTo>
                  <a:pt x="17535" y="4725"/>
                </a:lnTo>
                <a:lnTo>
                  <a:pt x="17806" y="4890"/>
                </a:lnTo>
                <a:lnTo>
                  <a:pt x="18155" y="5035"/>
                </a:lnTo>
                <a:lnTo>
                  <a:pt x="18542" y="5165"/>
                </a:lnTo>
                <a:lnTo>
                  <a:pt x="19006" y="5280"/>
                </a:lnTo>
                <a:lnTo>
                  <a:pt x="19935" y="5520"/>
                </a:lnTo>
                <a:lnTo>
                  <a:pt x="20323" y="5635"/>
                </a:lnTo>
                <a:lnTo>
                  <a:pt x="20710" y="5765"/>
                </a:lnTo>
                <a:lnTo>
                  <a:pt x="21097" y="5910"/>
                </a:lnTo>
                <a:lnTo>
                  <a:pt x="21368" y="6075"/>
                </a:lnTo>
                <a:lnTo>
                  <a:pt x="21523" y="6265"/>
                </a:lnTo>
                <a:lnTo>
                  <a:pt x="21600" y="6480"/>
                </a:lnTo>
                <a:lnTo>
                  <a:pt x="21523" y="6695"/>
                </a:lnTo>
                <a:lnTo>
                  <a:pt x="21368" y="6885"/>
                </a:lnTo>
                <a:lnTo>
                  <a:pt x="21097" y="7050"/>
                </a:lnTo>
                <a:lnTo>
                  <a:pt x="20710" y="7195"/>
                </a:lnTo>
                <a:lnTo>
                  <a:pt x="20323" y="7325"/>
                </a:lnTo>
                <a:lnTo>
                  <a:pt x="19935" y="7440"/>
                </a:lnTo>
                <a:lnTo>
                  <a:pt x="19006" y="7680"/>
                </a:lnTo>
                <a:lnTo>
                  <a:pt x="18542" y="7795"/>
                </a:lnTo>
                <a:lnTo>
                  <a:pt x="18155" y="7925"/>
                </a:lnTo>
                <a:lnTo>
                  <a:pt x="17806" y="8070"/>
                </a:lnTo>
                <a:lnTo>
                  <a:pt x="17535" y="8235"/>
                </a:lnTo>
                <a:lnTo>
                  <a:pt x="17342" y="8425"/>
                </a:lnTo>
                <a:lnTo>
                  <a:pt x="17303" y="8640"/>
                </a:lnTo>
                <a:lnTo>
                  <a:pt x="17342" y="8855"/>
                </a:lnTo>
                <a:lnTo>
                  <a:pt x="17535" y="9045"/>
                </a:lnTo>
                <a:lnTo>
                  <a:pt x="17806" y="9210"/>
                </a:lnTo>
                <a:lnTo>
                  <a:pt x="18155" y="9355"/>
                </a:lnTo>
                <a:lnTo>
                  <a:pt x="18542" y="9485"/>
                </a:lnTo>
                <a:lnTo>
                  <a:pt x="19006" y="9600"/>
                </a:lnTo>
                <a:lnTo>
                  <a:pt x="19935" y="9840"/>
                </a:lnTo>
                <a:lnTo>
                  <a:pt x="20323" y="9955"/>
                </a:lnTo>
                <a:lnTo>
                  <a:pt x="20710" y="10085"/>
                </a:lnTo>
                <a:lnTo>
                  <a:pt x="21097" y="10230"/>
                </a:lnTo>
                <a:lnTo>
                  <a:pt x="21368" y="10395"/>
                </a:lnTo>
                <a:lnTo>
                  <a:pt x="21523" y="10585"/>
                </a:lnTo>
                <a:lnTo>
                  <a:pt x="21600" y="10795"/>
                </a:lnTo>
                <a:lnTo>
                  <a:pt x="21523" y="11015"/>
                </a:lnTo>
                <a:lnTo>
                  <a:pt x="21368" y="11205"/>
                </a:lnTo>
                <a:lnTo>
                  <a:pt x="21097" y="11370"/>
                </a:lnTo>
                <a:lnTo>
                  <a:pt x="20710" y="11515"/>
                </a:lnTo>
                <a:lnTo>
                  <a:pt x="20323" y="11645"/>
                </a:lnTo>
                <a:lnTo>
                  <a:pt x="19935" y="11760"/>
                </a:lnTo>
                <a:lnTo>
                  <a:pt x="19006" y="12000"/>
                </a:lnTo>
                <a:lnTo>
                  <a:pt x="18542" y="12115"/>
                </a:lnTo>
                <a:lnTo>
                  <a:pt x="18155" y="12245"/>
                </a:lnTo>
                <a:lnTo>
                  <a:pt x="17806" y="12390"/>
                </a:lnTo>
                <a:lnTo>
                  <a:pt x="17535" y="12555"/>
                </a:lnTo>
                <a:lnTo>
                  <a:pt x="17342" y="12745"/>
                </a:lnTo>
                <a:lnTo>
                  <a:pt x="17303" y="12960"/>
                </a:lnTo>
                <a:lnTo>
                  <a:pt x="17342" y="13175"/>
                </a:lnTo>
                <a:lnTo>
                  <a:pt x="17535" y="13365"/>
                </a:lnTo>
                <a:lnTo>
                  <a:pt x="17806" y="13530"/>
                </a:lnTo>
                <a:lnTo>
                  <a:pt x="18155" y="13675"/>
                </a:lnTo>
                <a:lnTo>
                  <a:pt x="18542" y="13805"/>
                </a:lnTo>
                <a:lnTo>
                  <a:pt x="19006" y="13920"/>
                </a:lnTo>
                <a:lnTo>
                  <a:pt x="19935" y="14160"/>
                </a:lnTo>
                <a:lnTo>
                  <a:pt x="20323" y="14275"/>
                </a:lnTo>
                <a:lnTo>
                  <a:pt x="20710" y="14405"/>
                </a:lnTo>
                <a:lnTo>
                  <a:pt x="21097" y="14550"/>
                </a:lnTo>
                <a:lnTo>
                  <a:pt x="21368" y="14715"/>
                </a:lnTo>
                <a:lnTo>
                  <a:pt x="21523" y="14905"/>
                </a:lnTo>
                <a:lnTo>
                  <a:pt x="21600" y="15120"/>
                </a:lnTo>
                <a:lnTo>
                  <a:pt x="21523" y="15335"/>
                </a:lnTo>
                <a:lnTo>
                  <a:pt x="21368" y="15525"/>
                </a:lnTo>
                <a:lnTo>
                  <a:pt x="21097" y="15690"/>
                </a:lnTo>
                <a:lnTo>
                  <a:pt x="20710" y="15835"/>
                </a:lnTo>
                <a:lnTo>
                  <a:pt x="20323" y="15965"/>
                </a:lnTo>
                <a:lnTo>
                  <a:pt x="19935" y="16080"/>
                </a:lnTo>
                <a:lnTo>
                  <a:pt x="19006" y="16320"/>
                </a:lnTo>
                <a:lnTo>
                  <a:pt x="18542" y="16435"/>
                </a:lnTo>
                <a:lnTo>
                  <a:pt x="18155" y="16565"/>
                </a:lnTo>
                <a:lnTo>
                  <a:pt x="17806" y="16710"/>
                </a:lnTo>
                <a:lnTo>
                  <a:pt x="17535" y="16875"/>
                </a:lnTo>
                <a:lnTo>
                  <a:pt x="17342" y="17065"/>
                </a:lnTo>
                <a:lnTo>
                  <a:pt x="17303" y="17280"/>
                </a:lnTo>
                <a:lnTo>
                  <a:pt x="17342" y="17495"/>
                </a:lnTo>
                <a:lnTo>
                  <a:pt x="17535" y="17685"/>
                </a:lnTo>
                <a:lnTo>
                  <a:pt x="17806" y="17850"/>
                </a:lnTo>
                <a:lnTo>
                  <a:pt x="18155" y="17995"/>
                </a:lnTo>
                <a:lnTo>
                  <a:pt x="18542" y="18125"/>
                </a:lnTo>
                <a:lnTo>
                  <a:pt x="19006" y="18240"/>
                </a:lnTo>
                <a:lnTo>
                  <a:pt x="19935" y="18480"/>
                </a:lnTo>
                <a:lnTo>
                  <a:pt x="20323" y="18595"/>
                </a:lnTo>
                <a:lnTo>
                  <a:pt x="20710" y="18725"/>
                </a:lnTo>
                <a:lnTo>
                  <a:pt x="21097" y="18870"/>
                </a:lnTo>
                <a:lnTo>
                  <a:pt x="21368" y="19035"/>
                </a:lnTo>
                <a:lnTo>
                  <a:pt x="21523" y="19225"/>
                </a:lnTo>
                <a:lnTo>
                  <a:pt x="21600" y="19440"/>
                </a:lnTo>
                <a:lnTo>
                  <a:pt x="21523" y="19655"/>
                </a:lnTo>
                <a:lnTo>
                  <a:pt x="21368" y="19845"/>
                </a:lnTo>
                <a:lnTo>
                  <a:pt x="21097" y="20010"/>
                </a:lnTo>
                <a:lnTo>
                  <a:pt x="20710" y="20155"/>
                </a:lnTo>
                <a:lnTo>
                  <a:pt x="20323" y="20285"/>
                </a:lnTo>
                <a:lnTo>
                  <a:pt x="19935" y="20400"/>
                </a:lnTo>
                <a:lnTo>
                  <a:pt x="19006" y="20640"/>
                </a:lnTo>
                <a:lnTo>
                  <a:pt x="18542" y="20755"/>
                </a:lnTo>
                <a:lnTo>
                  <a:pt x="18155" y="20885"/>
                </a:lnTo>
                <a:lnTo>
                  <a:pt x="17806" y="21030"/>
                </a:lnTo>
                <a:lnTo>
                  <a:pt x="17535" y="21195"/>
                </a:lnTo>
                <a:lnTo>
                  <a:pt x="17342" y="21385"/>
                </a:lnTo>
                <a:lnTo>
                  <a:pt x="17303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2A1A00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" name="right edge borderRectangle 11"/>
          <p:cNvSpPr/>
          <p:nvPr/>
        </p:nvSpPr>
        <p:spPr>
          <a:xfrm>
            <a:off x="11908535" y="0"/>
            <a:ext cx="283465" cy="6858000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4" name="Text názvu"/>
          <p:cNvSpPr txBox="1">
            <a:spLocks noGrp="1"/>
          </p:cNvSpPr>
          <p:nvPr>
            <p:ph type="title"/>
          </p:nvPr>
        </p:nvSpPr>
        <p:spPr>
          <a:xfrm>
            <a:off x="1251677" y="382384"/>
            <a:ext cx="10178324" cy="1492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Text názvu</a:t>
            </a:r>
          </a:p>
        </p:txBody>
      </p:sp>
      <p:sp>
        <p:nvSpPr>
          <p:cNvPr id="5" name="Text úrovně 1…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6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11156344" y="6413957"/>
            <a:ext cx="273657" cy="2692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595959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100" b="0" i="0" u="none" strike="noStrike" cap="all" spc="200" baseline="0">
          <a:ln>
            <a:noFill/>
          </a:ln>
          <a:solidFill>
            <a:srgbClr val="2A1A00"/>
          </a:solidFill>
          <a:uFillTx/>
          <a:latin typeface="Impact"/>
          <a:ea typeface="Impact"/>
          <a:cs typeface="Impact"/>
          <a:sym typeface="Impac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100" b="0" i="0" u="none" strike="noStrike" cap="all" spc="200" baseline="0">
          <a:ln>
            <a:noFill/>
          </a:ln>
          <a:solidFill>
            <a:srgbClr val="2A1A00"/>
          </a:solidFill>
          <a:uFillTx/>
          <a:latin typeface="Impact"/>
          <a:ea typeface="Impact"/>
          <a:cs typeface="Impact"/>
          <a:sym typeface="Impac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100" b="0" i="0" u="none" strike="noStrike" cap="all" spc="200" baseline="0">
          <a:ln>
            <a:noFill/>
          </a:ln>
          <a:solidFill>
            <a:srgbClr val="2A1A00"/>
          </a:solidFill>
          <a:uFillTx/>
          <a:latin typeface="Impact"/>
          <a:ea typeface="Impact"/>
          <a:cs typeface="Impact"/>
          <a:sym typeface="Impac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100" b="0" i="0" u="none" strike="noStrike" cap="all" spc="200" baseline="0">
          <a:ln>
            <a:noFill/>
          </a:ln>
          <a:solidFill>
            <a:srgbClr val="2A1A00"/>
          </a:solidFill>
          <a:uFillTx/>
          <a:latin typeface="Impact"/>
          <a:ea typeface="Impact"/>
          <a:cs typeface="Impact"/>
          <a:sym typeface="Impac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100" b="0" i="0" u="none" strike="noStrike" cap="all" spc="200" baseline="0">
          <a:ln>
            <a:noFill/>
          </a:ln>
          <a:solidFill>
            <a:srgbClr val="2A1A00"/>
          </a:solidFill>
          <a:uFillTx/>
          <a:latin typeface="Impact"/>
          <a:ea typeface="Impact"/>
          <a:cs typeface="Impact"/>
          <a:sym typeface="Impac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100" b="0" i="0" u="none" strike="noStrike" cap="all" spc="200" baseline="0">
          <a:ln>
            <a:noFill/>
          </a:ln>
          <a:solidFill>
            <a:srgbClr val="2A1A00"/>
          </a:solidFill>
          <a:uFillTx/>
          <a:latin typeface="Impact"/>
          <a:ea typeface="Impact"/>
          <a:cs typeface="Impact"/>
          <a:sym typeface="Impac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100" b="0" i="0" u="none" strike="noStrike" cap="all" spc="200" baseline="0">
          <a:ln>
            <a:noFill/>
          </a:ln>
          <a:solidFill>
            <a:srgbClr val="2A1A00"/>
          </a:solidFill>
          <a:uFillTx/>
          <a:latin typeface="Impact"/>
          <a:ea typeface="Impact"/>
          <a:cs typeface="Impact"/>
          <a:sym typeface="Impac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100" b="0" i="0" u="none" strike="noStrike" cap="all" spc="200" baseline="0">
          <a:ln>
            <a:noFill/>
          </a:ln>
          <a:solidFill>
            <a:srgbClr val="2A1A00"/>
          </a:solidFill>
          <a:uFillTx/>
          <a:latin typeface="Impact"/>
          <a:ea typeface="Impact"/>
          <a:cs typeface="Impact"/>
          <a:sym typeface="Impac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100" b="0" i="0" u="none" strike="noStrike" cap="all" spc="200" baseline="0">
          <a:ln>
            <a:noFill/>
          </a:ln>
          <a:solidFill>
            <a:srgbClr val="2A1A00"/>
          </a:solidFill>
          <a:uFillTx/>
          <a:latin typeface="Impact"/>
          <a:ea typeface="Impact"/>
          <a:cs typeface="Impact"/>
          <a:sym typeface="Impact"/>
        </a:defRPr>
      </a:lvl9pPr>
    </p:titleStyle>
    <p:bodyStyle>
      <a:lvl1pPr marL="228600" marR="0" indent="-228600" algn="l" defTabSz="914400" rtl="0" latinLnBrk="0">
        <a:lnSpc>
          <a:spcPct val="110000"/>
        </a:lnSpc>
        <a:spcBef>
          <a:spcPts val="700"/>
        </a:spcBef>
        <a:spcAft>
          <a:spcPts val="0"/>
        </a:spcAft>
        <a:buClr>
          <a:srgbClr val="2A1A00"/>
        </a:buClr>
        <a:buSzPct val="100000"/>
        <a:buFont typeface="Arial"/>
        <a:buChar char="•"/>
        <a:tabLst/>
        <a:defRPr sz="2000" b="0" i="0" u="none" strike="noStrike" cap="none" spc="0" baseline="0">
          <a:ln>
            <a:noFill/>
          </a:ln>
          <a:solidFill>
            <a:srgbClr val="595959"/>
          </a:solidFill>
          <a:uFillTx/>
          <a:latin typeface="+mj-lt"/>
          <a:ea typeface="+mj-ea"/>
          <a:cs typeface="+mj-cs"/>
          <a:sym typeface="Gill Sans MT"/>
        </a:defRPr>
      </a:lvl1pPr>
      <a:lvl2pPr marL="711200" marR="0" indent="-254000" algn="l" defTabSz="914400" rtl="0" latinLnBrk="0">
        <a:lnSpc>
          <a:spcPct val="110000"/>
        </a:lnSpc>
        <a:spcBef>
          <a:spcPts val="700"/>
        </a:spcBef>
        <a:spcAft>
          <a:spcPts val="0"/>
        </a:spcAft>
        <a:buClr>
          <a:srgbClr val="2A1A00"/>
        </a:buClr>
        <a:buSzPct val="100000"/>
        <a:buFont typeface="Arial"/>
        <a:buChar char="–"/>
        <a:tabLst/>
        <a:defRPr sz="2000" b="0" i="0" u="none" strike="noStrike" cap="none" spc="0" baseline="0">
          <a:ln>
            <a:noFill/>
          </a:ln>
          <a:solidFill>
            <a:srgbClr val="595959"/>
          </a:solidFill>
          <a:uFillTx/>
          <a:latin typeface="+mj-lt"/>
          <a:ea typeface="+mj-ea"/>
          <a:cs typeface="+mj-cs"/>
          <a:sym typeface="Gill Sans MT"/>
        </a:defRPr>
      </a:lvl2pPr>
      <a:lvl3pPr marL="1200150" marR="0" indent="-285750" algn="l" defTabSz="914400" rtl="0" latinLnBrk="0">
        <a:lnSpc>
          <a:spcPct val="110000"/>
        </a:lnSpc>
        <a:spcBef>
          <a:spcPts val="700"/>
        </a:spcBef>
        <a:spcAft>
          <a:spcPts val="0"/>
        </a:spcAft>
        <a:buClr>
          <a:srgbClr val="2A1A00"/>
        </a:buClr>
        <a:buSzPct val="100000"/>
        <a:buFont typeface="Arial"/>
        <a:buChar char="•"/>
        <a:tabLst/>
        <a:defRPr sz="2000" b="0" i="0" u="none" strike="noStrike" cap="none" spc="0" baseline="0">
          <a:ln>
            <a:noFill/>
          </a:ln>
          <a:solidFill>
            <a:srgbClr val="595959"/>
          </a:solidFill>
          <a:uFillTx/>
          <a:latin typeface="+mj-lt"/>
          <a:ea typeface="+mj-ea"/>
          <a:cs typeface="+mj-cs"/>
          <a:sym typeface="Gill Sans MT"/>
        </a:defRPr>
      </a:lvl3pPr>
      <a:lvl4pPr marL="1698171" marR="0" indent="-326571" algn="l" defTabSz="914400" rtl="0" latinLnBrk="0">
        <a:lnSpc>
          <a:spcPct val="110000"/>
        </a:lnSpc>
        <a:spcBef>
          <a:spcPts val="700"/>
        </a:spcBef>
        <a:spcAft>
          <a:spcPts val="0"/>
        </a:spcAft>
        <a:buClr>
          <a:srgbClr val="2A1A00"/>
        </a:buClr>
        <a:buSzPct val="100000"/>
        <a:buFont typeface="Arial"/>
        <a:buChar char="–"/>
        <a:tabLst/>
        <a:defRPr sz="2000" b="0" i="0" u="none" strike="noStrike" cap="none" spc="0" baseline="0">
          <a:ln>
            <a:noFill/>
          </a:ln>
          <a:solidFill>
            <a:srgbClr val="595959"/>
          </a:solidFill>
          <a:uFillTx/>
          <a:latin typeface="+mj-lt"/>
          <a:ea typeface="+mj-ea"/>
          <a:cs typeface="+mj-cs"/>
          <a:sym typeface="Gill Sans MT"/>
        </a:defRPr>
      </a:lvl4pPr>
      <a:lvl5pPr marL="2155371" marR="0" indent="-326571" algn="l" defTabSz="914400" rtl="0" latinLnBrk="0">
        <a:lnSpc>
          <a:spcPct val="110000"/>
        </a:lnSpc>
        <a:spcBef>
          <a:spcPts val="700"/>
        </a:spcBef>
        <a:spcAft>
          <a:spcPts val="0"/>
        </a:spcAft>
        <a:buClr>
          <a:srgbClr val="2A1A00"/>
        </a:buClr>
        <a:buSzPct val="100000"/>
        <a:buFont typeface="Arial"/>
        <a:buChar char="•"/>
        <a:tabLst/>
        <a:defRPr sz="2000" b="0" i="0" u="none" strike="noStrike" cap="none" spc="0" baseline="0">
          <a:ln>
            <a:noFill/>
          </a:ln>
          <a:solidFill>
            <a:srgbClr val="595959"/>
          </a:solidFill>
          <a:uFillTx/>
          <a:latin typeface="+mj-lt"/>
          <a:ea typeface="+mj-ea"/>
          <a:cs typeface="+mj-cs"/>
          <a:sym typeface="Gill Sans MT"/>
        </a:defRPr>
      </a:lvl5pPr>
      <a:lvl6pPr marL="2612571" marR="0" indent="-326571" algn="l" defTabSz="914400" rtl="0" latinLnBrk="0">
        <a:lnSpc>
          <a:spcPct val="110000"/>
        </a:lnSpc>
        <a:spcBef>
          <a:spcPts val="700"/>
        </a:spcBef>
        <a:spcAft>
          <a:spcPts val="0"/>
        </a:spcAft>
        <a:buClr>
          <a:srgbClr val="2A1A00"/>
        </a:buClr>
        <a:buSzPct val="100000"/>
        <a:buFont typeface="Arial"/>
        <a:buChar char="–"/>
        <a:tabLst/>
        <a:defRPr sz="2000" b="0" i="0" u="none" strike="noStrike" cap="none" spc="0" baseline="0">
          <a:ln>
            <a:noFill/>
          </a:ln>
          <a:solidFill>
            <a:srgbClr val="595959"/>
          </a:solidFill>
          <a:uFillTx/>
          <a:latin typeface="+mj-lt"/>
          <a:ea typeface="+mj-ea"/>
          <a:cs typeface="+mj-cs"/>
          <a:sym typeface="Gill Sans MT"/>
        </a:defRPr>
      </a:lvl6pPr>
      <a:lvl7pPr marL="3069771" marR="0" indent="-326571" algn="l" defTabSz="914400" rtl="0" latinLnBrk="0">
        <a:lnSpc>
          <a:spcPct val="110000"/>
        </a:lnSpc>
        <a:spcBef>
          <a:spcPts val="700"/>
        </a:spcBef>
        <a:spcAft>
          <a:spcPts val="0"/>
        </a:spcAft>
        <a:buClr>
          <a:srgbClr val="2A1A00"/>
        </a:buClr>
        <a:buSzPct val="100000"/>
        <a:buFont typeface="Arial"/>
        <a:buChar char="•"/>
        <a:tabLst/>
        <a:defRPr sz="2000" b="0" i="0" u="none" strike="noStrike" cap="none" spc="0" baseline="0">
          <a:ln>
            <a:noFill/>
          </a:ln>
          <a:solidFill>
            <a:srgbClr val="595959"/>
          </a:solidFill>
          <a:uFillTx/>
          <a:latin typeface="+mj-lt"/>
          <a:ea typeface="+mj-ea"/>
          <a:cs typeface="+mj-cs"/>
          <a:sym typeface="Gill Sans MT"/>
        </a:defRPr>
      </a:lvl7pPr>
      <a:lvl8pPr marL="3526971" marR="0" indent="-326571" algn="l" defTabSz="914400" rtl="0" latinLnBrk="0">
        <a:lnSpc>
          <a:spcPct val="110000"/>
        </a:lnSpc>
        <a:spcBef>
          <a:spcPts val="700"/>
        </a:spcBef>
        <a:spcAft>
          <a:spcPts val="0"/>
        </a:spcAft>
        <a:buClr>
          <a:srgbClr val="2A1A00"/>
        </a:buClr>
        <a:buSzPct val="100000"/>
        <a:buFont typeface="Arial"/>
        <a:buChar char="–"/>
        <a:tabLst/>
        <a:defRPr sz="2000" b="0" i="0" u="none" strike="noStrike" cap="none" spc="0" baseline="0">
          <a:ln>
            <a:noFill/>
          </a:ln>
          <a:solidFill>
            <a:srgbClr val="595959"/>
          </a:solidFill>
          <a:uFillTx/>
          <a:latin typeface="+mj-lt"/>
          <a:ea typeface="+mj-ea"/>
          <a:cs typeface="+mj-cs"/>
          <a:sym typeface="Gill Sans MT"/>
        </a:defRPr>
      </a:lvl8pPr>
      <a:lvl9pPr marL="3984171" marR="0" indent="-326571" algn="l" defTabSz="914400" rtl="0" latinLnBrk="0">
        <a:lnSpc>
          <a:spcPct val="110000"/>
        </a:lnSpc>
        <a:spcBef>
          <a:spcPts val="700"/>
        </a:spcBef>
        <a:spcAft>
          <a:spcPts val="0"/>
        </a:spcAft>
        <a:buClr>
          <a:srgbClr val="2A1A00"/>
        </a:buClr>
        <a:buSzPct val="100000"/>
        <a:buFont typeface="Arial"/>
        <a:buChar char="•"/>
        <a:tabLst/>
        <a:defRPr sz="2000" b="0" i="0" u="none" strike="noStrike" cap="none" spc="0" baseline="0">
          <a:ln>
            <a:noFill/>
          </a:ln>
          <a:solidFill>
            <a:srgbClr val="595959"/>
          </a:solidFill>
          <a:uFillTx/>
          <a:latin typeface="+mj-lt"/>
          <a:ea typeface="+mj-ea"/>
          <a:cs typeface="+mj-cs"/>
          <a:sym typeface="Gill Sans MT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Spolupráce MŠ a rodiny</a:t>
            </a:r>
          </a:p>
        </p:txBody>
      </p:sp>
      <p:sp>
        <p:nvSpPr>
          <p:cNvPr id="134" name="Podnadpis 2"/>
          <p:cNvSpPr txBox="1"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defTabSz="859536">
              <a:spcBef>
                <a:spcPts val="600"/>
              </a:spcBef>
              <a:defRPr sz="1879" spc="376"/>
            </a:pPr>
            <a:r>
              <a:t>Lucie Grůzová</a:t>
            </a:r>
          </a:p>
          <a:p>
            <a:pPr defTabSz="859536">
              <a:spcBef>
                <a:spcPts val="600"/>
              </a:spcBef>
              <a:defRPr sz="1879" spc="376"/>
            </a:pPr>
            <a:r>
              <a:t>Zora Syslová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Rady pro úspěšnou komunikaci"/>
          <p:cNvSpPr txBox="1">
            <a:spLocks noGrp="1"/>
          </p:cNvSpPr>
          <p:nvPr>
            <p:ph type="title"/>
          </p:nvPr>
        </p:nvSpPr>
        <p:spPr>
          <a:xfrm>
            <a:off x="8337884" y="457198"/>
            <a:ext cx="3092116" cy="3133869"/>
          </a:xfrm>
          <a:prstGeom prst="rect">
            <a:avLst/>
          </a:prstGeom>
        </p:spPr>
        <p:txBody>
          <a:bodyPr/>
          <a:lstStyle>
            <a:lvl1pPr>
              <a:defRPr sz="2900" spc="457"/>
            </a:lvl1pPr>
          </a:lstStyle>
          <a:p>
            <a:r>
              <a:t>Rady pro úspěšnou komunikaci</a:t>
            </a:r>
          </a:p>
        </p:txBody>
      </p:sp>
      <p:sp>
        <p:nvSpPr>
          <p:cNvPr id="152" name="Mějte úctu k roli rodičů…"/>
          <p:cNvSpPr txBox="1">
            <a:spLocks noGrp="1"/>
          </p:cNvSpPr>
          <p:nvPr>
            <p:ph type="body" sz="half" idx="1"/>
          </p:nvPr>
        </p:nvSpPr>
        <p:spPr>
          <a:xfrm>
            <a:off x="765050" y="224258"/>
            <a:ext cx="6158419" cy="64094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5757" indent="-261937" defTabSz="274320">
              <a:lnSpc>
                <a:spcPts val="3900"/>
              </a:lnSpc>
              <a:spcBef>
                <a:spcPts val="0"/>
              </a:spcBef>
              <a:buClr>
                <a:srgbClr val="B13F9A"/>
              </a:buClr>
              <a:buFontTx/>
              <a:defRPr sz="2300">
                <a:solidFill>
                  <a:srgbClr val="000000"/>
                </a:solidFill>
                <a:latin typeface="Times"/>
                <a:ea typeface="Times"/>
                <a:cs typeface="Times"/>
                <a:sym typeface="Times"/>
              </a:defRPr>
            </a:pPr>
            <a:r>
              <a:rPr sz="1600" dirty="0" err="1"/>
              <a:t>Mějte</a:t>
            </a:r>
            <a:r>
              <a:rPr sz="1600" dirty="0"/>
              <a:t> </a:t>
            </a:r>
            <a:r>
              <a:rPr sz="1600" dirty="0" err="1"/>
              <a:t>úctu</a:t>
            </a:r>
            <a:r>
              <a:rPr sz="1600" dirty="0"/>
              <a:t> k </a:t>
            </a:r>
            <a:r>
              <a:rPr sz="1600" dirty="0" err="1"/>
              <a:t>roli</a:t>
            </a:r>
            <a:r>
              <a:rPr sz="1600" dirty="0"/>
              <a:t> </a:t>
            </a:r>
            <a:r>
              <a:rPr sz="1600" dirty="0" err="1" smtClean="0"/>
              <a:t>rodi</a:t>
            </a:r>
            <a:r>
              <a:rPr lang="cs-CZ" sz="1600" dirty="0" err="1" smtClean="0"/>
              <a:t>č</a:t>
            </a:r>
            <a:r>
              <a:rPr lang="cs-CZ" sz="1600" dirty="0" err="1" smtClean="0"/>
              <a:t>ů</a:t>
            </a:r>
            <a:endParaRPr sz="1600" dirty="0"/>
          </a:p>
          <a:p>
            <a:pPr marL="345757" indent="-261937" defTabSz="274320">
              <a:lnSpc>
                <a:spcPts val="3900"/>
              </a:lnSpc>
              <a:spcBef>
                <a:spcPts val="0"/>
              </a:spcBef>
              <a:buClr>
                <a:srgbClr val="B13F9A"/>
              </a:buClr>
              <a:buFontTx/>
              <a:defRPr sz="2300">
                <a:solidFill>
                  <a:srgbClr val="000000"/>
                </a:solidFill>
                <a:latin typeface="Times"/>
                <a:ea typeface="Times"/>
                <a:cs typeface="Times"/>
                <a:sym typeface="Times"/>
              </a:defRPr>
            </a:pPr>
            <a:r>
              <a:rPr sz="1600" dirty="0" err="1"/>
              <a:t>Dávejte</a:t>
            </a:r>
            <a:r>
              <a:rPr sz="1600" dirty="0"/>
              <a:t> </a:t>
            </a:r>
            <a:r>
              <a:rPr sz="1600" dirty="0" err="1"/>
              <a:t>najevo</a:t>
            </a:r>
            <a:r>
              <a:rPr sz="1600" dirty="0"/>
              <a:t> </a:t>
            </a:r>
            <a:r>
              <a:rPr sz="1600" dirty="0" err="1"/>
              <a:t>vděk</a:t>
            </a:r>
            <a:r>
              <a:rPr sz="1600" dirty="0"/>
              <a:t> </a:t>
            </a:r>
            <a:r>
              <a:rPr sz="1600" dirty="0" err="1"/>
              <a:t>za</a:t>
            </a:r>
            <a:r>
              <a:rPr sz="1600" dirty="0"/>
              <a:t> </a:t>
            </a:r>
            <a:r>
              <a:rPr sz="1600" dirty="0" err="1" smtClean="0"/>
              <a:t>sebemen</a:t>
            </a:r>
            <a:r>
              <a:rPr lang="cs-CZ" sz="1600" dirty="0" err="1" smtClean="0"/>
              <a:t>ší</a:t>
            </a:r>
            <a:r>
              <a:rPr sz="1600" dirty="0" smtClean="0"/>
              <a:t> </a:t>
            </a:r>
            <a:r>
              <a:rPr sz="1600" dirty="0" err="1"/>
              <a:t>pomoc</a:t>
            </a:r>
            <a:r>
              <a:rPr sz="1600" dirty="0"/>
              <a:t>, </a:t>
            </a:r>
            <a:r>
              <a:rPr sz="1600" dirty="0" err="1"/>
              <a:t>ochotu</a:t>
            </a:r>
            <a:r>
              <a:rPr sz="1600" dirty="0"/>
              <a:t> </a:t>
            </a:r>
          </a:p>
          <a:p>
            <a:pPr marL="345757" indent="-261937" defTabSz="274320">
              <a:lnSpc>
                <a:spcPts val="3900"/>
              </a:lnSpc>
              <a:spcBef>
                <a:spcPts val="0"/>
              </a:spcBef>
              <a:buClr>
                <a:srgbClr val="B13F9A"/>
              </a:buClr>
              <a:buFontTx/>
              <a:defRPr sz="2300">
                <a:solidFill>
                  <a:srgbClr val="000000"/>
                </a:solidFill>
                <a:latin typeface="Times"/>
                <a:ea typeface="Times"/>
                <a:cs typeface="Times"/>
                <a:sym typeface="Times"/>
              </a:defRPr>
            </a:pPr>
            <a:r>
              <a:rPr sz="1600" dirty="0" err="1"/>
              <a:t>Snažte</a:t>
            </a:r>
            <a:r>
              <a:rPr sz="1600" dirty="0"/>
              <a:t> se </a:t>
            </a:r>
            <a:r>
              <a:rPr sz="1600" dirty="0" err="1"/>
              <a:t>ke</a:t>
            </a:r>
            <a:r>
              <a:rPr sz="1600" dirty="0"/>
              <a:t> </a:t>
            </a:r>
            <a:r>
              <a:rPr sz="1600" dirty="0" err="1"/>
              <a:t>spolupráci</a:t>
            </a:r>
            <a:r>
              <a:rPr sz="1600" dirty="0"/>
              <a:t> </a:t>
            </a:r>
            <a:r>
              <a:rPr sz="1600" dirty="0" err="1"/>
              <a:t>získat</a:t>
            </a:r>
            <a:r>
              <a:rPr sz="1600" dirty="0"/>
              <a:t> </a:t>
            </a:r>
            <a:r>
              <a:rPr sz="1600" dirty="0" err="1"/>
              <a:t>celou</a:t>
            </a:r>
            <a:r>
              <a:rPr sz="1600" dirty="0"/>
              <a:t> </a:t>
            </a:r>
            <a:r>
              <a:rPr sz="1600" dirty="0" err="1"/>
              <a:t>rodinu</a:t>
            </a:r>
            <a:r>
              <a:rPr sz="1600" dirty="0"/>
              <a:t> </a:t>
            </a:r>
          </a:p>
          <a:p>
            <a:pPr marL="345757" indent="-261937" defTabSz="274320">
              <a:lnSpc>
                <a:spcPts val="3900"/>
              </a:lnSpc>
              <a:spcBef>
                <a:spcPts val="0"/>
              </a:spcBef>
              <a:buClr>
                <a:srgbClr val="B13F9A"/>
              </a:buClr>
              <a:buFontTx/>
              <a:defRPr sz="2300">
                <a:solidFill>
                  <a:srgbClr val="000000"/>
                </a:solidFill>
                <a:latin typeface="Times"/>
                <a:ea typeface="Times"/>
                <a:cs typeface="Times"/>
                <a:sym typeface="Times"/>
              </a:defRPr>
            </a:pPr>
            <a:r>
              <a:rPr sz="1600" dirty="0" err="1"/>
              <a:t>Podněcujte</a:t>
            </a:r>
            <a:r>
              <a:rPr sz="1600" dirty="0"/>
              <a:t> </a:t>
            </a:r>
            <a:r>
              <a:rPr sz="1600" dirty="0" err="1"/>
              <a:t>participaci</a:t>
            </a:r>
            <a:r>
              <a:rPr sz="1600" dirty="0"/>
              <a:t> – </a:t>
            </a:r>
            <a:r>
              <a:rPr sz="1600" dirty="0" err="1"/>
              <a:t>způsoby</a:t>
            </a:r>
            <a:r>
              <a:rPr sz="1600" dirty="0"/>
              <a:t>, </a:t>
            </a:r>
            <a:r>
              <a:rPr sz="1600" dirty="0" err="1"/>
              <a:t>jak</a:t>
            </a:r>
            <a:r>
              <a:rPr sz="1600" dirty="0"/>
              <a:t> se </a:t>
            </a:r>
            <a:r>
              <a:rPr sz="1600" dirty="0" err="1"/>
              <a:t>zapojit</a:t>
            </a:r>
            <a:r>
              <a:rPr sz="1600" dirty="0"/>
              <a:t> </a:t>
            </a:r>
          </a:p>
          <a:p>
            <a:pPr marL="345757" indent="-261937" defTabSz="274320">
              <a:lnSpc>
                <a:spcPts val="3900"/>
              </a:lnSpc>
              <a:spcBef>
                <a:spcPts val="0"/>
              </a:spcBef>
              <a:buClr>
                <a:srgbClr val="B13F9A"/>
              </a:buClr>
              <a:buFontTx/>
              <a:defRPr sz="2300">
                <a:solidFill>
                  <a:srgbClr val="000000"/>
                </a:solidFill>
                <a:latin typeface="Times"/>
                <a:ea typeface="Times"/>
                <a:cs typeface="Times"/>
                <a:sym typeface="Times"/>
              </a:defRPr>
            </a:pPr>
            <a:r>
              <a:rPr sz="1600" dirty="0" err="1"/>
              <a:t>Uplatňujte</a:t>
            </a:r>
            <a:r>
              <a:rPr sz="1600" dirty="0"/>
              <a:t> </a:t>
            </a:r>
            <a:r>
              <a:rPr sz="1600" dirty="0" err="1"/>
              <a:t>tvů</a:t>
            </a:r>
            <a:r>
              <a:rPr sz="1600" dirty="0" err="1" smtClean="0"/>
              <a:t>r</a:t>
            </a:r>
            <a:r>
              <a:rPr lang="cs-CZ" sz="1600" dirty="0" smtClean="0"/>
              <a:t>čí </a:t>
            </a:r>
            <a:r>
              <a:rPr sz="1600" dirty="0" err="1" smtClean="0"/>
              <a:t>pr</a:t>
            </a:r>
            <a:r>
              <a:rPr sz="1600" dirty="0" err="1"/>
              <a:t>̌ístup</a:t>
            </a:r>
            <a:r>
              <a:rPr sz="1600" dirty="0"/>
              <a:t> a </a:t>
            </a:r>
            <a:r>
              <a:rPr sz="1600" dirty="0" err="1"/>
              <a:t>flexibilitu</a:t>
            </a:r>
            <a:r>
              <a:rPr sz="1600" dirty="0"/>
              <a:t> (</a:t>
            </a:r>
            <a:r>
              <a:rPr sz="1600" dirty="0" err="1"/>
              <a:t>ukázka</a:t>
            </a:r>
            <a:r>
              <a:rPr sz="1600" dirty="0"/>
              <a:t> </a:t>
            </a:r>
            <a:r>
              <a:rPr sz="1600" dirty="0" err="1"/>
              <a:t>miminka</a:t>
            </a:r>
            <a:r>
              <a:rPr sz="1600" dirty="0"/>
              <a:t>, </a:t>
            </a:r>
            <a:r>
              <a:rPr sz="1600" dirty="0" smtClean="0"/>
              <a:t>há</a:t>
            </a:r>
            <a:r>
              <a:rPr lang="cs-CZ" sz="1600" dirty="0" smtClean="0"/>
              <a:t>č</a:t>
            </a:r>
            <a:r>
              <a:rPr sz="1600" dirty="0" err="1" smtClean="0"/>
              <a:t>kován</a:t>
            </a:r>
            <a:r>
              <a:rPr lang="cs-CZ" sz="1600" dirty="0" smtClean="0"/>
              <a:t>í</a:t>
            </a:r>
            <a:r>
              <a:rPr sz="1600" dirty="0" smtClean="0"/>
              <a:t> </a:t>
            </a:r>
            <a:r>
              <a:rPr sz="1600" dirty="0" err="1"/>
              <a:t>apod</a:t>
            </a:r>
            <a:r>
              <a:rPr sz="1600" dirty="0"/>
              <a:t>.) </a:t>
            </a:r>
          </a:p>
          <a:p>
            <a:pPr marL="345757" indent="-261937" defTabSz="274320">
              <a:lnSpc>
                <a:spcPts val="3900"/>
              </a:lnSpc>
              <a:spcBef>
                <a:spcPts val="0"/>
              </a:spcBef>
              <a:buClr>
                <a:srgbClr val="B13F9A"/>
              </a:buClr>
              <a:buFontTx/>
              <a:defRPr sz="2300">
                <a:solidFill>
                  <a:srgbClr val="000000"/>
                </a:solidFill>
                <a:latin typeface="Times"/>
                <a:ea typeface="Times"/>
                <a:cs typeface="Times"/>
                <a:sym typeface="Times"/>
              </a:defRPr>
            </a:pPr>
            <a:r>
              <a:rPr sz="1600" dirty="0" err="1"/>
              <a:t>Dávat</a:t>
            </a:r>
            <a:r>
              <a:rPr sz="1600" dirty="0"/>
              <a:t> </a:t>
            </a:r>
            <a:r>
              <a:rPr sz="1600" dirty="0" err="1"/>
              <a:t>rodinám</a:t>
            </a:r>
            <a:r>
              <a:rPr sz="1600" dirty="0"/>
              <a:t> </a:t>
            </a:r>
            <a:r>
              <a:rPr sz="1600" dirty="0" err="1"/>
              <a:t>možnost</a:t>
            </a:r>
            <a:r>
              <a:rPr sz="1600" dirty="0"/>
              <a:t> </a:t>
            </a:r>
            <a:r>
              <a:rPr sz="1600" dirty="0" err="1"/>
              <a:t>vlastního</a:t>
            </a:r>
            <a:r>
              <a:rPr sz="1600" dirty="0"/>
              <a:t> </a:t>
            </a:r>
            <a:r>
              <a:rPr sz="1600" dirty="0" err="1"/>
              <a:t>výběru</a:t>
            </a:r>
            <a:r>
              <a:rPr sz="1600" dirty="0"/>
              <a:t> </a:t>
            </a:r>
            <a:r>
              <a:rPr sz="1600" dirty="0" err="1"/>
              <a:t>formy</a:t>
            </a:r>
            <a:r>
              <a:rPr sz="1600" dirty="0"/>
              <a:t> </a:t>
            </a:r>
            <a:r>
              <a:rPr sz="1600" dirty="0" err="1"/>
              <a:t>jejich</a:t>
            </a:r>
            <a:r>
              <a:rPr sz="1600" dirty="0"/>
              <a:t> </a:t>
            </a:r>
            <a:r>
              <a:rPr sz="1600" dirty="0" err="1"/>
              <a:t>participace</a:t>
            </a:r>
            <a:r>
              <a:rPr sz="1600" dirty="0"/>
              <a:t> (</a:t>
            </a:r>
            <a:r>
              <a:rPr sz="1600" dirty="0" err="1"/>
              <a:t>jakákoliv</a:t>
            </a:r>
            <a:r>
              <a:rPr sz="1600" dirty="0"/>
              <a:t> </a:t>
            </a:r>
            <a:r>
              <a:rPr sz="1600" dirty="0" err="1"/>
              <a:t>aktivita</a:t>
            </a:r>
            <a:r>
              <a:rPr sz="1600" dirty="0"/>
              <a:t> </a:t>
            </a:r>
            <a:r>
              <a:rPr sz="1600" dirty="0" err="1" smtClean="0"/>
              <a:t>vít</a:t>
            </a:r>
            <a:r>
              <a:rPr lang="cs-CZ" sz="1600" dirty="0" err="1" smtClean="0"/>
              <a:t>ána</a:t>
            </a:r>
            <a:r>
              <a:rPr sz="1600" dirty="0" smtClean="0"/>
              <a:t>) </a:t>
            </a:r>
            <a:endParaRPr sz="1600" dirty="0"/>
          </a:p>
          <a:p>
            <a:pPr marL="345757" indent="-261937" defTabSz="274320">
              <a:lnSpc>
                <a:spcPts val="3900"/>
              </a:lnSpc>
              <a:spcBef>
                <a:spcPts val="0"/>
              </a:spcBef>
              <a:buClr>
                <a:srgbClr val="B13F9A"/>
              </a:buClr>
              <a:buFontTx/>
              <a:defRPr sz="2300">
                <a:solidFill>
                  <a:srgbClr val="000000"/>
                </a:solidFill>
                <a:latin typeface="Times"/>
                <a:ea typeface="Times"/>
                <a:cs typeface="Times"/>
                <a:sym typeface="Times"/>
              </a:defRPr>
            </a:pPr>
            <a:r>
              <a:rPr sz="1600" dirty="0" err="1"/>
              <a:t>Hovořte</a:t>
            </a:r>
            <a:r>
              <a:rPr sz="1600" dirty="0"/>
              <a:t> s </a:t>
            </a:r>
            <a:r>
              <a:rPr sz="1600" dirty="0" err="1"/>
              <a:t>rodinami</a:t>
            </a:r>
            <a:r>
              <a:rPr sz="1600" dirty="0"/>
              <a:t> o </a:t>
            </a:r>
            <a:r>
              <a:rPr sz="1600" dirty="0" err="1"/>
              <a:t>vzájemných</a:t>
            </a:r>
            <a:r>
              <a:rPr sz="1600" dirty="0"/>
              <a:t> </a:t>
            </a:r>
            <a:r>
              <a:rPr sz="1600" dirty="0" err="1"/>
              <a:t>očekáváních</a:t>
            </a:r>
            <a:r>
              <a:rPr sz="1600" dirty="0"/>
              <a:t> </a:t>
            </a:r>
          </a:p>
          <a:p>
            <a:pPr marL="345757" indent="-261937" defTabSz="274320">
              <a:lnSpc>
                <a:spcPts val="3900"/>
              </a:lnSpc>
              <a:spcBef>
                <a:spcPts val="0"/>
              </a:spcBef>
              <a:buClr>
                <a:srgbClr val="B13F9A"/>
              </a:buClr>
              <a:buFontTx/>
              <a:defRPr sz="2300">
                <a:solidFill>
                  <a:srgbClr val="000000"/>
                </a:solidFill>
                <a:latin typeface="Times"/>
                <a:ea typeface="Times"/>
                <a:cs typeface="Times"/>
                <a:sym typeface="Times"/>
              </a:defRPr>
            </a:pPr>
            <a:r>
              <a:rPr sz="1600" dirty="0" err="1"/>
              <a:t>Buďte</a:t>
            </a:r>
            <a:r>
              <a:rPr sz="1600" dirty="0"/>
              <a:t> </a:t>
            </a:r>
            <a:r>
              <a:rPr sz="1600" dirty="0" err="1"/>
              <a:t>trpělivi</a:t>
            </a:r>
            <a:r>
              <a:rPr sz="1600" dirty="0"/>
              <a:t>́ </a:t>
            </a:r>
          </a:p>
          <a:p>
            <a:pPr marL="345757" indent="-261937" defTabSz="274320">
              <a:lnSpc>
                <a:spcPts val="3900"/>
              </a:lnSpc>
              <a:spcBef>
                <a:spcPts val="0"/>
              </a:spcBef>
              <a:buClr>
                <a:srgbClr val="B13F9A"/>
              </a:buClr>
              <a:buFontTx/>
              <a:defRPr sz="2300">
                <a:solidFill>
                  <a:srgbClr val="000000"/>
                </a:solidFill>
                <a:latin typeface="Times"/>
                <a:ea typeface="Times"/>
                <a:cs typeface="Times"/>
                <a:sym typeface="Times"/>
              </a:defRPr>
            </a:pPr>
            <a:r>
              <a:rPr sz="1600" dirty="0" err="1"/>
              <a:t>Zaměřte</a:t>
            </a:r>
            <a:r>
              <a:rPr sz="1600" dirty="0"/>
              <a:t> se </a:t>
            </a:r>
            <a:r>
              <a:rPr sz="1600" dirty="0" err="1"/>
              <a:t>na</a:t>
            </a:r>
            <a:r>
              <a:rPr sz="1600" dirty="0"/>
              <a:t> </a:t>
            </a:r>
            <a:r>
              <a:rPr sz="1600" dirty="0" err="1" smtClean="0"/>
              <a:t>siln</a:t>
            </a:r>
            <a:r>
              <a:rPr lang="cs-CZ" sz="1600" dirty="0" smtClean="0"/>
              <a:t>é</a:t>
            </a:r>
            <a:r>
              <a:rPr sz="1600" dirty="0" smtClean="0"/>
              <a:t> </a:t>
            </a:r>
            <a:r>
              <a:rPr sz="1600" dirty="0" err="1"/>
              <a:t>stránky</a:t>
            </a:r>
            <a:r>
              <a:rPr sz="1600" dirty="0"/>
              <a:t> </a:t>
            </a:r>
            <a:r>
              <a:rPr sz="1600" dirty="0" err="1"/>
              <a:t>dítěte</a:t>
            </a:r>
            <a:r>
              <a:rPr sz="1600" dirty="0"/>
              <a:t> </a:t>
            </a:r>
            <a:r>
              <a:rPr sz="1600" dirty="0" err="1"/>
              <a:t>i</a:t>
            </a:r>
            <a:r>
              <a:rPr sz="1600" dirty="0"/>
              <a:t> </a:t>
            </a:r>
            <a:r>
              <a:rPr sz="1600" dirty="0" err="1"/>
              <a:t>rodiny</a:t>
            </a:r>
            <a:r>
              <a:rPr sz="1600" dirty="0"/>
              <a:t> – </a:t>
            </a:r>
            <a:r>
              <a:rPr sz="1600" dirty="0" err="1" smtClean="0"/>
              <a:t>pozitivn</a:t>
            </a:r>
            <a:r>
              <a:rPr lang="cs-CZ" sz="1600" dirty="0" smtClean="0"/>
              <a:t>í</a:t>
            </a:r>
            <a:r>
              <a:rPr sz="1600" dirty="0" smtClean="0"/>
              <a:t> </a:t>
            </a:r>
            <a:r>
              <a:rPr sz="1600" dirty="0" err="1" smtClean="0"/>
              <a:t>hodnocen</a:t>
            </a:r>
            <a:r>
              <a:rPr lang="cs-CZ" sz="1600" dirty="0" smtClean="0"/>
              <a:t>í</a:t>
            </a:r>
            <a:r>
              <a:rPr sz="1600" dirty="0" smtClean="0"/>
              <a:t> </a:t>
            </a:r>
            <a:endParaRPr sz="1600" dirty="0"/>
          </a:p>
          <a:p>
            <a:pPr marL="426124" indent="-342304" defTabSz="274320">
              <a:lnSpc>
                <a:spcPts val="3900"/>
              </a:lnSpc>
              <a:spcBef>
                <a:spcPts val="0"/>
              </a:spcBef>
              <a:buClr>
                <a:srgbClr val="B13F9A"/>
              </a:buClr>
              <a:buFontTx/>
              <a:defRPr sz="1760">
                <a:solidFill>
                  <a:srgbClr val="000000"/>
                </a:solidFill>
                <a:latin typeface="Times"/>
                <a:ea typeface="Times"/>
                <a:cs typeface="Times"/>
                <a:sym typeface="Times"/>
              </a:defRPr>
            </a:pPr>
            <a:r>
              <a:rPr sz="1600" dirty="0" err="1"/>
              <a:t>Dodržujte</a:t>
            </a:r>
            <a:r>
              <a:rPr sz="1600" dirty="0"/>
              <a:t> </a:t>
            </a:r>
            <a:r>
              <a:rPr sz="1600" dirty="0" err="1"/>
              <a:t>diskrétnost</a:t>
            </a:r>
            <a:r>
              <a:rPr sz="1600" dirty="0"/>
              <a:t> – </a:t>
            </a:r>
            <a:r>
              <a:rPr sz="1600" dirty="0" err="1"/>
              <a:t>informace</a:t>
            </a:r>
            <a:r>
              <a:rPr sz="1600" dirty="0"/>
              <a:t> o </a:t>
            </a:r>
            <a:r>
              <a:rPr sz="1600" dirty="0" err="1"/>
              <a:t>rodine</a:t>
            </a:r>
            <a:r>
              <a:rPr sz="1600" dirty="0"/>
              <a:t>̌ </a:t>
            </a:r>
            <a:r>
              <a:rPr sz="1600" dirty="0" err="1"/>
              <a:t>jsou</a:t>
            </a:r>
            <a:r>
              <a:rPr sz="1600" dirty="0"/>
              <a:t> </a:t>
            </a:r>
            <a:r>
              <a:rPr sz="1600" dirty="0" err="1"/>
              <a:t>důvě</a:t>
            </a:r>
            <a:r>
              <a:rPr sz="1600" dirty="0" err="1" smtClean="0"/>
              <a:t>rn</a:t>
            </a:r>
            <a:r>
              <a:rPr lang="cs-CZ" sz="1600" dirty="0" smtClean="0"/>
              <a:t>é</a:t>
            </a:r>
            <a:endParaRPr sz="1600" dirty="0"/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Rectang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859536">
              <a:defRPr sz="4794" spc="188"/>
            </a:pPr>
            <a:r>
              <a:rPr lang="cs-CZ" dirty="0" smtClean="0"/>
              <a:t>Shrnutí</a:t>
            </a:r>
            <a:endParaRPr dirty="0"/>
          </a:p>
        </p:txBody>
      </p:sp>
      <p:sp>
        <p:nvSpPr>
          <p:cNvPr id="155" name="Rectangle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Empatie</a:t>
            </a:r>
          </a:p>
          <a:p>
            <a:r>
              <a:t>Naslouchání</a:t>
            </a:r>
          </a:p>
          <a:p>
            <a:r>
              <a:t>Profesní argumentace</a:t>
            </a:r>
          </a:p>
          <a:p>
            <a:r>
              <a:t>Respekt bez předsudků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Co oceňují rodiče na </a:t>
            </a:r>
            <a:r>
              <a:rPr lang="cs-CZ" dirty="0" err="1" smtClean="0"/>
              <a:t>mš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2000" dirty="0" smtClean="0"/>
              <a:t>odpovědi na otázku: „Co nejdůležitějšího byste o MŠ ŘEKLI SVÝM ZNÁMÝM, KDYBY SE PTALI, ZDA SEM DÁT SVÉ DÍTĚ?“ (výsledky </a:t>
            </a:r>
            <a:r>
              <a:rPr lang="cs-CZ" sz="2000" dirty="0" err="1" smtClean="0"/>
              <a:t>Rabušicová</a:t>
            </a:r>
            <a:r>
              <a:rPr lang="cs-CZ" sz="2000" dirty="0" smtClean="0"/>
              <a:t> a kol., 2004)</a:t>
            </a:r>
            <a:endParaRPr lang="cs-CZ" sz="20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1) PŘÍJEMNÉ PROSTŘEDÍ </a:t>
            </a:r>
            <a:r>
              <a:rPr lang="cs-CZ" i="1" dirty="0" smtClean="0"/>
              <a:t>(krásné a příjemné prostředí i okolí…)</a:t>
            </a:r>
          </a:p>
          <a:p>
            <a:r>
              <a:rPr lang="cs-CZ" i="1" dirty="0" smtClean="0"/>
              <a:t>2) </a:t>
            </a:r>
            <a:r>
              <a:rPr lang="cs-CZ" cap="all" dirty="0" smtClean="0"/>
              <a:t>dobré a vhodným způsobem podávané jídlo </a:t>
            </a:r>
            <a:r>
              <a:rPr lang="cs-CZ" i="1" dirty="0" smtClean="0"/>
              <a:t>(děti nejsou kvůli jídlu stresované…, má dcera ta má bezlepkovou dietu…)</a:t>
            </a:r>
          </a:p>
          <a:p>
            <a:r>
              <a:rPr lang="cs-CZ" i="1" dirty="0" smtClean="0"/>
              <a:t>3) </a:t>
            </a:r>
            <a:r>
              <a:rPr lang="cs-CZ" i="1" cap="all" dirty="0" smtClean="0"/>
              <a:t>hodné, trpělivé a kompetentní učitelky </a:t>
            </a:r>
            <a:r>
              <a:rPr lang="cs-CZ" i="1" dirty="0" smtClean="0"/>
              <a:t>(milý a kladný přístup….)</a:t>
            </a:r>
          </a:p>
          <a:p>
            <a:r>
              <a:rPr lang="cs-CZ" i="1" dirty="0" smtClean="0"/>
              <a:t>4) </a:t>
            </a:r>
            <a:r>
              <a:rPr lang="cs-CZ" i="1" cap="all" dirty="0" smtClean="0"/>
              <a:t>celkově laskavý přístup k dětem </a:t>
            </a:r>
            <a:r>
              <a:rPr lang="cs-CZ" i="1" dirty="0" smtClean="0"/>
              <a:t>( mému dítěti se v MŠ líbí, učitelky si oblíbilo, důvěřuje jim…)</a:t>
            </a:r>
          </a:p>
          <a:p>
            <a:r>
              <a:rPr lang="cs-CZ" i="1" dirty="0" smtClean="0"/>
              <a:t>5) </a:t>
            </a:r>
            <a:r>
              <a:rPr lang="cs-CZ" i="1" cap="all" dirty="0" smtClean="0"/>
              <a:t>Individuální přístup a množství různorodých aktivit </a:t>
            </a:r>
            <a:r>
              <a:rPr lang="cs-CZ" i="1" dirty="0" smtClean="0"/>
              <a:t>(děti se tady učí samostatnosti a především sebevědomí…)</a:t>
            </a:r>
          </a:p>
          <a:p>
            <a:r>
              <a:rPr lang="cs-CZ" i="1" dirty="0" smtClean="0"/>
              <a:t>6) PODNĚTNÉ VEDENÍ DĚTÍ (učitelky si hodně s dětmi povídají, dcera mě občas zaskočí tím, jaké má znalosti…)</a:t>
            </a:r>
            <a:br>
              <a:rPr lang="cs-CZ" i="1" dirty="0" smtClean="0"/>
            </a:br>
            <a:endParaRPr lang="cs-CZ" i="1" dirty="0"/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Rozhovor s rodiči - Umění naslouchat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51677" y="2286000"/>
            <a:ext cx="9308819" cy="3593593"/>
          </a:xfrm>
        </p:spPr>
        <p:txBody>
          <a:bodyPr>
            <a:normAutofit fontScale="92500" lnSpcReduction="10000"/>
          </a:bodyPr>
          <a:lstStyle/>
          <a:p>
            <a:pPr marL="256031" indent="-146304">
              <a:lnSpc>
                <a:spcPct val="80000"/>
              </a:lnSpc>
              <a:buSzTx/>
              <a:buFont typeface="Wingdings 3"/>
              <a:buNone/>
              <a:defRPr sz="2200"/>
            </a:pPr>
            <a:r>
              <a:rPr lang="cs-CZ" dirty="0" smtClean="0"/>
              <a:t>K naslouchání je potřeba uši, možná bychom měli mít dokonce 4: </a:t>
            </a:r>
          </a:p>
          <a:p>
            <a:pPr marL="365759" indent="-256031">
              <a:lnSpc>
                <a:spcPct val="80000"/>
              </a:lnSpc>
              <a:defRPr sz="2200"/>
            </a:pPr>
            <a:r>
              <a:rPr lang="cs-CZ" dirty="0" smtClean="0"/>
              <a:t>Vztahové ucho - já o něm (</a:t>
            </a:r>
            <a:r>
              <a:rPr lang="cs-CZ" dirty="0" err="1" smtClean="0"/>
              <a:t>Sebeodhalení</a:t>
            </a:r>
            <a:r>
              <a:rPr lang="cs-CZ" dirty="0" smtClean="0"/>
              <a:t>)</a:t>
            </a:r>
          </a:p>
          <a:p>
            <a:pPr marL="256031" indent="-146304">
              <a:lnSpc>
                <a:spcPct val="80000"/>
              </a:lnSpc>
              <a:buSzTx/>
              <a:buFont typeface="Wingdings 3"/>
              <a:buNone/>
              <a:defRPr sz="2200" i="1"/>
            </a:pPr>
            <a:r>
              <a:rPr lang="cs-CZ" dirty="0" smtClean="0"/>
              <a:t>Co je to zač? Co se s ním právě děje? </a:t>
            </a:r>
          </a:p>
          <a:p>
            <a:pPr marL="365759" indent="-256031">
              <a:lnSpc>
                <a:spcPct val="80000"/>
              </a:lnSpc>
              <a:defRPr sz="2200"/>
            </a:pPr>
            <a:r>
              <a:rPr lang="cs-CZ" dirty="0" smtClean="0"/>
              <a:t>Věcné ucho - v čem je problém (Věcná zpráva) </a:t>
            </a:r>
          </a:p>
          <a:p>
            <a:pPr marL="256031" indent="-146304">
              <a:lnSpc>
                <a:spcPct val="80000"/>
              </a:lnSpc>
              <a:buSzTx/>
              <a:buFont typeface="Wingdings 3"/>
              <a:buNone/>
              <a:defRPr sz="2200" i="1"/>
            </a:pPr>
            <a:r>
              <a:rPr lang="cs-CZ" dirty="0" smtClean="0"/>
              <a:t>Jak mám pochopit věcnou stránku?</a:t>
            </a:r>
          </a:p>
          <a:p>
            <a:pPr marL="365759" indent="-256031">
              <a:lnSpc>
                <a:spcPct val="80000"/>
              </a:lnSpc>
              <a:defRPr sz="2200"/>
            </a:pPr>
            <a:r>
              <a:rPr lang="cs-CZ" dirty="0" smtClean="0"/>
              <a:t>Apelové ucho - co dělat (Výzva) </a:t>
            </a:r>
          </a:p>
          <a:p>
            <a:pPr marL="256031" indent="-146304">
              <a:lnSpc>
                <a:spcPct val="80000"/>
              </a:lnSpc>
              <a:buSzTx/>
              <a:buFont typeface="Wingdings 3"/>
              <a:buNone/>
              <a:defRPr sz="2200" i="1"/>
            </a:pPr>
            <a:r>
              <a:rPr lang="cs-CZ" dirty="0" smtClean="0"/>
              <a:t>Co je dobré udělat teď, když už o tom vím?</a:t>
            </a:r>
          </a:p>
          <a:p>
            <a:pPr marL="365759" indent="-256031">
              <a:lnSpc>
                <a:spcPct val="80000"/>
              </a:lnSpc>
              <a:defRPr sz="2200"/>
            </a:pPr>
            <a:r>
              <a:rPr lang="cs-CZ" dirty="0" smtClean="0"/>
              <a:t>Vztahové ucho - on o mně, vysílač ke mně (Vztah)</a:t>
            </a:r>
          </a:p>
          <a:p>
            <a:pPr marL="256031" indent="-146304">
              <a:lnSpc>
                <a:spcPct val="80000"/>
              </a:lnSpc>
              <a:buSzTx/>
              <a:buFont typeface="Wingdings 3"/>
              <a:buNone/>
              <a:defRPr sz="2200" i="1"/>
            </a:pPr>
            <a:r>
              <a:rPr lang="cs-CZ" dirty="0" smtClean="0"/>
              <a:t>Jaký má vztah druhá osoba ke mně? Co si o mně myslí? Jaký má pocit, jak se mnou zachází?</a:t>
            </a:r>
          </a:p>
          <a:p>
            <a:pPr marL="256031" indent="-146304">
              <a:lnSpc>
                <a:spcPct val="80000"/>
              </a:lnSpc>
              <a:buSzTx/>
              <a:buFont typeface="Wingdings 3"/>
              <a:buNone/>
              <a:defRPr sz="2200" i="1"/>
            </a:pPr>
            <a:endParaRPr lang="cs-CZ" dirty="0" smtClean="0"/>
          </a:p>
          <a:p>
            <a:pPr marL="256031" indent="-146304" algn="r">
              <a:lnSpc>
                <a:spcPct val="80000"/>
              </a:lnSpc>
              <a:buSzTx/>
              <a:buFont typeface="Wingdings 3"/>
              <a:buNone/>
              <a:defRPr sz="1200" i="1"/>
            </a:pPr>
            <a:r>
              <a:rPr lang="cs-CZ" dirty="0" smtClean="0"/>
              <a:t>Zdroj: Petr </a:t>
            </a:r>
            <a:r>
              <a:rPr lang="cs-CZ" dirty="0" err="1" smtClean="0"/>
              <a:t>Krohe</a:t>
            </a:r>
            <a:endParaRPr lang="cs-CZ" dirty="0" smtClean="0"/>
          </a:p>
          <a:p>
            <a:endParaRPr lang="cs-CZ" dirty="0"/>
          </a:p>
        </p:txBody>
      </p:sp>
      <p:pic>
        <p:nvPicPr>
          <p:cNvPr id="4" name="Picture 6" descr="Picture 6"/>
          <p:cNvPicPr>
            <a:picLocks noChangeAspect="1"/>
          </p:cNvPicPr>
          <p:nvPr/>
        </p:nvPicPr>
        <p:blipFill>
          <a:blip r:embed="rId2" cstate="print">
            <a:extLst/>
          </a:blip>
          <a:srcRect r="5"/>
          <a:stretch>
            <a:fillRect/>
          </a:stretch>
        </p:blipFill>
        <p:spPr>
          <a:xfrm>
            <a:off x="10272464" y="2348880"/>
            <a:ext cx="1521223" cy="181796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3" y="0"/>
                </a:moveTo>
                <a:cubicBezTo>
                  <a:pt x="4838" y="0"/>
                  <a:pt x="0" y="4833"/>
                  <a:pt x="0" y="10798"/>
                </a:cubicBezTo>
                <a:cubicBezTo>
                  <a:pt x="0" y="16762"/>
                  <a:pt x="4838" y="21600"/>
                  <a:pt x="10803" y="21600"/>
                </a:cubicBezTo>
                <a:cubicBezTo>
                  <a:pt x="16768" y="21600"/>
                  <a:pt x="21600" y="16762"/>
                  <a:pt x="21600" y="10798"/>
                </a:cubicBezTo>
                <a:cubicBezTo>
                  <a:pt x="21600" y="4833"/>
                  <a:pt x="16768" y="0"/>
                  <a:pt x="10803" y="0"/>
                </a:cubicBezTo>
                <a:close/>
              </a:path>
            </a:pathLst>
          </a:custGeom>
          <a:ln w="12700">
            <a:miter lim="400000"/>
          </a:ln>
        </p:spPr>
      </p:pic>
      <p:pic>
        <p:nvPicPr>
          <p:cNvPr id="5" name="Picture 6" descr="Picture 6"/>
          <p:cNvPicPr>
            <a:picLocks noChangeAspect="1"/>
          </p:cNvPicPr>
          <p:nvPr/>
        </p:nvPicPr>
        <p:blipFill>
          <a:blip r:embed="rId2" cstate="print">
            <a:extLst/>
          </a:blip>
          <a:srcRect r="5"/>
          <a:stretch>
            <a:fillRect/>
          </a:stretch>
        </p:blipFill>
        <p:spPr>
          <a:xfrm>
            <a:off x="10488488" y="3573016"/>
            <a:ext cx="1521223" cy="181796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3" y="0"/>
                </a:moveTo>
                <a:cubicBezTo>
                  <a:pt x="4838" y="0"/>
                  <a:pt x="0" y="4833"/>
                  <a:pt x="0" y="10798"/>
                </a:cubicBezTo>
                <a:cubicBezTo>
                  <a:pt x="0" y="16762"/>
                  <a:pt x="4838" y="21600"/>
                  <a:pt x="10803" y="21600"/>
                </a:cubicBezTo>
                <a:cubicBezTo>
                  <a:pt x="16768" y="21600"/>
                  <a:pt x="21600" y="16762"/>
                  <a:pt x="21600" y="10798"/>
                </a:cubicBezTo>
                <a:cubicBezTo>
                  <a:pt x="21600" y="4833"/>
                  <a:pt x="16768" y="0"/>
                  <a:pt x="10803" y="0"/>
                </a:cubicBezTo>
                <a:close/>
              </a:path>
            </a:pathLst>
          </a:custGeom>
          <a:ln w="12700">
            <a:miter lim="400000"/>
          </a:ln>
        </p:spPr>
      </p:pic>
      <p:pic>
        <p:nvPicPr>
          <p:cNvPr id="6" name="Picture 6" descr="Picture 6"/>
          <p:cNvPicPr>
            <a:picLocks noChangeAspect="1"/>
          </p:cNvPicPr>
          <p:nvPr/>
        </p:nvPicPr>
        <p:blipFill>
          <a:blip r:embed="rId2" cstate="print">
            <a:extLst/>
          </a:blip>
          <a:srcRect r="5"/>
          <a:stretch>
            <a:fillRect/>
          </a:stretch>
        </p:blipFill>
        <p:spPr>
          <a:xfrm>
            <a:off x="10560496" y="1124744"/>
            <a:ext cx="1521223" cy="181796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3" y="0"/>
                </a:moveTo>
                <a:cubicBezTo>
                  <a:pt x="4838" y="0"/>
                  <a:pt x="0" y="4833"/>
                  <a:pt x="0" y="10798"/>
                </a:cubicBezTo>
                <a:cubicBezTo>
                  <a:pt x="0" y="16762"/>
                  <a:pt x="4838" y="21600"/>
                  <a:pt x="10803" y="21600"/>
                </a:cubicBezTo>
                <a:cubicBezTo>
                  <a:pt x="16768" y="21600"/>
                  <a:pt x="21600" y="16762"/>
                  <a:pt x="21600" y="10798"/>
                </a:cubicBezTo>
                <a:cubicBezTo>
                  <a:pt x="21600" y="4833"/>
                  <a:pt x="16768" y="0"/>
                  <a:pt x="10803" y="0"/>
                </a:cubicBezTo>
                <a:close/>
              </a:path>
            </a:pathLst>
          </a:custGeom>
          <a:ln w="12700">
            <a:miter lim="400000"/>
          </a:ln>
        </p:spPr>
      </p:pic>
      <p:pic>
        <p:nvPicPr>
          <p:cNvPr id="7" name="Picture 6" descr="Picture 6"/>
          <p:cNvPicPr>
            <a:picLocks noChangeAspect="1"/>
          </p:cNvPicPr>
          <p:nvPr/>
        </p:nvPicPr>
        <p:blipFill>
          <a:blip r:embed="rId2" cstate="print">
            <a:extLst/>
          </a:blip>
          <a:srcRect r="5"/>
          <a:stretch>
            <a:fillRect/>
          </a:stretch>
        </p:blipFill>
        <p:spPr>
          <a:xfrm>
            <a:off x="10416480" y="4797152"/>
            <a:ext cx="1521223" cy="181796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3" y="0"/>
                </a:moveTo>
                <a:cubicBezTo>
                  <a:pt x="4838" y="0"/>
                  <a:pt x="0" y="4833"/>
                  <a:pt x="0" y="10798"/>
                </a:cubicBezTo>
                <a:cubicBezTo>
                  <a:pt x="0" y="16762"/>
                  <a:pt x="4838" y="21600"/>
                  <a:pt x="10803" y="21600"/>
                </a:cubicBezTo>
                <a:cubicBezTo>
                  <a:pt x="16768" y="21600"/>
                  <a:pt x="21600" y="16762"/>
                  <a:pt x="21600" y="10798"/>
                </a:cubicBezTo>
                <a:cubicBezTo>
                  <a:pt x="21600" y="4833"/>
                  <a:pt x="16768" y="0"/>
                  <a:pt x="10803" y="0"/>
                </a:cubicBezTo>
                <a:close/>
              </a:path>
            </a:pathLst>
          </a:custGeom>
          <a:ln w="12700">
            <a:miter lim="400000"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dvAuto="0"/>
      <p:bldP spid="5" grpId="0" animBg="1" advAuto="0"/>
      <p:bldP spid="6" grpId="0" animBg="1" advAuto="0"/>
      <p:bldP spid="7" grpId="0" animBg="1" advAuto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Rozhovor s rodičem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marL="327775" indent="-226825" defTabSz="841247">
              <a:spcBef>
                <a:spcPts val="300"/>
              </a:spcBef>
              <a:defRPr sz="2392"/>
            </a:pPr>
            <a:r>
              <a:rPr lang="cs-CZ" dirty="0" smtClean="0"/>
              <a:t>Paralela s tenisovou hrou (nemohu určit, co se bude odehrávat ani výsledek)</a:t>
            </a:r>
          </a:p>
          <a:p>
            <a:pPr marL="327775" indent="-226825" defTabSz="841247">
              <a:spcBef>
                <a:spcPts val="300"/>
              </a:spcBef>
              <a:defRPr sz="2392"/>
            </a:pPr>
            <a:r>
              <a:rPr lang="cs-CZ" dirty="0" smtClean="0"/>
              <a:t>Rozhovor jako prostor – hřiště pro dialog, kdy oba aktéři spoluutvářejí jeho průběh a mají vliv na výsledek.</a:t>
            </a:r>
          </a:p>
          <a:p>
            <a:pPr marL="327775" indent="-226825" defTabSz="841247">
              <a:spcBef>
                <a:spcPts val="300"/>
              </a:spcBef>
              <a:defRPr sz="2392"/>
            </a:pPr>
            <a:r>
              <a:rPr lang="cs-CZ" dirty="0" smtClean="0"/>
              <a:t>Výsledek je ovlivněn:</a:t>
            </a:r>
          </a:p>
          <a:p>
            <a:pPr marL="100950" indent="0" defTabSz="841247">
              <a:spcBef>
                <a:spcPts val="300"/>
              </a:spcBef>
              <a:buNone/>
              <a:defRPr sz="2392"/>
            </a:pPr>
            <a:r>
              <a:rPr lang="cs-CZ" dirty="0" smtClean="0"/>
              <a:t>1) chováním rodiče – vztah</a:t>
            </a:r>
          </a:p>
          <a:p>
            <a:pPr marL="100950" indent="0" defTabSz="841247">
              <a:spcBef>
                <a:spcPts val="300"/>
              </a:spcBef>
              <a:buNone/>
              <a:defRPr sz="2392"/>
            </a:pPr>
            <a:r>
              <a:rPr lang="cs-CZ" dirty="0" smtClean="0"/>
              <a:t>2) téma rozhovoru – příprava, naladění</a:t>
            </a:r>
          </a:p>
          <a:p>
            <a:pPr marL="100950" indent="0" defTabSz="841247">
              <a:spcBef>
                <a:spcPts val="300"/>
              </a:spcBef>
              <a:buNone/>
              <a:defRPr sz="2392"/>
            </a:pPr>
            <a:r>
              <a:rPr lang="cs-CZ" dirty="0" smtClean="0"/>
              <a:t>3) místo a čas – prostředí pro rozhovor</a:t>
            </a:r>
          </a:p>
          <a:p>
            <a:pPr marL="100950" indent="0" defTabSz="841247">
              <a:spcBef>
                <a:spcPts val="300"/>
              </a:spcBef>
              <a:buNone/>
              <a:defRPr sz="2392"/>
            </a:pPr>
            <a:r>
              <a:rPr lang="cs-CZ" dirty="0" smtClean="0"/>
              <a:t>4) vaše motivy, cíle a zkušenosti</a:t>
            </a:r>
          </a:p>
          <a:p>
            <a:endParaRPr lang="cs-CZ" dirty="0"/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Rectangle 2"/>
          <p:cNvSpPr txBox="1">
            <a:spLocks noGrp="1"/>
          </p:cNvSpPr>
          <p:nvPr>
            <p:ph type="title"/>
          </p:nvPr>
        </p:nvSpPr>
        <p:spPr>
          <a:xfrm>
            <a:off x="2952750" y="642937"/>
            <a:ext cx="7313615" cy="1143001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cs-CZ" dirty="0" smtClean="0"/>
              <a:t>Rozhovor s rodiči : rady a doporučení</a:t>
            </a:r>
            <a:endParaRPr dirty="0"/>
          </a:p>
        </p:txBody>
      </p:sp>
      <p:sp>
        <p:nvSpPr>
          <p:cNvPr id="158" name="Rectangle 3"/>
          <p:cNvSpPr txBox="1">
            <a:spLocks noGrp="1"/>
          </p:cNvSpPr>
          <p:nvPr>
            <p:ph type="body" idx="1"/>
          </p:nvPr>
        </p:nvSpPr>
        <p:spPr>
          <a:xfrm>
            <a:off x="1251677" y="1772816"/>
            <a:ext cx="10178323" cy="4106777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defRPr sz="2100"/>
            </a:pPr>
            <a:r>
              <a:rPr dirty="0"/>
              <a:t>Je </a:t>
            </a:r>
            <a:r>
              <a:rPr dirty="0" err="1"/>
              <a:t>důležité</a:t>
            </a:r>
            <a:r>
              <a:rPr dirty="0"/>
              <a:t>, aby </a:t>
            </a:r>
            <a:r>
              <a:rPr dirty="0" err="1"/>
              <a:t>rodiče</a:t>
            </a:r>
            <a:r>
              <a:rPr dirty="0"/>
              <a:t> od </a:t>
            </a:r>
            <a:r>
              <a:rPr dirty="0" err="1"/>
              <a:t>prvních</a:t>
            </a:r>
            <a:r>
              <a:rPr dirty="0"/>
              <a:t> </a:t>
            </a:r>
            <a:r>
              <a:rPr dirty="0" err="1"/>
              <a:t>setkání</a:t>
            </a:r>
            <a:r>
              <a:rPr dirty="0"/>
              <a:t> s </a:t>
            </a:r>
            <a:r>
              <a:rPr dirty="0" err="1"/>
              <a:t>Vámi</a:t>
            </a:r>
            <a:r>
              <a:rPr dirty="0"/>
              <a:t> </a:t>
            </a:r>
            <a:r>
              <a:rPr dirty="0" err="1"/>
              <a:t>cítili</a:t>
            </a:r>
            <a:r>
              <a:rPr dirty="0"/>
              <a:t>, </a:t>
            </a:r>
            <a:r>
              <a:rPr dirty="0" err="1"/>
              <a:t>že</a:t>
            </a:r>
            <a:r>
              <a:rPr dirty="0"/>
              <a:t> </a:t>
            </a:r>
            <a:r>
              <a:rPr dirty="0" err="1"/>
              <a:t>jsou</a:t>
            </a:r>
            <a:r>
              <a:rPr dirty="0"/>
              <a:t> </a:t>
            </a:r>
            <a:r>
              <a:rPr dirty="0" err="1"/>
              <a:t>ve</a:t>
            </a:r>
            <a:r>
              <a:rPr dirty="0"/>
              <a:t> </a:t>
            </a:r>
            <a:r>
              <a:rPr dirty="0" err="1"/>
              <a:t>škole</a:t>
            </a:r>
            <a:r>
              <a:rPr dirty="0"/>
              <a:t> </a:t>
            </a:r>
            <a:r>
              <a:rPr dirty="0" err="1"/>
              <a:t>vítáni</a:t>
            </a:r>
            <a:r>
              <a:rPr dirty="0"/>
              <a:t> a </a:t>
            </a:r>
            <a:r>
              <a:rPr dirty="0" err="1"/>
              <a:t>že</a:t>
            </a:r>
            <a:r>
              <a:rPr dirty="0"/>
              <a:t> </a:t>
            </a:r>
            <a:r>
              <a:rPr dirty="0" err="1"/>
              <a:t>dostanou</a:t>
            </a:r>
            <a:r>
              <a:rPr dirty="0"/>
              <a:t> </a:t>
            </a:r>
            <a:r>
              <a:rPr dirty="0" err="1"/>
              <a:t>užitečné</a:t>
            </a:r>
            <a:r>
              <a:rPr dirty="0"/>
              <a:t> </a:t>
            </a:r>
            <a:r>
              <a:rPr dirty="0" err="1"/>
              <a:t>informace</a:t>
            </a:r>
            <a:r>
              <a:rPr dirty="0"/>
              <a:t>.</a:t>
            </a:r>
          </a:p>
          <a:p>
            <a:pPr>
              <a:lnSpc>
                <a:spcPct val="80000"/>
              </a:lnSpc>
              <a:defRPr sz="2100"/>
            </a:pPr>
            <a:r>
              <a:rPr dirty="0" err="1" smtClean="0"/>
              <a:t>Neočekávejte</a:t>
            </a:r>
            <a:r>
              <a:rPr dirty="0"/>
              <a:t>, </a:t>
            </a:r>
            <a:r>
              <a:rPr dirty="0" err="1"/>
              <a:t>že</a:t>
            </a:r>
            <a:r>
              <a:rPr dirty="0"/>
              <a:t> </a:t>
            </a:r>
            <a:r>
              <a:rPr dirty="0" err="1"/>
              <a:t>všichni</a:t>
            </a:r>
            <a:r>
              <a:rPr dirty="0"/>
              <a:t> </a:t>
            </a:r>
            <a:r>
              <a:rPr dirty="0" err="1"/>
              <a:t>rodiče</a:t>
            </a:r>
            <a:r>
              <a:rPr dirty="0"/>
              <a:t> </a:t>
            </a:r>
            <a:r>
              <a:rPr dirty="0" err="1"/>
              <a:t>budou</a:t>
            </a:r>
            <a:r>
              <a:rPr dirty="0"/>
              <a:t> </a:t>
            </a:r>
            <a:r>
              <a:rPr dirty="0" err="1"/>
              <a:t>mít</a:t>
            </a:r>
            <a:r>
              <a:rPr dirty="0"/>
              <a:t> </a:t>
            </a:r>
            <a:r>
              <a:rPr dirty="0" err="1"/>
              <a:t>ke</a:t>
            </a:r>
            <a:r>
              <a:rPr dirty="0"/>
              <a:t> </a:t>
            </a:r>
            <a:r>
              <a:rPr dirty="0" err="1"/>
              <a:t>škole</a:t>
            </a:r>
            <a:r>
              <a:rPr dirty="0"/>
              <a:t> </a:t>
            </a:r>
            <a:r>
              <a:rPr dirty="0" err="1"/>
              <a:t>kladný</a:t>
            </a:r>
            <a:r>
              <a:rPr dirty="0"/>
              <a:t> </a:t>
            </a:r>
            <a:r>
              <a:rPr dirty="0" err="1"/>
              <a:t>vztah</a:t>
            </a:r>
            <a:r>
              <a:rPr dirty="0"/>
              <a:t>. </a:t>
            </a:r>
          </a:p>
          <a:p>
            <a:pPr>
              <a:lnSpc>
                <a:spcPct val="80000"/>
              </a:lnSpc>
              <a:defRPr sz="2100"/>
            </a:pPr>
            <a:r>
              <a:rPr dirty="0" err="1"/>
              <a:t>Setkání</a:t>
            </a:r>
            <a:r>
              <a:rPr dirty="0"/>
              <a:t> </a:t>
            </a:r>
            <a:r>
              <a:rPr dirty="0" err="1"/>
              <a:t>učitele</a:t>
            </a:r>
            <a:r>
              <a:rPr dirty="0"/>
              <a:t> s </a:t>
            </a:r>
            <a:r>
              <a:rPr dirty="0" err="1"/>
              <a:t>rodiči</a:t>
            </a:r>
            <a:r>
              <a:rPr dirty="0"/>
              <a:t> by </a:t>
            </a:r>
            <a:r>
              <a:rPr dirty="0" err="1"/>
              <a:t>měla</a:t>
            </a:r>
            <a:r>
              <a:rPr dirty="0"/>
              <a:t> </a:t>
            </a:r>
            <a:r>
              <a:rPr dirty="0" err="1"/>
              <a:t>být</a:t>
            </a:r>
            <a:r>
              <a:rPr dirty="0"/>
              <a:t> </a:t>
            </a:r>
            <a:r>
              <a:rPr dirty="0" err="1"/>
              <a:t>časově</a:t>
            </a:r>
            <a:r>
              <a:rPr dirty="0"/>
              <a:t> </a:t>
            </a:r>
            <a:r>
              <a:rPr dirty="0" err="1"/>
              <a:t>přiměřená</a:t>
            </a:r>
            <a:r>
              <a:rPr dirty="0"/>
              <a:t> (</a:t>
            </a:r>
            <a:r>
              <a:rPr dirty="0" err="1"/>
              <a:t>většinou</a:t>
            </a:r>
            <a:r>
              <a:rPr dirty="0"/>
              <a:t> </a:t>
            </a:r>
            <a:r>
              <a:rPr dirty="0" err="1"/>
              <a:t>spíše</a:t>
            </a:r>
            <a:r>
              <a:rPr dirty="0"/>
              <a:t> </a:t>
            </a:r>
            <a:r>
              <a:rPr dirty="0" err="1"/>
              <a:t>krátká</a:t>
            </a:r>
            <a:r>
              <a:rPr dirty="0"/>
              <a:t>) a </a:t>
            </a:r>
            <a:r>
              <a:rPr dirty="0" err="1"/>
              <a:t>jejich</a:t>
            </a:r>
            <a:r>
              <a:rPr dirty="0"/>
              <a:t> </a:t>
            </a:r>
            <a:r>
              <a:rPr dirty="0" err="1"/>
              <a:t>závěr</a:t>
            </a:r>
            <a:r>
              <a:rPr dirty="0"/>
              <a:t> by </a:t>
            </a:r>
            <a:r>
              <a:rPr dirty="0" err="1"/>
              <a:t>měl</a:t>
            </a:r>
            <a:r>
              <a:rPr dirty="0"/>
              <a:t> </a:t>
            </a:r>
            <a:r>
              <a:rPr dirty="0" err="1"/>
              <a:t>vyznít</a:t>
            </a:r>
            <a:r>
              <a:rPr dirty="0"/>
              <a:t> </a:t>
            </a:r>
            <a:r>
              <a:rPr dirty="0" err="1"/>
              <a:t>pozitivně</a:t>
            </a:r>
            <a:r>
              <a:rPr dirty="0"/>
              <a:t>. </a:t>
            </a:r>
          </a:p>
          <a:p>
            <a:pPr>
              <a:lnSpc>
                <a:spcPct val="80000"/>
              </a:lnSpc>
              <a:defRPr sz="2100"/>
            </a:pPr>
            <a:r>
              <a:rPr dirty="0" err="1"/>
              <a:t>Rodiče</a:t>
            </a:r>
            <a:r>
              <a:rPr dirty="0"/>
              <a:t> </a:t>
            </a:r>
            <a:r>
              <a:rPr dirty="0" err="1"/>
              <a:t>za</a:t>
            </a:r>
            <a:r>
              <a:rPr dirty="0"/>
              <a:t> </a:t>
            </a:r>
            <a:r>
              <a:rPr dirty="0" err="1"/>
              <a:t>Vámi</a:t>
            </a:r>
            <a:r>
              <a:rPr dirty="0"/>
              <a:t> </a:t>
            </a:r>
            <a:r>
              <a:rPr dirty="0" err="1"/>
              <a:t>přišli</a:t>
            </a:r>
            <a:r>
              <a:rPr dirty="0"/>
              <a:t> </a:t>
            </a:r>
            <a:r>
              <a:rPr dirty="0" err="1"/>
              <a:t>kvůli</a:t>
            </a:r>
            <a:r>
              <a:rPr dirty="0"/>
              <a:t> </a:t>
            </a:r>
            <a:r>
              <a:rPr dirty="0" err="1"/>
              <a:t>svému</a:t>
            </a:r>
            <a:r>
              <a:rPr dirty="0"/>
              <a:t> </a:t>
            </a:r>
            <a:r>
              <a:rPr dirty="0" err="1"/>
              <a:t>dítěti</a:t>
            </a:r>
            <a:r>
              <a:rPr dirty="0"/>
              <a:t>. </a:t>
            </a:r>
            <a:r>
              <a:rPr dirty="0" err="1"/>
              <a:t>Neporovnávejte</a:t>
            </a:r>
            <a:r>
              <a:rPr dirty="0"/>
              <a:t> </a:t>
            </a:r>
            <a:r>
              <a:rPr dirty="0" err="1"/>
              <a:t>před</a:t>
            </a:r>
            <a:r>
              <a:rPr dirty="0"/>
              <a:t> </a:t>
            </a:r>
            <a:r>
              <a:rPr dirty="0" err="1"/>
              <a:t>nimi</a:t>
            </a:r>
            <a:r>
              <a:rPr dirty="0"/>
              <a:t> </a:t>
            </a:r>
            <a:r>
              <a:rPr dirty="0" err="1"/>
              <a:t>děti</a:t>
            </a:r>
            <a:r>
              <a:rPr dirty="0"/>
              <a:t> a </a:t>
            </a:r>
            <a:r>
              <a:rPr dirty="0" err="1"/>
              <a:t>nemluvte</a:t>
            </a:r>
            <a:r>
              <a:rPr dirty="0"/>
              <a:t> s </a:t>
            </a:r>
            <a:r>
              <a:rPr dirty="0" err="1"/>
              <a:t>nimi</a:t>
            </a:r>
            <a:r>
              <a:rPr dirty="0"/>
              <a:t>  o </a:t>
            </a:r>
            <a:r>
              <a:rPr dirty="0" err="1"/>
              <a:t>jiných</a:t>
            </a:r>
            <a:r>
              <a:rPr dirty="0"/>
              <a:t> </a:t>
            </a:r>
            <a:r>
              <a:rPr dirty="0" err="1"/>
              <a:t>dětech</a:t>
            </a:r>
            <a:r>
              <a:rPr dirty="0" smtClean="0"/>
              <a:t>.</a:t>
            </a:r>
            <a:endParaRPr lang="cs-CZ" dirty="0" smtClean="0"/>
          </a:p>
          <a:p>
            <a:pPr>
              <a:lnSpc>
                <a:spcPct val="80000"/>
              </a:lnSpc>
              <a:defRPr sz="2100"/>
            </a:pPr>
            <a:r>
              <a:rPr lang="cs-CZ" dirty="0"/>
              <a:t>Na rozhovor s rodiči se dobře připravte. Myslete na to, že jste po celou dobu setkání s rodiči stále v zaměstnání a vystupujte profesionálně. </a:t>
            </a:r>
          </a:p>
          <a:p>
            <a:pPr>
              <a:lnSpc>
                <a:spcPct val="80000"/>
              </a:lnSpc>
              <a:defRPr sz="2100"/>
            </a:pPr>
            <a:r>
              <a:rPr lang="cs-CZ" dirty="0"/>
              <a:t>Na přivítanou rodičům podejte ruku, usmějte se a očima navažte kontakt.</a:t>
            </a:r>
          </a:p>
          <a:p>
            <a:pPr>
              <a:lnSpc>
                <a:spcPct val="80000"/>
              </a:lnSpc>
              <a:defRPr sz="2100"/>
            </a:pPr>
            <a:r>
              <a:rPr lang="cs-CZ" dirty="0"/>
              <a:t>Vyvarujte se obsáhlých rozmluv o sobě, o svém osobním životě a o svých problémech. </a:t>
            </a:r>
          </a:p>
          <a:p>
            <a:pPr>
              <a:lnSpc>
                <a:spcPct val="80000"/>
              </a:lnSpc>
              <a:defRPr sz="2100"/>
            </a:pPr>
            <a:r>
              <a:rPr lang="cs-CZ" dirty="0"/>
              <a:t>Nemluvte jen o nepříjemných věcech. Začněte něčím pozitivním a také něčím nadějným skončete. Pamatujte si zásadu, že dřív než řeknete něco negativního, je třeba mluvit o věcech pozitivních. </a:t>
            </a:r>
          </a:p>
          <a:p>
            <a:pPr>
              <a:lnSpc>
                <a:spcPct val="80000"/>
              </a:lnSpc>
              <a:defRPr sz="2100"/>
            </a:pPr>
            <a:endParaRPr lang="cs-CZ" dirty="0" smtClean="0"/>
          </a:p>
          <a:p>
            <a:pPr>
              <a:lnSpc>
                <a:spcPct val="80000"/>
              </a:lnSpc>
              <a:defRPr sz="2100"/>
            </a:pPr>
            <a:endParaRPr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Rectang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859536">
              <a:defRPr sz="4794" spc="188"/>
            </a:pPr>
            <a:endParaRPr/>
          </a:p>
        </p:txBody>
      </p:sp>
      <p:sp>
        <p:nvSpPr>
          <p:cNvPr id="164" name="Rectangle 3"/>
          <p:cNvSpPr txBox="1">
            <a:spLocks noGrp="1"/>
          </p:cNvSpPr>
          <p:nvPr>
            <p:ph type="body" idx="1"/>
          </p:nvPr>
        </p:nvSpPr>
        <p:spPr>
          <a:xfrm>
            <a:off x="1251677" y="1266092"/>
            <a:ext cx="10178323" cy="4613501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>
              <a:lnSpc>
                <a:spcPct val="80000"/>
              </a:lnSpc>
              <a:defRPr sz="1900"/>
            </a:pPr>
            <a:r>
              <a:rPr sz="2200" dirty="0" err="1"/>
              <a:t>Neslibujte</a:t>
            </a:r>
            <a:r>
              <a:rPr sz="2200" dirty="0"/>
              <a:t> </a:t>
            </a:r>
            <a:r>
              <a:rPr sz="2200" dirty="0" err="1"/>
              <a:t>rodičům</a:t>
            </a:r>
            <a:r>
              <a:rPr sz="2200" dirty="0"/>
              <a:t> pod </a:t>
            </a:r>
            <a:r>
              <a:rPr sz="2200" dirty="0" err="1"/>
              <a:t>nátlakem</a:t>
            </a:r>
            <a:r>
              <a:rPr sz="2200" dirty="0"/>
              <a:t> </a:t>
            </a:r>
            <a:r>
              <a:rPr sz="2200" dirty="0" err="1"/>
              <a:t>něco</a:t>
            </a:r>
            <a:r>
              <a:rPr sz="2200" dirty="0"/>
              <a:t>, </a:t>
            </a:r>
            <a:r>
              <a:rPr sz="2200" dirty="0" err="1"/>
              <a:t>čeho</a:t>
            </a:r>
            <a:r>
              <a:rPr sz="2200" dirty="0"/>
              <a:t> </a:t>
            </a:r>
            <a:r>
              <a:rPr sz="2200" dirty="0" err="1"/>
              <a:t>byste</a:t>
            </a:r>
            <a:r>
              <a:rPr sz="2200" dirty="0"/>
              <a:t> </a:t>
            </a:r>
            <a:r>
              <a:rPr sz="2200" dirty="0" err="1"/>
              <a:t>mohli</a:t>
            </a:r>
            <a:r>
              <a:rPr sz="2200" dirty="0"/>
              <a:t> </a:t>
            </a:r>
            <a:r>
              <a:rPr sz="2200" dirty="0" err="1"/>
              <a:t>později</a:t>
            </a:r>
            <a:r>
              <a:rPr sz="2200" dirty="0"/>
              <a:t> </a:t>
            </a:r>
            <a:r>
              <a:rPr sz="2200" dirty="0" err="1"/>
              <a:t>litovat</a:t>
            </a:r>
            <a:r>
              <a:rPr sz="2200" dirty="0"/>
              <a:t>. </a:t>
            </a:r>
          </a:p>
          <a:p>
            <a:pPr>
              <a:lnSpc>
                <a:spcPct val="80000"/>
              </a:lnSpc>
              <a:defRPr sz="1900"/>
            </a:pPr>
            <a:r>
              <a:rPr sz="2200" dirty="0" err="1"/>
              <a:t>Pokud</a:t>
            </a:r>
            <a:r>
              <a:rPr sz="2200" dirty="0"/>
              <a:t> se </a:t>
            </a:r>
            <a:r>
              <a:rPr sz="2200" dirty="0" err="1"/>
              <a:t>budou</a:t>
            </a:r>
            <a:r>
              <a:rPr sz="2200" dirty="0"/>
              <a:t> </a:t>
            </a:r>
            <a:r>
              <a:rPr sz="2200" dirty="0" err="1"/>
              <a:t>rodiče</a:t>
            </a:r>
            <a:r>
              <a:rPr sz="2200" dirty="0"/>
              <a:t> </a:t>
            </a:r>
            <a:r>
              <a:rPr sz="2200" dirty="0" err="1"/>
              <a:t>ptát</a:t>
            </a:r>
            <a:r>
              <a:rPr sz="2200" dirty="0"/>
              <a:t> </a:t>
            </a:r>
            <a:r>
              <a:rPr sz="2200" dirty="0" err="1"/>
              <a:t>na</a:t>
            </a:r>
            <a:r>
              <a:rPr sz="2200" dirty="0"/>
              <a:t> </a:t>
            </a:r>
            <a:r>
              <a:rPr sz="2200" dirty="0" err="1"/>
              <a:t>skutečnosti</a:t>
            </a:r>
            <a:r>
              <a:rPr sz="2200" dirty="0"/>
              <a:t>, </a:t>
            </a:r>
            <a:r>
              <a:rPr sz="2200" dirty="0" err="1"/>
              <a:t>které</a:t>
            </a:r>
            <a:r>
              <a:rPr sz="2200" dirty="0"/>
              <a:t> </a:t>
            </a:r>
            <a:r>
              <a:rPr sz="2200" dirty="0" err="1"/>
              <a:t>Vám</a:t>
            </a:r>
            <a:r>
              <a:rPr sz="2200" dirty="0"/>
              <a:t> </a:t>
            </a:r>
            <a:r>
              <a:rPr sz="2200" dirty="0" err="1"/>
              <a:t>nejsou</a:t>
            </a:r>
            <a:r>
              <a:rPr sz="2200" dirty="0"/>
              <a:t> v </a:t>
            </a:r>
            <a:r>
              <a:rPr sz="2200" dirty="0" err="1"/>
              <a:t>dané</a:t>
            </a:r>
            <a:r>
              <a:rPr sz="2200" dirty="0"/>
              <a:t> </a:t>
            </a:r>
            <a:r>
              <a:rPr sz="2200" dirty="0" err="1"/>
              <a:t>chvíli</a:t>
            </a:r>
            <a:r>
              <a:rPr sz="2200" dirty="0"/>
              <a:t> </a:t>
            </a:r>
            <a:r>
              <a:rPr sz="2200" dirty="0" err="1"/>
              <a:t>známy</a:t>
            </a:r>
            <a:r>
              <a:rPr sz="2200" dirty="0"/>
              <a:t>, </a:t>
            </a:r>
            <a:r>
              <a:rPr sz="2200" dirty="0" err="1"/>
              <a:t>sdělte</a:t>
            </a:r>
            <a:r>
              <a:rPr sz="2200" dirty="0"/>
              <a:t> </a:t>
            </a:r>
            <a:r>
              <a:rPr sz="2200" dirty="0" err="1"/>
              <a:t>jim</a:t>
            </a:r>
            <a:r>
              <a:rPr sz="2200" dirty="0"/>
              <a:t>, </a:t>
            </a:r>
            <a:r>
              <a:rPr sz="2200" dirty="0" err="1"/>
              <a:t>že</a:t>
            </a:r>
            <a:r>
              <a:rPr sz="2200" dirty="0"/>
              <a:t> </a:t>
            </a:r>
            <a:r>
              <a:rPr sz="2200" dirty="0" err="1"/>
              <a:t>poskytnete</a:t>
            </a:r>
            <a:r>
              <a:rPr sz="2200" dirty="0"/>
              <a:t> </a:t>
            </a:r>
            <a:r>
              <a:rPr sz="2200" dirty="0" err="1"/>
              <a:t>požadovanou</a:t>
            </a:r>
            <a:r>
              <a:rPr sz="2200" dirty="0"/>
              <a:t> </a:t>
            </a:r>
            <a:r>
              <a:rPr sz="2200" dirty="0" err="1"/>
              <a:t>odpověď</a:t>
            </a:r>
            <a:r>
              <a:rPr sz="2200" dirty="0"/>
              <a:t> </a:t>
            </a:r>
            <a:r>
              <a:rPr sz="2200" dirty="0" err="1"/>
              <a:t>později</a:t>
            </a:r>
            <a:r>
              <a:rPr sz="2200" dirty="0"/>
              <a:t>, </a:t>
            </a:r>
            <a:r>
              <a:rPr sz="2200" dirty="0" err="1"/>
              <a:t>až</a:t>
            </a:r>
            <a:r>
              <a:rPr sz="2200" dirty="0"/>
              <a:t> </a:t>
            </a:r>
            <a:r>
              <a:rPr sz="2200" dirty="0" err="1"/>
              <a:t>budete</a:t>
            </a:r>
            <a:r>
              <a:rPr sz="2200" dirty="0"/>
              <a:t> </a:t>
            </a:r>
            <a:r>
              <a:rPr sz="2200" dirty="0" err="1"/>
              <a:t>mít</a:t>
            </a:r>
            <a:r>
              <a:rPr sz="2200" dirty="0"/>
              <a:t> k </a:t>
            </a:r>
            <a:r>
              <a:rPr sz="2200" dirty="0" err="1"/>
              <a:t>dispozici</a:t>
            </a:r>
            <a:r>
              <a:rPr sz="2200" dirty="0"/>
              <a:t> </a:t>
            </a:r>
            <a:r>
              <a:rPr sz="2200" dirty="0" err="1"/>
              <a:t>potřebné</a:t>
            </a:r>
            <a:r>
              <a:rPr sz="2200" dirty="0"/>
              <a:t> </a:t>
            </a:r>
            <a:r>
              <a:rPr sz="2200" dirty="0" err="1"/>
              <a:t>údaje</a:t>
            </a:r>
            <a:r>
              <a:rPr sz="2200" dirty="0"/>
              <a:t>.</a:t>
            </a:r>
          </a:p>
          <a:p>
            <a:pPr>
              <a:lnSpc>
                <a:spcPct val="80000"/>
              </a:lnSpc>
              <a:defRPr sz="1900"/>
            </a:pPr>
            <a:r>
              <a:rPr sz="2200" dirty="0" err="1"/>
              <a:t>Nepoučujte</a:t>
            </a:r>
            <a:r>
              <a:rPr sz="2200" dirty="0"/>
              <a:t> </a:t>
            </a:r>
            <a:r>
              <a:rPr sz="2200" dirty="0" err="1"/>
              <a:t>rodiče</a:t>
            </a:r>
            <a:r>
              <a:rPr sz="2200" dirty="0"/>
              <a:t>. </a:t>
            </a:r>
            <a:r>
              <a:rPr sz="2200" dirty="0" err="1"/>
              <a:t>Rodičům</a:t>
            </a:r>
            <a:r>
              <a:rPr sz="2200" dirty="0"/>
              <a:t> </a:t>
            </a:r>
            <a:r>
              <a:rPr sz="2200" dirty="0" err="1"/>
              <a:t>i</a:t>
            </a:r>
            <a:r>
              <a:rPr sz="2200" dirty="0"/>
              <a:t> </a:t>
            </a:r>
            <a:r>
              <a:rPr sz="2200" dirty="0" err="1"/>
              <a:t>Vám</a:t>
            </a:r>
            <a:r>
              <a:rPr sz="2200" dirty="0"/>
              <a:t> </a:t>
            </a:r>
            <a:r>
              <a:rPr sz="2200" dirty="0" err="1"/>
              <a:t>záleží</a:t>
            </a:r>
            <a:r>
              <a:rPr sz="2200" dirty="0"/>
              <a:t> </a:t>
            </a:r>
            <a:r>
              <a:rPr sz="2200" dirty="0" err="1"/>
              <a:t>na</a:t>
            </a:r>
            <a:r>
              <a:rPr sz="2200" dirty="0"/>
              <a:t> </a:t>
            </a:r>
            <a:r>
              <a:rPr sz="2200" dirty="0" err="1"/>
              <a:t>tomtéž</a:t>
            </a:r>
            <a:r>
              <a:rPr sz="2200" dirty="0"/>
              <a:t> – aby se </a:t>
            </a:r>
            <a:r>
              <a:rPr sz="2200" dirty="0" err="1"/>
              <a:t>dítě</a:t>
            </a:r>
            <a:r>
              <a:rPr sz="2200" dirty="0"/>
              <a:t> </a:t>
            </a:r>
            <a:r>
              <a:rPr sz="2200" dirty="0" err="1"/>
              <a:t>dobře</a:t>
            </a:r>
            <a:r>
              <a:rPr sz="2200" dirty="0"/>
              <a:t> </a:t>
            </a:r>
            <a:r>
              <a:rPr sz="2200" dirty="0" err="1"/>
              <a:t>vyvíjelo</a:t>
            </a:r>
            <a:r>
              <a:rPr sz="2200" dirty="0"/>
              <a:t>.</a:t>
            </a:r>
          </a:p>
          <a:p>
            <a:pPr>
              <a:lnSpc>
                <a:spcPct val="80000"/>
              </a:lnSpc>
              <a:defRPr sz="1900"/>
            </a:pPr>
            <a:r>
              <a:rPr sz="2200" dirty="0" err="1"/>
              <a:t>Uvažte</a:t>
            </a:r>
            <a:r>
              <a:rPr sz="2200" dirty="0"/>
              <a:t>, </a:t>
            </a:r>
            <a:r>
              <a:rPr sz="2200" dirty="0" err="1"/>
              <a:t>ve</a:t>
            </a:r>
            <a:r>
              <a:rPr sz="2200" dirty="0"/>
              <a:t> </a:t>
            </a:r>
            <a:r>
              <a:rPr sz="2200" dirty="0" err="1"/>
              <a:t>kterých</a:t>
            </a:r>
            <a:r>
              <a:rPr sz="2200" dirty="0"/>
              <a:t> </a:t>
            </a:r>
            <a:r>
              <a:rPr sz="2200" dirty="0" err="1"/>
              <a:t>závažných</a:t>
            </a:r>
            <a:r>
              <a:rPr sz="2200" dirty="0"/>
              <a:t> </a:t>
            </a:r>
            <a:r>
              <a:rPr sz="2200" dirty="0" err="1"/>
              <a:t>případech</a:t>
            </a:r>
            <a:r>
              <a:rPr sz="2200" dirty="0"/>
              <a:t> </a:t>
            </a:r>
            <a:r>
              <a:rPr sz="2200" dirty="0" err="1"/>
              <a:t>může</a:t>
            </a:r>
            <a:r>
              <a:rPr sz="2200" dirty="0"/>
              <a:t> </a:t>
            </a:r>
            <a:r>
              <a:rPr sz="2200" dirty="0" err="1"/>
              <a:t>být</a:t>
            </a:r>
            <a:r>
              <a:rPr sz="2200" dirty="0"/>
              <a:t> </a:t>
            </a:r>
            <a:r>
              <a:rPr sz="2200" dirty="0" err="1"/>
              <a:t>užitečná</a:t>
            </a:r>
            <a:r>
              <a:rPr sz="2200" dirty="0"/>
              <a:t> (</a:t>
            </a:r>
            <a:r>
              <a:rPr sz="2200" dirty="0" err="1"/>
              <a:t>nebo</a:t>
            </a:r>
            <a:r>
              <a:rPr sz="2200" dirty="0"/>
              <a:t> </a:t>
            </a:r>
            <a:r>
              <a:rPr sz="2200" dirty="0" err="1"/>
              <a:t>nezbytná</a:t>
            </a:r>
            <a:r>
              <a:rPr sz="2200" dirty="0"/>
              <a:t>) </a:t>
            </a:r>
            <a:r>
              <a:rPr sz="2200" dirty="0" err="1"/>
              <a:t>stručná</a:t>
            </a:r>
            <a:r>
              <a:rPr sz="2200" dirty="0"/>
              <a:t> </a:t>
            </a:r>
            <a:r>
              <a:rPr sz="2200" dirty="0" err="1"/>
              <a:t>písemná</a:t>
            </a:r>
            <a:r>
              <a:rPr sz="2200" dirty="0"/>
              <a:t> </a:t>
            </a:r>
            <a:r>
              <a:rPr sz="2200" dirty="0" err="1"/>
              <a:t>dokumentace</a:t>
            </a:r>
            <a:r>
              <a:rPr sz="2200" dirty="0"/>
              <a:t> k </a:t>
            </a:r>
            <a:r>
              <a:rPr sz="2200" dirty="0" err="1"/>
              <a:t>tomu</a:t>
            </a:r>
            <a:r>
              <a:rPr sz="2200" dirty="0"/>
              <a:t>, co se </a:t>
            </a:r>
            <a:r>
              <a:rPr sz="2200" dirty="0" err="1"/>
              <a:t>stalo</a:t>
            </a:r>
            <a:r>
              <a:rPr sz="2200" dirty="0"/>
              <a:t>, </a:t>
            </a:r>
            <a:r>
              <a:rPr sz="2200" dirty="0" err="1"/>
              <a:t>koho</a:t>
            </a:r>
            <a:r>
              <a:rPr sz="2200" dirty="0"/>
              <a:t> se to </a:t>
            </a:r>
            <a:r>
              <a:rPr sz="2200" dirty="0" err="1"/>
              <a:t>týká</a:t>
            </a:r>
            <a:r>
              <a:rPr sz="2200" dirty="0"/>
              <a:t> a </a:t>
            </a:r>
            <a:r>
              <a:rPr sz="2200" dirty="0" err="1"/>
              <a:t>jak</a:t>
            </a:r>
            <a:r>
              <a:rPr sz="2200" dirty="0"/>
              <a:t> </a:t>
            </a:r>
            <a:r>
              <a:rPr sz="2200" dirty="0" err="1"/>
              <a:t>bude</a:t>
            </a:r>
            <a:r>
              <a:rPr sz="2200" dirty="0"/>
              <a:t> </a:t>
            </a:r>
            <a:r>
              <a:rPr sz="2200" dirty="0" err="1"/>
              <a:t>záležitost</a:t>
            </a:r>
            <a:r>
              <a:rPr sz="2200" dirty="0"/>
              <a:t> </a:t>
            </a:r>
            <a:r>
              <a:rPr sz="2200" dirty="0" err="1"/>
              <a:t>řešena</a:t>
            </a:r>
            <a:r>
              <a:rPr sz="2200" dirty="0"/>
              <a:t>. </a:t>
            </a:r>
            <a:r>
              <a:rPr sz="2200" dirty="0" err="1"/>
              <a:t>Kopii</a:t>
            </a:r>
            <a:r>
              <a:rPr sz="2200" dirty="0"/>
              <a:t> </a:t>
            </a:r>
            <a:r>
              <a:rPr sz="2200" dirty="0" err="1"/>
              <a:t>zápisu</a:t>
            </a:r>
            <a:r>
              <a:rPr sz="2200" dirty="0"/>
              <a:t> by </a:t>
            </a:r>
            <a:r>
              <a:rPr sz="2200" dirty="0" err="1"/>
              <a:t>měli</a:t>
            </a:r>
            <a:r>
              <a:rPr sz="2200" dirty="0"/>
              <a:t> </a:t>
            </a:r>
            <a:r>
              <a:rPr sz="2200" dirty="0" err="1"/>
              <a:t>mít</a:t>
            </a:r>
            <a:r>
              <a:rPr sz="2200" dirty="0"/>
              <a:t> k </a:t>
            </a:r>
            <a:r>
              <a:rPr sz="2200" dirty="0" err="1"/>
              <a:t>dispozici</a:t>
            </a:r>
            <a:r>
              <a:rPr sz="2200" dirty="0"/>
              <a:t> </a:t>
            </a:r>
            <a:r>
              <a:rPr sz="2200" dirty="0" err="1"/>
              <a:t>také</a:t>
            </a:r>
            <a:r>
              <a:rPr sz="2200" dirty="0"/>
              <a:t> </a:t>
            </a:r>
            <a:r>
              <a:rPr sz="2200" dirty="0" err="1"/>
              <a:t>rodiče</a:t>
            </a:r>
            <a:r>
              <a:rPr sz="2200" dirty="0"/>
              <a:t> a </a:t>
            </a:r>
            <a:r>
              <a:rPr sz="2200" dirty="0" err="1"/>
              <a:t>vedení</a:t>
            </a:r>
            <a:r>
              <a:rPr sz="2200" dirty="0"/>
              <a:t> </a:t>
            </a:r>
            <a:r>
              <a:rPr sz="2200" dirty="0" err="1"/>
              <a:t>školy</a:t>
            </a:r>
            <a:r>
              <a:rPr sz="2200" dirty="0"/>
              <a:t>. </a:t>
            </a:r>
            <a:endParaRPr lang="cs-CZ" sz="2200" dirty="0" smtClean="0"/>
          </a:p>
          <a:p>
            <a:pPr>
              <a:lnSpc>
                <a:spcPct val="90000"/>
              </a:lnSpc>
              <a:defRPr sz="2500"/>
            </a:pPr>
            <a:r>
              <a:rPr lang="cs-CZ" sz="2200" dirty="0"/>
              <a:t>Zveřejněte hodiny, ve kterých Vám mohou rodiče volat do </a:t>
            </a:r>
            <a:r>
              <a:rPr lang="cs-CZ" sz="2200" dirty="0" smtClean="0"/>
              <a:t>školy. Dny, kdy mohou dojít na individuální konzultaci.</a:t>
            </a:r>
            <a:endParaRPr lang="cs-CZ" sz="2200" dirty="0"/>
          </a:p>
          <a:p>
            <a:pPr>
              <a:lnSpc>
                <a:spcPct val="90000"/>
              </a:lnSpc>
              <a:defRPr sz="2500"/>
            </a:pPr>
            <a:r>
              <a:rPr lang="cs-CZ" sz="2200" dirty="0"/>
              <a:t>Pokud jsou rodiče rozvedeni, zeptejte se jich, jak chtějí dostávat zprávy. </a:t>
            </a:r>
          </a:p>
          <a:p>
            <a:pPr>
              <a:lnSpc>
                <a:spcPct val="90000"/>
              </a:lnSpc>
              <a:defRPr sz="2500"/>
            </a:pPr>
            <a:r>
              <a:rPr lang="cs-CZ" sz="2200" dirty="0"/>
              <a:t>Vždy když s rodiči hovoříte, nezapomeňte jim říct, co jejich dítě umí a jaké má přednosti. </a:t>
            </a:r>
          </a:p>
          <a:p>
            <a:pPr>
              <a:lnSpc>
                <a:spcPct val="90000"/>
              </a:lnSpc>
              <a:defRPr sz="2500"/>
            </a:pPr>
            <a:r>
              <a:rPr lang="cs-CZ" sz="2200" dirty="0"/>
              <a:t>Nezapomínejte také, že jste vzdělaní specialisté v oboru a umíte pracovat    s dětmi. Předkládejte rodičům konkrétní návrhy, ale vždy připouštějte jiná možná   řešení.</a:t>
            </a:r>
          </a:p>
          <a:p>
            <a:pPr>
              <a:lnSpc>
                <a:spcPct val="80000"/>
              </a:lnSpc>
              <a:defRPr sz="1900"/>
            </a:pPr>
            <a:endParaRPr dirty="0"/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Co rodiče z úspěšné spolupráce získávají: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859536">
              <a:defRPr sz="4794" spc="188"/>
            </a:lvl1pPr>
          </a:lstStyle>
          <a:p>
            <a:r>
              <a:t>Co rodiče z úspěšné spolupráce získávají:</a:t>
            </a:r>
          </a:p>
        </p:txBody>
      </p:sp>
      <p:sp>
        <p:nvSpPr>
          <p:cNvPr id="221" name=" Pocit sounáležitosti s programem (děním)…"/>
          <p:cNvSpPr txBox="1"/>
          <p:nvPr/>
        </p:nvSpPr>
        <p:spPr>
          <a:xfrm>
            <a:off x="1538121" y="2386627"/>
            <a:ext cx="9115758" cy="23773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r>
              <a:t> Pocit sounáležitosti s programem (děním) </a:t>
            </a:r>
          </a:p>
          <a:p>
            <a:r>
              <a:t> Přijmou jej za svůj program a mohou se podílet na jeho průběhu</a:t>
            </a:r>
          </a:p>
          <a:p>
            <a:r>
              <a:t> Naučí se dívat na své dítě ve vztahu k ostatním </a:t>
            </a:r>
          </a:p>
          <a:p>
            <a:r>
              <a:t> Poznají více z vývoje dítěte</a:t>
            </a:r>
          </a:p>
          <a:p>
            <a:r>
              <a:t> Poznávají a naučí se respektovat vás</a:t>
            </a:r>
          </a:p>
          <a:p>
            <a:r>
              <a:t> Podpoří proces domácími aktivitami</a:t>
            </a:r>
          </a:p>
          <a:p>
            <a:r>
              <a:t> Poznají prostředí a kamarády z vyprávění</a:t>
            </a:r>
          </a:p>
          <a:p>
            <a:r>
              <a:t> Mohou navázat přátelské vztahy s jinými rodiči</a:t>
            </a:r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3C2E469-0598-4961-B8D4-7AFDDDC69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literatura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A6F1FA34-2DFC-4833-85A1-9ECE224832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5800" y="2063750"/>
            <a:ext cx="10394950" cy="3311525"/>
          </a:xfrm>
          <a:prstGeom prst="rect">
            <a:avLst/>
          </a:prstGeom>
        </p:spPr>
        <p:txBody>
          <a:bodyPr/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cs-CZ" dirty="0" err="1" smtClean="0"/>
              <a:t>Sheedyová</a:t>
            </a:r>
            <a:r>
              <a:rPr lang="cs-CZ" dirty="0" smtClean="0"/>
              <a:t>-</a:t>
            </a:r>
            <a:r>
              <a:rPr lang="cs-CZ" dirty="0" err="1" smtClean="0"/>
              <a:t>Kurcinková</a:t>
            </a:r>
            <a:r>
              <a:rPr lang="cs-CZ" dirty="0" smtClean="0"/>
              <a:t>, </a:t>
            </a:r>
            <a:r>
              <a:rPr lang="cs-CZ" dirty="0" smtClean="0"/>
              <a:t>M. (1998</a:t>
            </a:r>
            <a:r>
              <a:rPr lang="cs-CZ" dirty="0" smtClean="0"/>
              <a:t>) </a:t>
            </a:r>
            <a:r>
              <a:rPr lang="cs-CZ" i="1" dirty="0" smtClean="0"/>
              <a:t>Problémové dítě v rodině a ve škole.</a:t>
            </a:r>
            <a:r>
              <a:rPr lang="cs-CZ" dirty="0" smtClean="0"/>
              <a:t> </a:t>
            </a:r>
            <a:r>
              <a:rPr lang="cs-CZ" dirty="0" smtClean="0"/>
              <a:t>Praha: </a:t>
            </a:r>
            <a:r>
              <a:rPr lang="cs-CZ" dirty="0" smtClean="0"/>
              <a:t>Portál.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dirty="0" err="1" smtClean="0"/>
              <a:t>Rabušicová</a:t>
            </a:r>
            <a:r>
              <a:rPr lang="cs-CZ" dirty="0"/>
              <a:t>, M., </a:t>
            </a:r>
            <a:r>
              <a:rPr lang="cs-CZ" dirty="0" err="1"/>
              <a:t>Šeďová</a:t>
            </a:r>
            <a:r>
              <a:rPr lang="cs-CZ" dirty="0"/>
              <a:t>, K., Trnková, K., </a:t>
            </a:r>
            <a:r>
              <a:rPr lang="cs-CZ" dirty="0" err="1"/>
              <a:t>Čiháček</a:t>
            </a:r>
            <a:r>
              <a:rPr lang="cs-CZ" dirty="0"/>
              <a:t>, V. </a:t>
            </a:r>
            <a:r>
              <a:rPr lang="cs-CZ" dirty="0"/>
              <a:t>(2004) Škola a/versus/ rodina. </a:t>
            </a:r>
            <a:r>
              <a:rPr lang="cs-CZ" dirty="0" smtClean="0"/>
              <a:t>Brno: MU.</a:t>
            </a:r>
            <a:endParaRPr lang="cs-CZ" dirty="0"/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Děkujeme za pozornost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Rectang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3200"/>
            </a:lvl1pPr>
          </a:lstStyle>
          <a:p>
            <a:r>
              <a:t>Vymezení spoluúčasti rodičů v RVP PV a ŠVP </a:t>
            </a:r>
          </a:p>
        </p:txBody>
      </p:sp>
      <p:sp>
        <p:nvSpPr>
          <p:cNvPr id="137" name="Rectangle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buSzTx/>
              <a:buNone/>
              <a:defRPr i="1"/>
            </a:pPr>
            <a:r>
              <a:rPr dirty="0" err="1" smtClean="0"/>
              <a:t>Definujte</a:t>
            </a:r>
            <a:r>
              <a:rPr dirty="0" smtClean="0"/>
              <a:t> </a:t>
            </a:r>
            <a:r>
              <a:rPr dirty="0" err="1"/>
              <a:t>rozdíl</a:t>
            </a:r>
            <a:r>
              <a:rPr dirty="0"/>
              <a:t> </a:t>
            </a:r>
            <a:r>
              <a:rPr dirty="0" err="1"/>
              <a:t>mezi</a:t>
            </a:r>
            <a:r>
              <a:rPr dirty="0"/>
              <a:t> </a:t>
            </a:r>
            <a:r>
              <a:rPr dirty="0" err="1"/>
              <a:t>spoluprácí</a:t>
            </a:r>
            <a:r>
              <a:rPr dirty="0"/>
              <a:t> a </a:t>
            </a:r>
            <a:r>
              <a:rPr dirty="0" err="1"/>
              <a:t>spoluúčastí</a:t>
            </a:r>
            <a:r>
              <a:rPr dirty="0"/>
              <a:t>.</a:t>
            </a:r>
          </a:p>
          <a:p>
            <a:pPr>
              <a:buSzTx/>
              <a:buNone/>
              <a:defRPr i="1"/>
            </a:pPr>
            <a:endParaRPr lang="pl-PL" dirty="0" smtClean="0"/>
          </a:p>
          <a:p>
            <a:pPr>
              <a:buSzTx/>
              <a:buNone/>
              <a:defRPr i="1"/>
            </a:pPr>
            <a:r>
              <a:rPr lang="pl-PL" dirty="0" smtClean="0"/>
              <a:t>Jak je v ŠVP vymezena spoluúčast rodičů?</a:t>
            </a:r>
            <a:endParaRPr lang="pl-PL" dirty="0" smtClean="0">
              <a:latin typeface="Arial"/>
              <a:ea typeface="Arial"/>
              <a:cs typeface="Arial"/>
              <a:sym typeface="Arial"/>
            </a:endParaRPr>
          </a:p>
          <a:p>
            <a:pPr>
              <a:buSzTx/>
              <a:buNone/>
              <a:defRPr i="1"/>
            </a:pPr>
            <a:endParaRPr lang="cs-CZ" dirty="0" smtClean="0"/>
          </a:p>
          <a:p>
            <a:pPr>
              <a:buSzTx/>
              <a:buNone/>
              <a:defRPr i="1"/>
            </a:pPr>
            <a:r>
              <a:rPr dirty="0" err="1" smtClean="0"/>
              <a:t>Jak</a:t>
            </a:r>
            <a:r>
              <a:rPr dirty="0" smtClean="0"/>
              <a:t> </a:t>
            </a:r>
            <a:r>
              <a:rPr dirty="0"/>
              <a:t>je </a:t>
            </a:r>
            <a:r>
              <a:rPr dirty="0" err="1"/>
              <a:t>ve</a:t>
            </a:r>
            <a:r>
              <a:rPr dirty="0"/>
              <a:t> </a:t>
            </a:r>
            <a:r>
              <a:rPr dirty="0" err="1"/>
              <a:t>vaší</a:t>
            </a:r>
            <a:r>
              <a:rPr dirty="0"/>
              <a:t> MŠ </a:t>
            </a:r>
            <a:r>
              <a:rPr dirty="0" err="1"/>
              <a:t>realizována</a:t>
            </a:r>
            <a:r>
              <a:rPr dirty="0"/>
              <a:t> </a:t>
            </a:r>
            <a:r>
              <a:rPr dirty="0" err="1"/>
              <a:t>spolupráce</a:t>
            </a:r>
            <a:r>
              <a:rPr dirty="0"/>
              <a:t> s </a:t>
            </a:r>
            <a:r>
              <a:rPr dirty="0" err="1"/>
              <a:t>rodiči</a:t>
            </a:r>
            <a:r>
              <a:rPr dirty="0"/>
              <a:t> (</a:t>
            </a:r>
            <a:r>
              <a:rPr dirty="0" err="1"/>
              <a:t>konkrétní</a:t>
            </a:r>
            <a:r>
              <a:rPr dirty="0"/>
              <a:t> </a:t>
            </a:r>
            <a:r>
              <a:rPr dirty="0" err="1"/>
              <a:t>činnosti</a:t>
            </a:r>
            <a:r>
              <a:rPr dirty="0"/>
              <a:t>, </a:t>
            </a:r>
            <a:r>
              <a:rPr dirty="0" err="1"/>
              <a:t>akce</a:t>
            </a:r>
            <a:r>
              <a:rPr dirty="0"/>
              <a:t>…)?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3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2000"/>
                                        <p:tgtEl>
                                          <p:spTgt spid="13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2000"/>
                                        <p:tgtEl>
                                          <p:spTgt spid="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9" presetClass="entr" fill="hold" grpId="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2000"/>
                                        <p:tgtEl>
                                          <p:spTgt spid="1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1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2000"/>
                                        <p:tgtEl>
                                          <p:spTgt spid="1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" grpId="1" animBg="1" advAuto="0"/>
      <p:bldP spid="137" grpId="2" build="p" animBg="1" advAuto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Rectang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3200"/>
            </a:pPr>
            <a:r>
              <a:t>PŘÍKLADY</a:t>
            </a:r>
            <a:br/>
            <a:endParaRPr/>
          </a:p>
        </p:txBody>
      </p:sp>
      <p:sp>
        <p:nvSpPr>
          <p:cNvPr id="224" name="Rectangle 3"/>
          <p:cNvSpPr txBox="1">
            <a:spLocks noGrp="1"/>
          </p:cNvSpPr>
          <p:nvPr>
            <p:ph type="body" idx="1"/>
          </p:nvPr>
        </p:nvSpPr>
        <p:spPr>
          <a:xfrm>
            <a:off x="1251677" y="1155800"/>
            <a:ext cx="10178323" cy="4723793"/>
          </a:xfrm>
          <a:prstGeom prst="rect">
            <a:avLst/>
          </a:prstGeom>
        </p:spPr>
        <p:txBody>
          <a:bodyPr/>
          <a:lstStyle/>
          <a:p>
            <a:pPr marL="169163" indent="-169163" defTabSz="676655">
              <a:lnSpc>
                <a:spcPct val="72000"/>
              </a:lnSpc>
              <a:spcBef>
                <a:spcPts val="500"/>
              </a:spcBef>
              <a:defRPr sz="2368"/>
            </a:pPr>
            <a:endParaRPr/>
          </a:p>
          <a:p>
            <a:pPr marL="169163" indent="-169163" defTabSz="676655">
              <a:lnSpc>
                <a:spcPct val="72000"/>
              </a:lnSpc>
              <a:spcBef>
                <a:spcPts val="500"/>
              </a:spcBef>
              <a:defRPr sz="2368"/>
            </a:pPr>
            <a:r>
              <a:t>Otevřenost školy (vstupování do tříd, příchody…)</a:t>
            </a:r>
          </a:p>
          <a:p>
            <a:pPr marL="169163" indent="-169163" defTabSz="676655">
              <a:lnSpc>
                <a:spcPct val="72000"/>
              </a:lnSpc>
              <a:spcBef>
                <a:spcPts val="500"/>
              </a:spcBef>
              <a:defRPr sz="2368"/>
            </a:pPr>
            <a:r>
              <a:t>Konzultační hodiny (podklady pro diskusi)</a:t>
            </a:r>
          </a:p>
          <a:p>
            <a:pPr marL="169163" indent="-169163" defTabSz="676655">
              <a:lnSpc>
                <a:spcPct val="72000"/>
              </a:lnSpc>
              <a:spcBef>
                <a:spcPts val="500"/>
              </a:spcBef>
              <a:defRPr sz="2368"/>
            </a:pPr>
            <a:r>
              <a:t>Společné plánování (pedagogické rady, schůzky, nástěnky..)</a:t>
            </a:r>
          </a:p>
          <a:p>
            <a:pPr marL="169163" indent="-169163" defTabSz="676655">
              <a:lnSpc>
                <a:spcPct val="72000"/>
              </a:lnSpc>
              <a:spcBef>
                <a:spcPts val="500"/>
              </a:spcBef>
              <a:defRPr sz="2368"/>
            </a:pPr>
            <a:r>
              <a:t>Spoluúčast při vlastním hodnocení školy (dotazníky, ankety…)</a:t>
            </a:r>
          </a:p>
          <a:p>
            <a:pPr marL="169163" indent="-169163" defTabSz="676655">
              <a:lnSpc>
                <a:spcPct val="72000"/>
              </a:lnSpc>
              <a:spcBef>
                <a:spcPts val="500"/>
              </a:spcBef>
              <a:defRPr sz="2368"/>
            </a:pPr>
            <a:r>
              <a:t>Účast rodičů ve třídě (seznámení s kulturou, pěčení, povolání)</a:t>
            </a:r>
          </a:p>
          <a:p>
            <a:pPr marL="169163" indent="-169163" defTabSz="676655">
              <a:lnSpc>
                <a:spcPct val="72000"/>
              </a:lnSpc>
              <a:spcBef>
                <a:spcPts val="500"/>
              </a:spcBef>
              <a:defRPr sz="2368"/>
            </a:pPr>
            <a:r>
              <a:t>Vzdělávací akce (účast pedagogů a rodičů, jen rodičů)</a:t>
            </a:r>
          </a:p>
          <a:p>
            <a:pPr marL="169163" indent="-169163" defTabSz="676655">
              <a:lnSpc>
                <a:spcPct val="72000"/>
              </a:lnSpc>
              <a:spcBef>
                <a:spcPts val="500"/>
              </a:spcBef>
              <a:defRPr sz="2368"/>
            </a:pPr>
            <a:endParaRPr/>
          </a:p>
          <a:p>
            <a:pPr marL="169163" indent="-169163" defTabSz="676655">
              <a:lnSpc>
                <a:spcPct val="72000"/>
              </a:lnSpc>
              <a:spcBef>
                <a:spcPts val="500"/>
              </a:spcBef>
              <a:defRPr sz="2368"/>
            </a:pPr>
            <a:endParaRPr/>
          </a:p>
          <a:p>
            <a:pPr marL="169163" indent="-169163" defTabSz="676655">
              <a:lnSpc>
                <a:spcPct val="72000"/>
              </a:lnSpc>
              <a:spcBef>
                <a:spcPts val="500"/>
              </a:spcBef>
              <a:defRPr sz="2368"/>
            </a:pPr>
            <a:r>
              <a:t>Informace – nástěnky, časopis, web, bulletiny …</a:t>
            </a:r>
          </a:p>
          <a:p>
            <a:pPr marL="169163" indent="-169163" defTabSz="676655">
              <a:lnSpc>
                <a:spcPct val="72000"/>
              </a:lnSpc>
              <a:spcBef>
                <a:spcPts val="500"/>
              </a:spcBef>
              <a:defRPr sz="2368"/>
            </a:pPr>
            <a:r>
              <a:t>Akce pro rodiče (posezení, oslavy, tvořivá odpoledne)</a:t>
            </a:r>
          </a:p>
          <a:p>
            <a:pPr marL="169163" indent="-169163" defTabSz="676655">
              <a:lnSpc>
                <a:spcPct val="72000"/>
              </a:lnSpc>
              <a:spcBef>
                <a:spcPts val="500"/>
              </a:spcBef>
              <a:defRPr sz="2368"/>
            </a:pPr>
            <a:r>
              <a:t>Společné prožití volných chvil (výlety, ŠVP) = spolupořádá MŠ i rodiče</a:t>
            </a:r>
          </a:p>
          <a:p>
            <a:pPr marL="169163" indent="-169163" defTabSz="676655">
              <a:lnSpc>
                <a:spcPct val="72000"/>
              </a:lnSpc>
              <a:spcBef>
                <a:spcPts val="500"/>
              </a:spcBef>
              <a:defRPr sz="2368"/>
            </a:pPr>
            <a:r>
              <a:t>Akce pořádané rodiči (bazar, představení pro děti, sportovní odpoledne)</a:t>
            </a:r>
          </a:p>
          <a:p>
            <a:pPr marL="169163" indent="-169163" defTabSz="676655">
              <a:lnSpc>
                <a:spcPct val="72000"/>
              </a:lnSpc>
              <a:spcBef>
                <a:spcPts val="500"/>
              </a:spcBef>
              <a:defRPr sz="2368"/>
            </a:pPr>
            <a:r>
              <a:t>Sponzoring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Rectang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Požadavky RVP PV</a:t>
            </a:r>
          </a:p>
        </p:txBody>
      </p:sp>
      <p:sp>
        <p:nvSpPr>
          <p:cNvPr id="140" name="Rectangle 3"/>
          <p:cNvSpPr txBox="1">
            <a:spLocks noGrp="1"/>
          </p:cNvSpPr>
          <p:nvPr>
            <p:ph type="body" idx="1"/>
          </p:nvPr>
        </p:nvSpPr>
        <p:spPr>
          <a:xfrm>
            <a:off x="1251677" y="1587500"/>
            <a:ext cx="10178323" cy="4486561"/>
          </a:xfrm>
          <a:prstGeom prst="rect">
            <a:avLst/>
          </a:prstGeom>
        </p:spPr>
        <p:txBody>
          <a:bodyPr/>
          <a:lstStyle/>
          <a:p>
            <a:pPr marL="214884" indent="-214884" defTabSz="859536">
              <a:lnSpc>
                <a:spcPct val="80000"/>
              </a:lnSpc>
              <a:spcBef>
                <a:spcPts val="600"/>
              </a:spcBef>
              <a:defRPr sz="1786"/>
            </a:pPr>
            <a:r>
              <a:t>Ve vztazích mezi pedagogy a rodiči panuje </a:t>
            </a:r>
            <a:r>
              <a:rPr>
                <a:solidFill>
                  <a:srgbClr val="FF0000"/>
                </a:solidFill>
              </a:rPr>
              <a:t>oboustranná důvěra</a:t>
            </a:r>
            <a:r>
              <a:t> a otevřenost, vstřícnost, porozumění, respekt a ochota spolupracovat. Spolupráce funguje na základě </a:t>
            </a:r>
            <a:r>
              <a:rPr>
                <a:solidFill>
                  <a:srgbClr val="FF0000"/>
                </a:solidFill>
              </a:rPr>
              <a:t>partnerství.</a:t>
            </a:r>
          </a:p>
          <a:p>
            <a:pPr marL="214884" indent="-214884" defTabSz="859536">
              <a:lnSpc>
                <a:spcPct val="80000"/>
              </a:lnSpc>
              <a:spcBef>
                <a:spcPts val="600"/>
              </a:spcBef>
              <a:defRPr sz="1786"/>
            </a:pPr>
            <a:r>
              <a:t>Pedagogové </a:t>
            </a:r>
            <a:r>
              <a:rPr>
                <a:solidFill>
                  <a:srgbClr val="FF0000"/>
                </a:solidFill>
              </a:rPr>
              <a:t>sledují konkrétní potřeby</a:t>
            </a:r>
            <a:r>
              <a:t> jednotlivých dětí, resp. rodin, snaží se jim porozumět a vyhovět. </a:t>
            </a:r>
          </a:p>
          <a:p>
            <a:pPr marL="214884" indent="-214884" defTabSz="859536">
              <a:lnSpc>
                <a:spcPct val="80000"/>
              </a:lnSpc>
              <a:spcBef>
                <a:spcPts val="600"/>
              </a:spcBef>
              <a:defRPr sz="1786"/>
            </a:pPr>
            <a:r>
              <a:t>Rodiče mají možnost podílet se na dění v mateřské škole, účastnit se různých programů, dle svého zájmu zde </a:t>
            </a:r>
            <a:r>
              <a:rPr>
                <a:solidFill>
                  <a:srgbClr val="FF0000"/>
                </a:solidFill>
              </a:rPr>
              <a:t>vstupovat do her svých dětí</a:t>
            </a:r>
            <a:r>
              <a:t>. Jsou pravidelně a dostatečně  </a:t>
            </a:r>
            <a:r>
              <a:rPr>
                <a:solidFill>
                  <a:srgbClr val="FF0000"/>
                </a:solidFill>
              </a:rPr>
              <a:t>informováni</a:t>
            </a:r>
            <a:r>
              <a:t> o všem, co se v mateřské škole děje. Projeví-li zájem, mohou se </a:t>
            </a:r>
            <a:r>
              <a:rPr>
                <a:solidFill>
                  <a:srgbClr val="FF0000"/>
                </a:solidFill>
              </a:rPr>
              <a:t>spolupodílet při plánování</a:t>
            </a:r>
            <a:r>
              <a:t> programu mateřské školy, při řešení vzniklých problémů apod.</a:t>
            </a:r>
          </a:p>
          <a:p>
            <a:pPr marL="214884" indent="-214884" defTabSz="859536">
              <a:lnSpc>
                <a:spcPct val="80000"/>
              </a:lnSpc>
              <a:spcBef>
                <a:spcPts val="600"/>
              </a:spcBef>
              <a:defRPr sz="1786"/>
            </a:pPr>
            <a:r>
              <a:t>Pedagogové  pravidelně </a:t>
            </a:r>
            <a:r>
              <a:rPr>
                <a:solidFill>
                  <a:srgbClr val="FF0000"/>
                </a:solidFill>
              </a:rPr>
              <a:t>informují rodiče o prospívání jejich dítěte</a:t>
            </a:r>
            <a:r>
              <a:t> i o jeho individuálních </a:t>
            </a:r>
            <a:r>
              <a:rPr>
                <a:solidFill>
                  <a:srgbClr val="FF0000"/>
                </a:solidFill>
              </a:rPr>
              <a:t>pokrocích v rozvoji i učení</a:t>
            </a:r>
            <a:r>
              <a:t>. Domlouvají se s rodiči o společném postupu při jeho výchově a vzdělávání.</a:t>
            </a:r>
          </a:p>
          <a:p>
            <a:pPr marL="214884" indent="-214884" defTabSz="859536">
              <a:lnSpc>
                <a:spcPct val="80000"/>
              </a:lnSpc>
              <a:spcBef>
                <a:spcPts val="600"/>
              </a:spcBef>
              <a:defRPr sz="1786"/>
            </a:pPr>
            <a:r>
              <a:t>Pedagogové chrání soukromí rodiny a zachovávají diskrétnost v jejích svěřených vnitřních záležitostech. Jednají s rodiči </a:t>
            </a:r>
            <a:r>
              <a:rPr>
                <a:solidFill>
                  <a:srgbClr val="FF0000"/>
                </a:solidFill>
              </a:rPr>
              <a:t>ohleduplně</a:t>
            </a:r>
            <a:r>
              <a:t>, taktně, s vědomím, že pracují s důvěrnými informacemi. Nezasahují do života a soukromí rodiny, varují se přílišné horlivosti a poskytování nevyžádaných rad.</a:t>
            </a:r>
          </a:p>
          <a:p>
            <a:pPr marL="214884" indent="-214884" defTabSz="859536">
              <a:lnSpc>
                <a:spcPct val="80000"/>
              </a:lnSpc>
              <a:spcBef>
                <a:spcPts val="600"/>
              </a:spcBef>
              <a:defRPr sz="1786"/>
            </a:pPr>
            <a:r>
              <a:t>Mateřská škola </a:t>
            </a:r>
            <a:r>
              <a:rPr>
                <a:solidFill>
                  <a:srgbClr val="FF0000"/>
                </a:solidFill>
              </a:rPr>
              <a:t>podporuje rodinnou</a:t>
            </a:r>
            <a:r>
              <a:t> výchovu a pomáhá rodičům v péči o dítě; nabízí rodičům </a:t>
            </a:r>
            <a:r>
              <a:rPr>
                <a:solidFill>
                  <a:srgbClr val="FF0000"/>
                </a:solidFill>
              </a:rPr>
              <a:t>poradenský servis</a:t>
            </a:r>
            <a:r>
              <a:t> i nejrůznější osvětové aktivity v otázkách výchovy a vzdělávání předškolních dětí.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158B681-55E4-40EE-83C3-63D93BF363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Různé Role </a:t>
            </a:r>
            <a:r>
              <a:rPr lang="cs-CZ" dirty="0"/>
              <a:t>rodičů ve </a:t>
            </a:r>
            <a:r>
              <a:rPr lang="cs-CZ" dirty="0" smtClean="0"/>
              <a:t>vztahu</a:t>
            </a:r>
            <a:br>
              <a:rPr lang="cs-CZ" dirty="0" smtClean="0"/>
            </a:br>
            <a:r>
              <a:rPr lang="cs-CZ" dirty="0" smtClean="0"/>
              <a:t>k Mateřské škole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C1DCEF63-68B2-4164-9CC0-9D1186B8EF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5800" y="1628800"/>
            <a:ext cx="10394950" cy="4320480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dirty="0" smtClean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Rodiče </a:t>
            </a:r>
            <a:r>
              <a:rPr lang="cs-CZ" dirty="0"/>
              <a:t>jako </a:t>
            </a:r>
            <a:r>
              <a:rPr lang="cs-CZ" b="1" dirty="0" smtClean="0"/>
              <a:t>zákazníci/klienti </a:t>
            </a:r>
            <a:r>
              <a:rPr lang="cs-CZ" dirty="0" smtClean="0"/>
              <a:t> </a:t>
            </a:r>
            <a:r>
              <a:rPr lang="cs-CZ" dirty="0"/>
              <a:t>(konkrétní školu volí záměrně, požadavek kvalifikovaných učitelů, škola je povinna dávat informace</a:t>
            </a:r>
            <a:r>
              <a:rPr lang="cs-CZ" dirty="0" smtClean="0"/>
              <a:t>)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Rodiče jako</a:t>
            </a:r>
            <a:r>
              <a:rPr lang="cs-CZ" b="1" dirty="0" smtClean="0"/>
              <a:t> problém </a:t>
            </a:r>
            <a:r>
              <a:rPr lang="cs-CZ" dirty="0" smtClean="0"/>
              <a:t>(„špatní rodiče“ (nezajímají se), „snaživí rodiče“ (přehnaně aktivní, dělají věci za dítě))</a:t>
            </a:r>
            <a:endParaRPr lang="cs-CZ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/>
              <a:t>Rodiče jako </a:t>
            </a:r>
            <a:r>
              <a:rPr lang="cs-CZ" b="1" dirty="0"/>
              <a:t>výchovní partneři </a:t>
            </a:r>
            <a:r>
              <a:rPr lang="cs-CZ" dirty="0"/>
              <a:t>( rádi si vyměňují informace, pomáhají dítěti, ochotni pomoci třídě svého dítěte</a:t>
            </a:r>
            <a:r>
              <a:rPr lang="cs-CZ" dirty="0" smtClean="0"/>
              <a:t>)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Rodiče jako </a:t>
            </a:r>
            <a:r>
              <a:rPr lang="cs-CZ" b="1" dirty="0" smtClean="0"/>
              <a:t>sociální partneři </a:t>
            </a:r>
            <a:r>
              <a:rPr lang="cs-CZ" dirty="0" smtClean="0"/>
              <a:t>(pomáhají s ovlivňováním rozhodování o důležitých věcech v MŠ)</a:t>
            </a:r>
            <a:endParaRPr lang="cs-CZ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/>
              <a:t>Rodiče jako </a:t>
            </a:r>
            <a:r>
              <a:rPr lang="cs-CZ" b="1" dirty="0"/>
              <a:t>občané</a:t>
            </a:r>
            <a:r>
              <a:rPr lang="cs-CZ" dirty="0"/>
              <a:t> (budou se zajímat o MŠ </a:t>
            </a:r>
            <a:r>
              <a:rPr lang="cs-CZ" dirty="0" smtClean="0"/>
              <a:t>i po skončení docházky dítěte, chápou roli MŠ také k jinému účelu, zdůrazňují občanskou výchovu)</a:t>
            </a:r>
            <a:endParaRPr lang="cs-CZ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(</a:t>
            </a:r>
            <a:r>
              <a:rPr lang="cs-CZ" dirty="0" err="1" smtClean="0"/>
              <a:t>Rabušicová</a:t>
            </a:r>
            <a:r>
              <a:rPr lang="cs-CZ" dirty="0" smtClean="0"/>
              <a:t> a kol, 2004)</a:t>
            </a:r>
            <a:endParaRPr lang="cs-CZ" dirty="0"/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Rectang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Povinnosti pedagoga</a:t>
            </a:r>
          </a:p>
        </p:txBody>
      </p:sp>
      <p:sp>
        <p:nvSpPr>
          <p:cNvPr id="143" name="Rectangle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buSzTx/>
              <a:buNone/>
              <a:defRPr sz="2500" i="1"/>
            </a:pPr>
            <a:r>
              <a:t>Ve vztahu k rodičům má předškolní pedagog:</a:t>
            </a:r>
          </a:p>
          <a:p>
            <a:pPr>
              <a:lnSpc>
                <a:spcPct val="90000"/>
              </a:lnSpc>
              <a:defRPr sz="2500"/>
            </a:pPr>
            <a:r>
              <a:t>usilovat o vytváření partnerských vztahů mezi školou a rodiči</a:t>
            </a:r>
          </a:p>
          <a:p>
            <a:pPr>
              <a:lnSpc>
                <a:spcPct val="90000"/>
              </a:lnSpc>
              <a:defRPr sz="2500"/>
            </a:pPr>
            <a:r>
              <a:t>odpovídat za to, že rodiče mají přístup za svým dítětem do třídy a možnost účastnit se jeho činností</a:t>
            </a:r>
          </a:p>
          <a:p>
            <a:pPr>
              <a:lnSpc>
                <a:spcPct val="90000"/>
              </a:lnSpc>
              <a:defRPr sz="2500"/>
            </a:pPr>
            <a:r>
              <a:t>umožňovat rodičům účastnit se  na tvorbě programu školy i na jeho hodnocení</a:t>
            </a:r>
          </a:p>
          <a:p>
            <a:pPr>
              <a:lnSpc>
                <a:spcPct val="90000"/>
              </a:lnSpc>
              <a:defRPr sz="2500">
                <a:solidFill>
                  <a:srgbClr val="FF0000"/>
                </a:solidFill>
              </a:defRPr>
            </a:pPr>
            <a:r>
              <a:t>vést s rodiči dítěte průběžný dialog o dítěti, jeho prospívání, rozvoji a učení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Rectang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3200"/>
            </a:lvl1pPr>
          </a:lstStyle>
          <a:p>
            <a:r>
              <a:t>Kompetence učitelky jako předpoklad spolupráce…</a:t>
            </a:r>
          </a:p>
        </p:txBody>
      </p:sp>
      <p:sp>
        <p:nvSpPr>
          <p:cNvPr id="146" name="Rectangle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609600" indent="-609600">
              <a:lnSpc>
                <a:spcPct val="99000"/>
              </a:lnSpc>
              <a:buSzTx/>
              <a:buNone/>
              <a:defRPr sz="2100" u="sng"/>
            </a:pPr>
            <a:r>
              <a:t>Potřebné dovednosti učitelky MŠ:</a:t>
            </a:r>
          </a:p>
          <a:p>
            <a:pPr marL="609600" indent="-609600">
              <a:lnSpc>
                <a:spcPct val="99000"/>
              </a:lnSpc>
              <a:defRPr sz="2100"/>
            </a:pPr>
            <a:r>
              <a:t>dovednost navazovat kontakt s rodiči dětí,</a:t>
            </a:r>
          </a:p>
          <a:p>
            <a:pPr marL="609600" indent="-609600">
              <a:lnSpc>
                <a:spcPct val="99000"/>
              </a:lnSpc>
              <a:defRPr sz="2100"/>
            </a:pPr>
            <a:r>
              <a:t>dovednost vhodně sdělit výsledky svých zjištění jednotlivým rodičům nebo celé skupině rodičů,</a:t>
            </a:r>
          </a:p>
          <a:p>
            <a:pPr marL="609600" indent="-609600">
              <a:lnSpc>
                <a:spcPct val="99000"/>
              </a:lnSpc>
              <a:defRPr sz="2100"/>
            </a:pPr>
            <a:r>
              <a:t>dovednost iniciovat a řídit diskuse s rodiči,</a:t>
            </a:r>
          </a:p>
          <a:p>
            <a:pPr marL="609600" indent="-609600">
              <a:lnSpc>
                <a:spcPct val="99000"/>
              </a:lnSpc>
              <a:defRPr sz="2100"/>
            </a:pPr>
            <a:r>
              <a:t>dovednost sdělovat požadavky a instrukce k jejich splnění tak, aby vytvořily podmínky pro jejich přijetí rodiči,</a:t>
            </a:r>
          </a:p>
          <a:p>
            <a:pPr marL="609600" indent="-609600">
              <a:lnSpc>
                <a:spcPct val="99000"/>
              </a:lnSpc>
              <a:defRPr sz="2100"/>
            </a:pPr>
            <a:r>
              <a:t>dovednost přesvědčit rodiče o tom, že učiteli záleží na příznivém edukačním vývoji každého dítěte.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Co je důležité pro úspěšnou spolupráci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859536">
              <a:defRPr sz="4794" spc="188"/>
            </a:lvl1pPr>
          </a:lstStyle>
          <a:p>
            <a:r>
              <a:t>Co je důležité pro úspěšnou spolupráci</a:t>
            </a:r>
          </a:p>
        </p:txBody>
      </p:sp>
      <p:sp>
        <p:nvSpPr>
          <p:cNvPr id="149" name="Nabídnout spoluúčast rodičů při výchově a vzdělávání…"/>
          <p:cNvSpPr txBox="1">
            <a:spLocks noGrp="1"/>
          </p:cNvSpPr>
          <p:nvPr>
            <p:ph type="body" sz="half" idx="1"/>
          </p:nvPr>
        </p:nvSpPr>
        <p:spPr>
          <a:xfrm>
            <a:off x="1257300" y="2286000"/>
            <a:ext cx="9873109" cy="3619500"/>
          </a:xfrm>
          <a:prstGeom prst="rect">
            <a:avLst/>
          </a:prstGeom>
          <a:solidFill>
            <a:srgbClr val="FFFFFF"/>
          </a:solidFill>
          <a:ln>
            <a:solidFill>
              <a:schemeClr val="accent1"/>
            </a:solidFill>
            <a:round/>
          </a:ln>
        </p:spPr>
        <p:txBody>
          <a:bodyPr/>
          <a:lstStyle/>
          <a:p>
            <a:pPr marL="240631" indent="-240631">
              <a:lnSpc>
                <a:spcPct val="150000"/>
              </a:lnSpc>
              <a:spcBef>
                <a:spcPts val="0"/>
              </a:spcBef>
              <a:buClrTx/>
              <a:buFontTx/>
              <a:defRPr sz="2400">
                <a:solidFill>
                  <a:srgbClr val="000000"/>
                </a:solidFill>
              </a:defRPr>
            </a:pPr>
            <a:r>
              <a:rPr dirty="0" err="1"/>
              <a:t>Nabídnout</a:t>
            </a:r>
            <a:r>
              <a:rPr dirty="0"/>
              <a:t> </a:t>
            </a:r>
            <a:r>
              <a:rPr dirty="0" err="1"/>
              <a:t>spoluúčast</a:t>
            </a:r>
            <a:r>
              <a:rPr dirty="0"/>
              <a:t> </a:t>
            </a:r>
            <a:r>
              <a:rPr dirty="0" err="1"/>
              <a:t>rodiču</a:t>
            </a:r>
            <a:r>
              <a:rPr dirty="0" smtClean="0"/>
              <a:t>̊</a:t>
            </a:r>
            <a:r>
              <a:rPr lang="cs-CZ" dirty="0" smtClean="0"/>
              <a:t>m</a:t>
            </a:r>
            <a:r>
              <a:rPr dirty="0" smtClean="0"/>
              <a:t> </a:t>
            </a:r>
            <a:r>
              <a:rPr dirty="0" err="1"/>
              <a:t>při</a:t>
            </a:r>
            <a:r>
              <a:rPr dirty="0"/>
              <a:t> </a:t>
            </a:r>
            <a:r>
              <a:rPr dirty="0" err="1"/>
              <a:t>výchove</a:t>
            </a:r>
            <a:r>
              <a:rPr dirty="0"/>
              <a:t>̌ a </a:t>
            </a:r>
            <a:r>
              <a:rPr dirty="0" err="1"/>
              <a:t>vzděláváni</a:t>
            </a:r>
            <a:r>
              <a:rPr dirty="0"/>
              <a:t>́ </a:t>
            </a:r>
          </a:p>
          <a:p>
            <a:pPr marL="240631" indent="-240631">
              <a:lnSpc>
                <a:spcPct val="150000"/>
              </a:lnSpc>
              <a:spcBef>
                <a:spcPts val="0"/>
              </a:spcBef>
              <a:buClrTx/>
              <a:buFontTx/>
              <a:defRPr sz="2400">
                <a:solidFill>
                  <a:srgbClr val="000000"/>
                </a:solidFill>
              </a:defRPr>
            </a:pPr>
            <a:r>
              <a:rPr dirty="0" err="1"/>
              <a:t>povzbuzovat</a:t>
            </a:r>
            <a:r>
              <a:rPr dirty="0"/>
              <a:t> </a:t>
            </a:r>
            <a:r>
              <a:rPr dirty="0" err="1"/>
              <a:t>rodiče</a:t>
            </a:r>
            <a:r>
              <a:rPr dirty="0"/>
              <a:t> </a:t>
            </a:r>
            <a:r>
              <a:rPr dirty="0" err="1"/>
              <a:t>při</a:t>
            </a:r>
            <a:r>
              <a:rPr dirty="0"/>
              <a:t> </a:t>
            </a:r>
            <a:r>
              <a:rPr dirty="0" err="1"/>
              <a:t>spoluúčasti</a:t>
            </a:r>
            <a:r>
              <a:rPr dirty="0"/>
              <a:t> </a:t>
            </a:r>
          </a:p>
          <a:p>
            <a:pPr marL="240631" indent="-240631">
              <a:lnSpc>
                <a:spcPct val="150000"/>
              </a:lnSpc>
              <a:spcBef>
                <a:spcPts val="0"/>
              </a:spcBef>
              <a:buClrTx/>
              <a:buFontTx/>
              <a:defRPr sz="2400">
                <a:solidFill>
                  <a:srgbClr val="000000"/>
                </a:solidFill>
              </a:defRPr>
            </a:pPr>
            <a:r>
              <a:rPr dirty="0" err="1" smtClean="0"/>
              <a:t>setkáván</a:t>
            </a:r>
            <a:r>
              <a:rPr lang="cs-CZ" dirty="0" smtClean="0"/>
              <a:t>í</a:t>
            </a:r>
            <a:r>
              <a:rPr dirty="0" smtClean="0"/>
              <a:t> </a:t>
            </a:r>
            <a:r>
              <a:rPr dirty="0"/>
              <a:t>s </a:t>
            </a:r>
            <a:r>
              <a:rPr dirty="0" err="1"/>
              <a:t>rodiči</a:t>
            </a:r>
            <a:r>
              <a:rPr dirty="0"/>
              <a:t> </a:t>
            </a:r>
            <a:r>
              <a:rPr dirty="0" err="1"/>
              <a:t>více</a:t>
            </a:r>
            <a:r>
              <a:rPr dirty="0"/>
              <a:t> </a:t>
            </a:r>
            <a:r>
              <a:rPr sz="2700" dirty="0" err="1">
                <a:solidFill>
                  <a:srgbClr val="0433FF"/>
                </a:solidFill>
              </a:rPr>
              <a:t>neformálního</a:t>
            </a:r>
            <a:r>
              <a:rPr sz="2700" dirty="0">
                <a:solidFill>
                  <a:srgbClr val="0433FF"/>
                </a:solidFill>
              </a:rPr>
              <a:t> </a:t>
            </a:r>
            <a:r>
              <a:rPr sz="2700" dirty="0" err="1">
                <a:solidFill>
                  <a:srgbClr val="0433FF"/>
                </a:solidFill>
              </a:rPr>
              <a:t>charakteru</a:t>
            </a:r>
            <a:r>
              <a:rPr sz="2700" dirty="0">
                <a:solidFill>
                  <a:srgbClr val="0433FF"/>
                </a:solidFill>
              </a:rPr>
              <a:t> </a:t>
            </a:r>
          </a:p>
          <a:p>
            <a:pPr marL="240631" indent="-240631">
              <a:lnSpc>
                <a:spcPct val="150000"/>
              </a:lnSpc>
              <a:spcBef>
                <a:spcPts val="0"/>
              </a:spcBef>
              <a:buClrTx/>
              <a:buFontTx/>
              <a:defRPr sz="2400">
                <a:solidFill>
                  <a:srgbClr val="000000"/>
                </a:solidFill>
              </a:defRPr>
            </a:pPr>
            <a:r>
              <a:rPr dirty="0" err="1"/>
              <a:t>neformálni</a:t>
            </a:r>
            <a:r>
              <a:rPr dirty="0"/>
              <a:t>́ </a:t>
            </a:r>
            <a:r>
              <a:rPr dirty="0" err="1"/>
              <a:t>kontakty</a:t>
            </a:r>
            <a:r>
              <a:rPr dirty="0"/>
              <a:t> </a:t>
            </a:r>
            <a:r>
              <a:rPr dirty="0" err="1"/>
              <a:t>jsou</a:t>
            </a:r>
            <a:r>
              <a:rPr dirty="0"/>
              <a:t> </a:t>
            </a:r>
            <a:r>
              <a:rPr dirty="0" err="1"/>
              <a:t>velmi</a:t>
            </a:r>
            <a:r>
              <a:rPr dirty="0"/>
              <a:t> </a:t>
            </a:r>
            <a:r>
              <a:rPr dirty="0" err="1"/>
              <a:t>cenne</a:t>
            </a:r>
            <a:r>
              <a:rPr dirty="0"/>
              <a:t>́ a </a:t>
            </a:r>
            <a:r>
              <a:rPr dirty="0" err="1" smtClean="0"/>
              <a:t>vyhovuj</a:t>
            </a:r>
            <a:r>
              <a:rPr lang="cs-CZ" dirty="0" smtClean="0"/>
              <a:t>í</a:t>
            </a:r>
            <a:r>
              <a:rPr dirty="0" smtClean="0"/>
              <a:t> </a:t>
            </a:r>
            <a:r>
              <a:rPr dirty="0" err="1" smtClean="0"/>
              <a:t>rodin</a:t>
            </a:r>
            <a:r>
              <a:rPr lang="cs-CZ" dirty="0" smtClean="0"/>
              <a:t>ě </a:t>
            </a:r>
            <a:r>
              <a:rPr dirty="0" err="1" smtClean="0"/>
              <a:t>i</a:t>
            </a:r>
            <a:r>
              <a:rPr dirty="0" smtClean="0"/>
              <a:t> </a:t>
            </a:r>
            <a:r>
              <a:rPr dirty="0" err="1"/>
              <a:t>učiteli</a:t>
            </a:r>
            <a:r>
              <a:rPr dirty="0"/>
              <a:t> 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22CC5B1-A430-45F5-A2FF-D1485A979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PARTNERSTVÍ </a:t>
            </a:r>
            <a:r>
              <a:rPr lang="cs-CZ" dirty="0"/>
              <a:t>S RODIČI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D74B8A2A-815F-4FED-BC50-07979AF11D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5800" y="2063750"/>
            <a:ext cx="10394950" cy="3311525"/>
          </a:xfrm>
          <a:prstGeom prst="rect">
            <a:avLst/>
          </a:prstGeom>
        </p:spPr>
        <p:txBody>
          <a:bodyPr>
            <a:normAutofit fontScale="85000" lnSpcReduction="10000"/>
          </a:bodyPr>
          <a:lstStyle/>
          <a:p>
            <a:pPr lvl="1">
              <a:buFont typeface="Arial" panose="020B0604020202020204" pitchFamily="34" charset="0"/>
              <a:buChar char="•"/>
              <a:defRPr/>
            </a:pPr>
            <a:r>
              <a:rPr lang="cs-CZ" b="1" dirty="0"/>
              <a:t>VÝCHOVNÉ</a:t>
            </a:r>
            <a:r>
              <a:rPr lang="cs-CZ" dirty="0"/>
              <a:t> (rozvoj dítěte) </a:t>
            </a:r>
            <a:endParaRPr lang="cs-CZ" dirty="0" smtClean="0"/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cs-CZ" b="1" dirty="0" smtClean="0"/>
              <a:t>SOCIÁLNÍ</a:t>
            </a:r>
            <a:r>
              <a:rPr lang="cs-CZ" dirty="0" smtClean="0"/>
              <a:t> </a:t>
            </a:r>
            <a:r>
              <a:rPr lang="cs-CZ" dirty="0"/>
              <a:t>(rozvoj kvality instituce a v důsledku i poskytování zpětné vazby konkrétnímu dítěti)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dirty="0" smtClean="0"/>
              <a:t>   Bull </a:t>
            </a:r>
            <a:r>
              <a:rPr lang="cs-CZ" dirty="0"/>
              <a:t>(1989) doporučuje budovat </a:t>
            </a:r>
            <a:r>
              <a:rPr lang="cs-CZ" dirty="0" smtClean="0"/>
              <a:t>partnerství v </a:t>
            </a:r>
            <a:r>
              <a:rPr lang="cs-CZ" dirty="0"/>
              <a:t>těchto krocích: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/>
              <a:t>1) informování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/>
              <a:t>2) vysvětlování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/>
              <a:t>3) pozorování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/>
              <a:t>4) participace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/>
              <a:t>5) rozhodování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Badge">
  <a:themeElements>
    <a:clrScheme name="Badge">
      <a:dk1>
        <a:srgbClr val="000000"/>
      </a:dk1>
      <a:lt1>
        <a:srgbClr val="F3F3F2"/>
      </a:lt1>
      <a:dk2>
        <a:srgbClr val="A7A7A7"/>
      </a:dk2>
      <a:lt2>
        <a:srgbClr val="535353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0000FF"/>
      </a:hlink>
      <a:folHlink>
        <a:srgbClr val="FF00FF"/>
      </a:folHlink>
    </a:clrScheme>
    <a:fontScheme name="Badge">
      <a:majorFont>
        <a:latin typeface="Gill Sans MT"/>
        <a:ea typeface="Gill Sans MT"/>
        <a:cs typeface="Gill Sans MT"/>
      </a:majorFont>
      <a:minorFont>
        <a:latin typeface="Helvetica"/>
        <a:ea typeface="Helvetica"/>
        <a:cs typeface="Helvetica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Gill Sans M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Gill Sans M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Badge">
  <a:themeElements>
    <a:clrScheme name="Badg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0000FF"/>
      </a:hlink>
      <a:folHlink>
        <a:srgbClr val="FF00FF"/>
      </a:folHlink>
    </a:clrScheme>
    <a:fontScheme name="Badge">
      <a:majorFont>
        <a:latin typeface="Gill Sans MT"/>
        <a:ea typeface="Gill Sans MT"/>
        <a:cs typeface="Gill Sans MT"/>
      </a:majorFont>
      <a:minorFont>
        <a:latin typeface="Helvetica"/>
        <a:ea typeface="Helvetica"/>
        <a:cs typeface="Helvetica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Gill Sans M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Gill Sans M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</TotalTime>
  <Words>1087</Words>
  <Application>Microsoft Office PowerPoint</Application>
  <PresentationFormat>Vlastní</PresentationFormat>
  <Paragraphs>140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Badge</vt:lpstr>
      <vt:lpstr>Spolupráce MŠ a rodiny</vt:lpstr>
      <vt:lpstr>Vymezení spoluúčasti rodičů v RVP PV a ŠVP </vt:lpstr>
      <vt:lpstr>PŘÍKLADY </vt:lpstr>
      <vt:lpstr>Požadavky RVP PV</vt:lpstr>
      <vt:lpstr>Různé Role rodičů ve vztahu k Mateřské škole</vt:lpstr>
      <vt:lpstr>Povinnosti pedagoga</vt:lpstr>
      <vt:lpstr>Kompetence učitelky jako předpoklad spolupráce…</vt:lpstr>
      <vt:lpstr>Co je důležité pro úspěšnou spolupráci</vt:lpstr>
      <vt:lpstr>PARTNERSTVÍ S RODIČI</vt:lpstr>
      <vt:lpstr>Rady pro úspěšnou komunikaci</vt:lpstr>
      <vt:lpstr>Shrnutí</vt:lpstr>
      <vt:lpstr>Co oceňují rodiče na mš odpovědi na otázku: „Co nejdůležitějšího byste o MŠ ŘEKLI SVÝM ZNÁMÝM, KDYBY SE PTALI, ZDA SEM DÁT SVÉ DÍTĚ?“ (výsledky Rabušicová a kol., 2004)</vt:lpstr>
      <vt:lpstr>Rozhovor s rodiči - Umění naslouchat</vt:lpstr>
      <vt:lpstr>Rozhovor s rodičem</vt:lpstr>
      <vt:lpstr>Rozhovor s rodiči : rady a doporučení</vt:lpstr>
      <vt:lpstr>Snímek 16</vt:lpstr>
      <vt:lpstr>Co rodiče z úspěšné spolupráce získávají:</vt:lpstr>
      <vt:lpstr>literatura</vt:lpstr>
      <vt:lpstr>Děkujeme za pozornost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Spolupráce MŠ a rodiny</dc:title>
  <dc:creator>Dominik Grůza</dc:creator>
  <cp:lastModifiedBy>Dominik Grůza</cp:lastModifiedBy>
  <cp:revision>3</cp:revision>
  <dcterms:modified xsi:type="dcterms:W3CDTF">2019-04-25T09:20:41Z</dcterms:modified>
</cp:coreProperties>
</file>