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08BA5-894F-44A0-96B7-45E028353DB4}" type="datetimeFigureOut">
              <a:rPr lang="cs-CZ" smtClean="0"/>
              <a:t>21. 2. 2019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4B87-FC2B-48E6-864F-D387B77DFE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Požadavky na zápočet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Návštěva 1 alternativní MŠ</a:t>
            </a:r>
          </a:p>
          <a:p>
            <a:r>
              <a:rPr lang="cs-CZ" dirty="0" smtClean="0"/>
              <a:t>Seminární práce na téma „Klady a zápory mnou zvolené alternativy a inspirace pro klasickou MŠ“</a:t>
            </a:r>
          </a:p>
          <a:p>
            <a:r>
              <a:rPr lang="cs-CZ" dirty="0" smtClean="0"/>
              <a:t>Zpětná vazba seminární práci kolegyně</a:t>
            </a:r>
          </a:p>
          <a:p>
            <a:endParaRPr lang="cs-CZ" dirty="0"/>
          </a:p>
          <a:p>
            <a:r>
              <a:rPr lang="cs-CZ" u="sng" dirty="0" smtClean="0"/>
              <a:t>Kritéria:</a:t>
            </a:r>
          </a:p>
          <a:p>
            <a:r>
              <a:rPr lang="cs-CZ" dirty="0"/>
              <a:t>a</a:t>
            </a:r>
            <a:r>
              <a:rPr lang="cs-CZ" dirty="0" smtClean="0"/>
              <a:t>utentičnost, formální správnost, citace z odborné literatury (alespoň 2 zdroje)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Předvádění na obrazovce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Požadavky na zápočet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Požadavky na zápočet</dc:title>
  <dc:creator>Dominik Grůza</dc:creator>
  <cp:lastModifiedBy>Dominik Grůza</cp:lastModifiedBy>
  <cp:revision>1</cp:revision>
  <dcterms:created xsi:type="dcterms:W3CDTF">2019-02-21T10:35:26Z</dcterms:created>
  <dcterms:modified xsi:type="dcterms:W3CDTF">2019-02-21T10:39:09Z</dcterms:modified>
</cp:coreProperties>
</file>