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slide+xml" PartName="/ppt/slides/slide40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65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  <p:sldId id="298" r:id="rId47"/>
  </p:sldIdLst>
  <p:sldSz cy="6858000" cx="12192000"/>
  <p:notesSz cx="6858000" cy="9144000"/>
  <p:embeddedFontLst>
    <p:embeddedFont>
      <p:font typeface="Garamond"/>
      <p:regular r:id="rId48"/>
      <p:bold r:id="rId49"/>
      <p:italic r:id="rId50"/>
      <p:boldItalic r:id="rId5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6.xml"/><Relationship Id="rId42" Type="http://schemas.openxmlformats.org/officeDocument/2006/relationships/slide" Target="slides/slide38.xml"/><Relationship Id="rId41" Type="http://schemas.openxmlformats.org/officeDocument/2006/relationships/slide" Target="slides/slide37.xml"/><Relationship Id="rId44" Type="http://schemas.openxmlformats.org/officeDocument/2006/relationships/slide" Target="slides/slide40.xml"/><Relationship Id="rId43" Type="http://schemas.openxmlformats.org/officeDocument/2006/relationships/slide" Target="slides/slide39.xml"/><Relationship Id="rId46" Type="http://schemas.openxmlformats.org/officeDocument/2006/relationships/slide" Target="slides/slide42.xml"/><Relationship Id="rId45" Type="http://schemas.openxmlformats.org/officeDocument/2006/relationships/slide" Target="slides/slide41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48" Type="http://schemas.openxmlformats.org/officeDocument/2006/relationships/font" Target="fonts/Garamond-regular.fntdata"/><Relationship Id="rId47" Type="http://schemas.openxmlformats.org/officeDocument/2006/relationships/slide" Target="slides/slide43.xml"/><Relationship Id="rId49" Type="http://schemas.openxmlformats.org/officeDocument/2006/relationships/font" Target="fonts/Garamond-bold.fntdata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3" Type="http://schemas.openxmlformats.org/officeDocument/2006/relationships/slide" Target="slides/slide29.xml"/><Relationship Id="rId32" Type="http://schemas.openxmlformats.org/officeDocument/2006/relationships/slide" Target="slides/slide28.xml"/><Relationship Id="rId35" Type="http://schemas.openxmlformats.org/officeDocument/2006/relationships/slide" Target="slides/slide31.xml"/><Relationship Id="rId34" Type="http://schemas.openxmlformats.org/officeDocument/2006/relationships/slide" Target="slides/slide30.xml"/><Relationship Id="rId37" Type="http://schemas.openxmlformats.org/officeDocument/2006/relationships/slide" Target="slides/slide33.xml"/><Relationship Id="rId36" Type="http://schemas.openxmlformats.org/officeDocument/2006/relationships/slide" Target="slides/slide32.xml"/><Relationship Id="rId39" Type="http://schemas.openxmlformats.org/officeDocument/2006/relationships/slide" Target="slides/slide35.xml"/><Relationship Id="rId38" Type="http://schemas.openxmlformats.org/officeDocument/2006/relationships/slide" Target="slides/slide34.xml"/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9" Type="http://schemas.openxmlformats.org/officeDocument/2006/relationships/slide" Target="slides/slide25.xml"/><Relationship Id="rId51" Type="http://schemas.openxmlformats.org/officeDocument/2006/relationships/font" Target="fonts/Garamond-boldItalic.fntdata"/><Relationship Id="rId50" Type="http://schemas.openxmlformats.org/officeDocument/2006/relationships/font" Target="fonts/Garamond-italic.fntdata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9" name="Google Shape;149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4" name="Google Shape;214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1" name="Google Shape;221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8" name="Google Shape;228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5" name="Google Shape;235;p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1" name="Google Shape;241;p1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7" name="Google Shape;247;p1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3" name="Google Shape;253;p1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1" name="Google Shape;261;p1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7" name="Google Shape;267;p1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4" name="Google Shape;274;p1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5" name="Google Shape;155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0" name="Google Shape;280;p2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7" name="Google Shape;287;p2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4" name="Google Shape;294;p2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2" name="Google Shape;302;p2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8" name="Google Shape;308;p2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5" name="Google Shape;315;p2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3" name="Google Shape;323;p2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9" name="Google Shape;329;p2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g57aab6a4c5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5" name="Google Shape;335;g57aab6a4c5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g57aab6a4c5_0_1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2" name="Google Shape;342;g57aab6a4c5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2" name="Google Shape;162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g57aab6a4c5_0_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8" name="Google Shape;348;g57aab6a4c5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g57aab6a4c5_0_1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5" name="Google Shape;355;g57aab6a4c5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g57aab6a4c5_0_2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1" name="Google Shape;361;g57aab6a4c5_0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g57aab6a4c5_0_3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9" name="Google Shape;369;g57aab6a4c5_0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g57aab6a4c5_0_3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6" name="Google Shape;376;g57aab6a4c5_0_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8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g57aab6a4c5_0_4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3" name="Google Shape;383;g57aab6a4c5_0_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87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g57aab6a4c5_0_4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9" name="Google Shape;389;g57aab6a4c5_0_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95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g57aab6a4c5_1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7" name="Google Shape;397;g57aab6a4c5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g57ab989a33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3" name="Google Shape;403;g57ab989a33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09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g57ab989a33_0_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1" name="Google Shape;411;g57ab989a33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8" name="Google Shape;168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15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g57ab989a33_0_1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7" name="Google Shape;417;g57ab989a33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22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g57ab989a33_0_1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4" name="Google Shape;424;g57ab989a33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29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g5a58be4e77_0_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1" name="Google Shape;431;g5a58be4e77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35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7" name="Google Shape;437;p2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8" name="Google Shape;178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5" name="Google Shape;185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3" name="Google Shape;193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0" name="Google Shape;200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7" name="Google Shape;207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2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Úvodní snímek" showMasterSp="0" type="title">
  <p:cSld name="TITLE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oogle Shape;17;p2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descr="HD-PanelTitleR1.png" id="18" name="Google Shape;18;p2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0" y="0"/>
              <a:ext cx="12188825" cy="685621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" name="Google Shape;19;p2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cap="flat" cmpd="sng" w="15875">
              <a:solidFill>
                <a:schemeClr val="accen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descr="HDRibbonTitle-UniformTrim.png" id="20" name="Google Shape;20;p2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HDRibbonTitle-UniformTrim.png" id="21" name="Google Shape;21;p2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2" name="Google Shape;22;p2"/>
          <p:cNvSpPr txBox="1"/>
          <p:nvPr>
            <p:ph type="ctrTitle"/>
          </p:nvPr>
        </p:nvSpPr>
        <p:spPr>
          <a:xfrm>
            <a:off x="2692398" y="1871131"/>
            <a:ext cx="6815669" cy="151553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5400"/>
              <a:buFont typeface="Garamond"/>
              <a:buNone/>
              <a:defRPr sz="54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2"/>
          <p:cNvSpPr txBox="1"/>
          <p:nvPr>
            <p:ph idx="1" type="subTitle"/>
          </p:nvPr>
        </p:nvSpPr>
        <p:spPr>
          <a:xfrm>
            <a:off x="2692398" y="3657597"/>
            <a:ext cx="6815669" cy="13208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algn="ctr">
              <a:spcBef>
                <a:spcPts val="420"/>
              </a:spcBef>
              <a:spcAft>
                <a:spcPts val="0"/>
              </a:spcAft>
              <a:buSzPts val="2415"/>
              <a:buNone/>
              <a:defRPr sz="2100">
                <a:solidFill>
                  <a:schemeClr val="dk1"/>
                </a:solidFill>
              </a:defRPr>
            </a:lvl1pPr>
            <a:lvl2pPr lvl="1" algn="ctr">
              <a:spcBef>
                <a:spcPts val="600"/>
              </a:spcBef>
              <a:spcAft>
                <a:spcPts val="0"/>
              </a:spcAft>
              <a:buSzPts val="23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00"/>
              </a:spcBef>
              <a:spcAft>
                <a:spcPts val="0"/>
              </a:spcAft>
              <a:buSzPts val="207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600"/>
              </a:spcBef>
              <a:spcAft>
                <a:spcPts val="0"/>
              </a:spcAft>
              <a:buSzPts val="184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600"/>
              </a:spcBef>
              <a:spcAft>
                <a:spcPts val="0"/>
              </a:spcAft>
              <a:buSzPts val="161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600"/>
              </a:spcBef>
              <a:spcAft>
                <a:spcPts val="0"/>
              </a:spcAft>
              <a:buSzPts val="161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600"/>
              </a:spcBef>
              <a:spcAft>
                <a:spcPts val="0"/>
              </a:spcAft>
              <a:buSzPts val="161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600"/>
              </a:spcBef>
              <a:spcAft>
                <a:spcPts val="0"/>
              </a:spcAft>
              <a:buSzPts val="161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600"/>
              </a:spcBef>
              <a:spcAft>
                <a:spcPts val="600"/>
              </a:spcAft>
              <a:buSzPts val="161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4" name="Google Shape;24;p2"/>
          <p:cNvSpPr txBox="1"/>
          <p:nvPr>
            <p:ph idx="10" type="dt"/>
          </p:nvPr>
        </p:nvSpPr>
        <p:spPr>
          <a:xfrm>
            <a:off x="7983232" y="5037663"/>
            <a:ext cx="897467" cy="27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2"/>
          <p:cNvSpPr txBox="1"/>
          <p:nvPr>
            <p:ph idx="11" type="ftr"/>
          </p:nvPr>
        </p:nvSpPr>
        <p:spPr>
          <a:xfrm>
            <a:off x="2692397" y="5037663"/>
            <a:ext cx="5214635" cy="27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2"/>
          <p:cNvSpPr txBox="1"/>
          <p:nvPr>
            <p:ph idx="12" type="sldNum"/>
          </p:nvPr>
        </p:nvSpPr>
        <p:spPr>
          <a:xfrm>
            <a:off x="8956900" y="5037663"/>
            <a:ext cx="551167" cy="27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cxnSp>
        <p:nvCxnSpPr>
          <p:cNvPr id="27" name="Google Shape;27;p2"/>
          <p:cNvCxnSpPr/>
          <p:nvPr/>
        </p:nvCxnSpPr>
        <p:spPr>
          <a:xfrm>
            <a:off x="2692399" y="3522131"/>
            <a:ext cx="6815668" cy="0"/>
          </a:xfrm>
          <a:prstGeom prst="straightConnector1">
            <a:avLst/>
          </a:prstGeom>
          <a:noFill/>
          <a:ln cap="flat" cmpd="sng" w="1587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anoramatický obrázek s popiskem">
  <p:cSld name="Panoramatický obrázek s popiskem"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1"/>
          <p:cNvSpPr txBox="1"/>
          <p:nvPr>
            <p:ph type="title"/>
          </p:nvPr>
        </p:nvSpPr>
        <p:spPr>
          <a:xfrm>
            <a:off x="1295401" y="4815415"/>
            <a:ext cx="9609666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400"/>
              <a:buFont typeface="Garamond"/>
              <a:buNone/>
              <a:defRPr b="0" sz="24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7" name="Google Shape;87;p11"/>
          <p:cNvSpPr/>
          <p:nvPr>
            <p:ph idx="2" type="pic"/>
          </p:nvPr>
        </p:nvSpPr>
        <p:spPr>
          <a:xfrm>
            <a:off x="1041427" y="1041399"/>
            <a:ext cx="10105972" cy="3335869"/>
          </a:xfrm>
          <a:prstGeom prst="roundRect">
            <a:avLst>
              <a:gd fmla="val 0" name="adj"/>
            </a:avLst>
          </a:prstGeom>
          <a:noFill/>
          <a:ln cap="flat" cmpd="thickThin" w="57150">
            <a:solidFill>
              <a:srgbClr val="7F7F7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/>
          <a:lstStyle>
            <a:lvl1pPr lvl="0" marR="0" rtl="0" algn="ctr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840"/>
              <a:buFont typeface="Arial"/>
              <a:buNone/>
              <a:defRPr b="0" i="0" sz="1600" u="none" cap="none" strike="noStrik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lvl="1" marR="0" rtl="0" algn="l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40"/>
              <a:buFont typeface="Arial"/>
              <a:buNone/>
              <a:defRPr b="0" i="0" sz="1600" u="none" cap="none" strike="noStrik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lvl="2" marR="0" rtl="0" algn="l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40"/>
              <a:buFont typeface="Arial"/>
              <a:buNone/>
              <a:defRPr b="0" i="0" sz="1600" u="none" cap="none" strike="noStrik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lvl="3" marR="0" rtl="0" algn="l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40"/>
              <a:buFont typeface="Arial"/>
              <a:buNone/>
              <a:defRPr b="0" i="0" sz="1600" u="none" cap="none" strike="noStrik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lvl="4" marR="0" rtl="0" algn="l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40"/>
              <a:buFont typeface="Arial"/>
              <a:buNone/>
              <a:defRPr b="0" i="0" sz="1600" u="none" cap="none" strike="noStrik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lvl="5" marR="0" rtl="0" algn="l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40"/>
              <a:buFont typeface="Arial"/>
              <a:buNone/>
              <a:defRPr b="0" i="0" sz="1600" u="none" cap="none" strike="noStrik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6pPr>
            <a:lvl7pPr lvl="6" marR="0" rtl="0" algn="l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40"/>
              <a:buFont typeface="Arial"/>
              <a:buNone/>
              <a:defRPr b="0" i="0" sz="1600" u="none" cap="none" strike="noStrik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7pPr>
            <a:lvl8pPr lvl="7" marR="0" rtl="0" algn="l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40"/>
              <a:buFont typeface="Arial"/>
              <a:buNone/>
              <a:defRPr b="0" i="0" sz="1600" u="none" cap="none" strike="noStrik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8pPr>
            <a:lvl9pPr lvl="8" marR="0" rtl="0" algn="l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Pts val="1840"/>
              <a:buFont typeface="Arial"/>
              <a:buNone/>
              <a:defRPr b="0" i="0" sz="1600" u="none" cap="none" strike="noStrik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9pPr>
          </a:lstStyle>
          <a:p/>
        </p:txBody>
      </p:sp>
      <p:sp>
        <p:nvSpPr>
          <p:cNvPr id="88" name="Google Shape;88;p11"/>
          <p:cNvSpPr txBox="1"/>
          <p:nvPr>
            <p:ph idx="1" type="body"/>
          </p:nvPr>
        </p:nvSpPr>
        <p:spPr>
          <a:xfrm>
            <a:off x="1295401" y="5382153"/>
            <a:ext cx="9609666" cy="4937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228600" lvl="0" marL="457200" algn="ctr">
              <a:spcBef>
                <a:spcPts val="280"/>
              </a:spcBef>
              <a:spcAft>
                <a:spcPts val="0"/>
              </a:spcAft>
              <a:buSzPts val="1610"/>
              <a:buNone/>
              <a:defRPr sz="1400"/>
            </a:lvl1pPr>
            <a:lvl2pPr indent="-228600" lvl="1" marL="914400" algn="l">
              <a:spcBef>
                <a:spcPts val="600"/>
              </a:spcBef>
              <a:spcAft>
                <a:spcPts val="0"/>
              </a:spcAft>
              <a:buSzPts val="1380"/>
              <a:buNone/>
              <a:defRPr sz="1200"/>
            </a:lvl2pPr>
            <a:lvl3pPr indent="-228600" lvl="2" marL="1371600" algn="l">
              <a:spcBef>
                <a:spcPts val="600"/>
              </a:spcBef>
              <a:spcAft>
                <a:spcPts val="0"/>
              </a:spcAft>
              <a:buSzPts val="1150"/>
              <a:buNone/>
              <a:defRPr sz="1000"/>
            </a:lvl3pPr>
            <a:lvl4pPr indent="-228600" lvl="3" marL="1828800" algn="l">
              <a:spcBef>
                <a:spcPts val="600"/>
              </a:spcBef>
              <a:spcAft>
                <a:spcPts val="0"/>
              </a:spcAft>
              <a:buSzPts val="1035"/>
              <a:buNone/>
              <a:defRPr sz="900"/>
            </a:lvl4pPr>
            <a:lvl5pPr indent="-228600" lvl="4" marL="2286000" algn="l">
              <a:spcBef>
                <a:spcPts val="600"/>
              </a:spcBef>
              <a:spcAft>
                <a:spcPts val="0"/>
              </a:spcAft>
              <a:buSzPts val="1035"/>
              <a:buNone/>
              <a:defRPr sz="900"/>
            </a:lvl5pPr>
            <a:lvl6pPr indent="-228600" lvl="5" marL="2743200" algn="l">
              <a:spcBef>
                <a:spcPts val="600"/>
              </a:spcBef>
              <a:spcAft>
                <a:spcPts val="0"/>
              </a:spcAft>
              <a:buSzPts val="1035"/>
              <a:buNone/>
              <a:defRPr sz="900"/>
            </a:lvl6pPr>
            <a:lvl7pPr indent="-228600" lvl="6" marL="3200400" algn="l">
              <a:spcBef>
                <a:spcPts val="600"/>
              </a:spcBef>
              <a:spcAft>
                <a:spcPts val="0"/>
              </a:spcAft>
              <a:buSzPts val="1035"/>
              <a:buNone/>
              <a:defRPr sz="900"/>
            </a:lvl7pPr>
            <a:lvl8pPr indent="-228600" lvl="7" marL="3657600" algn="l">
              <a:spcBef>
                <a:spcPts val="600"/>
              </a:spcBef>
              <a:spcAft>
                <a:spcPts val="0"/>
              </a:spcAft>
              <a:buSzPts val="1035"/>
              <a:buNone/>
              <a:defRPr sz="900"/>
            </a:lvl8pPr>
            <a:lvl9pPr indent="-228600" lvl="8" marL="4114800" algn="l">
              <a:spcBef>
                <a:spcPts val="600"/>
              </a:spcBef>
              <a:spcAft>
                <a:spcPts val="600"/>
              </a:spcAft>
              <a:buSzPts val="1035"/>
              <a:buNone/>
              <a:defRPr sz="900"/>
            </a:lvl9pPr>
          </a:lstStyle>
          <a:p/>
        </p:txBody>
      </p:sp>
      <p:sp>
        <p:nvSpPr>
          <p:cNvPr id="89" name="Google Shape;89;p11"/>
          <p:cNvSpPr txBox="1"/>
          <p:nvPr>
            <p:ph idx="10" type="dt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0" name="Google Shape;90;p11"/>
          <p:cNvSpPr txBox="1"/>
          <p:nvPr>
            <p:ph idx="11" type="ftr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1" name="Google Shape;91;p11"/>
          <p:cNvSpPr txBox="1"/>
          <p:nvPr>
            <p:ph idx="12" type="sldNum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Název a popisek">
  <p:cSld name="Název a popisek"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2"/>
          <p:cNvSpPr txBox="1"/>
          <p:nvPr>
            <p:ph type="title"/>
          </p:nvPr>
        </p:nvSpPr>
        <p:spPr>
          <a:xfrm>
            <a:off x="1303868" y="982132"/>
            <a:ext cx="9592732" cy="295486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200"/>
              <a:buFont typeface="Garamond"/>
              <a:buNone/>
              <a:defRPr b="0" sz="320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4" name="Google Shape;94;p12"/>
          <p:cNvSpPr txBox="1"/>
          <p:nvPr>
            <p:ph idx="1" type="body"/>
          </p:nvPr>
        </p:nvSpPr>
        <p:spPr>
          <a:xfrm>
            <a:off x="1303868" y="4343399"/>
            <a:ext cx="9592732" cy="153246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indent="-228600" lvl="0" marL="457200" algn="ctr">
              <a:spcBef>
                <a:spcPts val="400"/>
              </a:spcBef>
              <a:spcAft>
                <a:spcPts val="0"/>
              </a:spcAft>
              <a:buSzPts val="2300"/>
              <a:buNone/>
              <a:defRPr sz="2000">
                <a:solidFill>
                  <a:schemeClr val="dk1"/>
                </a:solidFill>
              </a:defRPr>
            </a:lvl1pPr>
            <a:lvl2pPr indent="-228600" lvl="1" marL="914400" algn="l">
              <a:spcBef>
                <a:spcPts val="600"/>
              </a:spcBef>
              <a:spcAft>
                <a:spcPts val="0"/>
              </a:spcAft>
              <a:buSzPts val="207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600"/>
              </a:spcBef>
              <a:spcAft>
                <a:spcPts val="0"/>
              </a:spcAft>
              <a:buSzPts val="184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600"/>
              </a:spcBef>
              <a:spcAft>
                <a:spcPts val="60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95" name="Google Shape;95;p12"/>
          <p:cNvSpPr txBox="1"/>
          <p:nvPr>
            <p:ph idx="10" type="dt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6" name="Google Shape;96;p12"/>
          <p:cNvSpPr txBox="1"/>
          <p:nvPr>
            <p:ph idx="11" type="ftr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7" name="Google Shape;97;p12"/>
          <p:cNvSpPr txBox="1"/>
          <p:nvPr>
            <p:ph idx="12" type="sldNum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cxnSp>
        <p:nvCxnSpPr>
          <p:cNvPr id="98" name="Google Shape;98;p12"/>
          <p:cNvCxnSpPr/>
          <p:nvPr/>
        </p:nvCxnSpPr>
        <p:spPr>
          <a:xfrm>
            <a:off x="1396169" y="4140199"/>
            <a:ext cx="9407298" cy="0"/>
          </a:xfrm>
          <a:prstGeom prst="straightConnector1">
            <a:avLst/>
          </a:prstGeom>
          <a:noFill/>
          <a:ln cap="flat" cmpd="sng" w="1587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itace s popiskem">
  <p:cSld name="Citace s popiskem"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3"/>
          <p:cNvSpPr txBox="1"/>
          <p:nvPr>
            <p:ph type="title"/>
          </p:nvPr>
        </p:nvSpPr>
        <p:spPr>
          <a:xfrm>
            <a:off x="1446213" y="982132"/>
            <a:ext cx="9296398" cy="237066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aramond"/>
              <a:buNone/>
              <a:defRPr b="0" sz="3200" cap="none">
                <a:solidFill>
                  <a:schemeClr val="dk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1" name="Google Shape;101;p13"/>
          <p:cNvSpPr txBox="1"/>
          <p:nvPr>
            <p:ph idx="1" type="body"/>
          </p:nvPr>
        </p:nvSpPr>
        <p:spPr>
          <a:xfrm>
            <a:off x="1674812" y="3352800"/>
            <a:ext cx="8839202" cy="58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indent="-228600" lvl="0" marL="457200" algn="r">
              <a:spcBef>
                <a:spcPts val="400"/>
              </a:spcBef>
              <a:spcAft>
                <a:spcPts val="0"/>
              </a:spcAft>
              <a:buSzPts val="2300"/>
              <a:buFont typeface="Garamond"/>
              <a:buNone/>
              <a:defRPr sz="2000"/>
            </a:lvl1pPr>
            <a:lvl2pPr indent="-228600" lvl="1" marL="914400" algn="l">
              <a:spcBef>
                <a:spcPts val="600"/>
              </a:spcBef>
              <a:spcAft>
                <a:spcPts val="0"/>
              </a:spcAft>
              <a:buSzPts val="2300"/>
              <a:buFont typeface="Garamond"/>
              <a:buNone/>
              <a:defRPr/>
            </a:lvl2pPr>
            <a:lvl3pPr indent="-228600" lvl="2" marL="1371600" algn="l">
              <a:spcBef>
                <a:spcPts val="600"/>
              </a:spcBef>
              <a:spcAft>
                <a:spcPts val="0"/>
              </a:spcAft>
              <a:buSzPts val="2070"/>
              <a:buFont typeface="Garamond"/>
              <a:buNone/>
              <a:defRPr/>
            </a:lvl3pPr>
            <a:lvl4pPr indent="-228600" lvl="3" marL="1828800" algn="l">
              <a:spcBef>
                <a:spcPts val="600"/>
              </a:spcBef>
              <a:spcAft>
                <a:spcPts val="0"/>
              </a:spcAft>
              <a:buSzPts val="1840"/>
              <a:buFont typeface="Garamond"/>
              <a:buNone/>
              <a:defRPr/>
            </a:lvl4pPr>
            <a:lvl5pPr indent="-228600" lvl="4" marL="2286000" algn="l">
              <a:spcBef>
                <a:spcPts val="600"/>
              </a:spcBef>
              <a:spcAft>
                <a:spcPts val="0"/>
              </a:spcAft>
              <a:buSzPts val="1610"/>
              <a:buFont typeface="Garamond"/>
              <a:buNone/>
              <a:defRPr/>
            </a:lvl5pPr>
            <a:lvl6pPr indent="-360045" lvl="5" marL="2743200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6pPr>
            <a:lvl7pPr indent="-360045" lvl="6" marL="3200400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7pPr>
            <a:lvl8pPr indent="-360045" lvl="7" marL="3657600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8pPr>
            <a:lvl9pPr indent="-360045" lvl="8" marL="4114800" algn="l">
              <a:spcBef>
                <a:spcPts val="600"/>
              </a:spcBef>
              <a:spcAft>
                <a:spcPts val="600"/>
              </a:spcAft>
              <a:buSzPts val="2070"/>
              <a:buChar char="•"/>
              <a:defRPr/>
            </a:lvl9pPr>
          </a:lstStyle>
          <a:p/>
        </p:txBody>
      </p:sp>
      <p:sp>
        <p:nvSpPr>
          <p:cNvPr id="102" name="Google Shape;102;p13"/>
          <p:cNvSpPr txBox="1"/>
          <p:nvPr>
            <p:ph idx="2" type="body"/>
          </p:nvPr>
        </p:nvSpPr>
        <p:spPr>
          <a:xfrm>
            <a:off x="1295401" y="4343399"/>
            <a:ext cx="9609666" cy="153246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indent="-228600" lvl="0" marL="457200" algn="ctr">
              <a:spcBef>
                <a:spcPts val="400"/>
              </a:spcBef>
              <a:spcAft>
                <a:spcPts val="0"/>
              </a:spcAft>
              <a:buSzPts val="2300"/>
              <a:buNone/>
              <a:defRPr sz="2000">
                <a:solidFill>
                  <a:schemeClr val="dk1"/>
                </a:solidFill>
              </a:defRPr>
            </a:lvl1pPr>
            <a:lvl2pPr indent="-228600" lvl="1" marL="914400" algn="l">
              <a:spcBef>
                <a:spcPts val="600"/>
              </a:spcBef>
              <a:spcAft>
                <a:spcPts val="0"/>
              </a:spcAft>
              <a:buSzPts val="207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600"/>
              </a:spcBef>
              <a:spcAft>
                <a:spcPts val="0"/>
              </a:spcAft>
              <a:buSzPts val="184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600"/>
              </a:spcBef>
              <a:spcAft>
                <a:spcPts val="60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03" name="Google Shape;103;p13"/>
          <p:cNvSpPr txBox="1"/>
          <p:nvPr>
            <p:ph idx="10" type="dt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4" name="Google Shape;104;p13"/>
          <p:cNvSpPr txBox="1"/>
          <p:nvPr>
            <p:ph idx="11" type="ftr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5" name="Google Shape;105;p13"/>
          <p:cNvSpPr txBox="1"/>
          <p:nvPr>
            <p:ph idx="12" type="sldNum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106" name="Google Shape;106;p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cs-CZ" sz="80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“</a:t>
            </a:r>
            <a:endParaRPr/>
          </a:p>
        </p:txBody>
      </p:sp>
      <p:sp>
        <p:nvSpPr>
          <p:cNvPr id="107" name="Google Shape;107;p13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cs-CZ" sz="80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”</a:t>
            </a:r>
            <a:endParaRPr/>
          </a:p>
        </p:txBody>
      </p:sp>
      <p:cxnSp>
        <p:nvCxnSpPr>
          <p:cNvPr id="108" name="Google Shape;108;p13"/>
          <p:cNvCxnSpPr/>
          <p:nvPr/>
        </p:nvCxnSpPr>
        <p:spPr>
          <a:xfrm>
            <a:off x="1396169" y="4140199"/>
            <a:ext cx="9407298" cy="0"/>
          </a:xfrm>
          <a:prstGeom prst="straightConnector1">
            <a:avLst/>
          </a:prstGeom>
          <a:noFill/>
          <a:ln cap="flat" cmpd="sng" w="1587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Jmenovka">
  <p:cSld name="Jmenovka"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4"/>
          <p:cNvSpPr txBox="1"/>
          <p:nvPr>
            <p:ph type="title"/>
          </p:nvPr>
        </p:nvSpPr>
        <p:spPr>
          <a:xfrm>
            <a:off x="1295402" y="3308581"/>
            <a:ext cx="9609668" cy="1468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/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200"/>
              <a:buFont typeface="Garamond"/>
              <a:buNone/>
              <a:defRPr b="0" sz="320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1" name="Google Shape;111;p14"/>
          <p:cNvSpPr txBox="1"/>
          <p:nvPr>
            <p:ph idx="1" type="body"/>
          </p:nvPr>
        </p:nvSpPr>
        <p:spPr>
          <a:xfrm>
            <a:off x="1295401" y="4777381"/>
            <a:ext cx="9609668" cy="860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SzPts val="2300"/>
              <a:buNone/>
              <a:defRPr sz="2000">
                <a:solidFill>
                  <a:schemeClr val="dk1"/>
                </a:solidFill>
              </a:defRPr>
            </a:lvl1pPr>
            <a:lvl2pPr indent="-228600" lvl="1" marL="914400" algn="l">
              <a:spcBef>
                <a:spcPts val="600"/>
              </a:spcBef>
              <a:spcAft>
                <a:spcPts val="0"/>
              </a:spcAft>
              <a:buSzPts val="207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600"/>
              </a:spcBef>
              <a:spcAft>
                <a:spcPts val="0"/>
              </a:spcAft>
              <a:buSzPts val="184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600"/>
              </a:spcBef>
              <a:spcAft>
                <a:spcPts val="60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12" name="Google Shape;112;p14"/>
          <p:cNvSpPr txBox="1"/>
          <p:nvPr>
            <p:ph idx="10" type="dt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3" name="Google Shape;113;p14"/>
          <p:cNvSpPr txBox="1"/>
          <p:nvPr>
            <p:ph idx="11" type="ftr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4" name="Google Shape;114;p14"/>
          <p:cNvSpPr txBox="1"/>
          <p:nvPr>
            <p:ph idx="12" type="sldNum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Jmenovka s citací">
  <p:cSld name="Jmenovka s citací"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5"/>
          <p:cNvSpPr txBox="1"/>
          <p:nvPr>
            <p:ph type="title"/>
          </p:nvPr>
        </p:nvSpPr>
        <p:spPr>
          <a:xfrm>
            <a:off x="1446213" y="982132"/>
            <a:ext cx="9296398" cy="224366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aramond"/>
              <a:buNone/>
              <a:defRPr b="0" sz="3200" cap="none">
                <a:solidFill>
                  <a:schemeClr val="dk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7" name="Google Shape;117;p15"/>
          <p:cNvSpPr txBox="1"/>
          <p:nvPr>
            <p:ph idx="1" type="body"/>
          </p:nvPr>
        </p:nvSpPr>
        <p:spPr>
          <a:xfrm>
            <a:off x="1295401" y="3639312"/>
            <a:ext cx="9609668" cy="88696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/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2760"/>
              <a:buNone/>
              <a:defRPr sz="2400">
                <a:solidFill>
                  <a:schemeClr val="dk1"/>
                </a:solidFill>
              </a:defRPr>
            </a:lvl1pPr>
            <a:lvl2pPr indent="-228600" lvl="1" marL="914400" algn="l">
              <a:spcBef>
                <a:spcPts val="600"/>
              </a:spcBef>
              <a:spcAft>
                <a:spcPts val="0"/>
              </a:spcAft>
              <a:buSzPts val="207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600"/>
              </a:spcBef>
              <a:spcAft>
                <a:spcPts val="0"/>
              </a:spcAft>
              <a:buSzPts val="184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600"/>
              </a:spcBef>
              <a:spcAft>
                <a:spcPts val="60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18" name="Google Shape;118;p15"/>
          <p:cNvSpPr txBox="1"/>
          <p:nvPr>
            <p:ph idx="2" type="body"/>
          </p:nvPr>
        </p:nvSpPr>
        <p:spPr>
          <a:xfrm>
            <a:off x="1295401" y="4529667"/>
            <a:ext cx="9609668" cy="1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228600" lvl="0" marL="457200" algn="l">
              <a:spcBef>
                <a:spcPts val="360"/>
              </a:spcBef>
              <a:spcAft>
                <a:spcPts val="0"/>
              </a:spcAft>
              <a:buSzPts val="2070"/>
              <a:buNone/>
              <a:defRPr sz="1800">
                <a:solidFill>
                  <a:schemeClr val="dk1"/>
                </a:solidFill>
              </a:defRPr>
            </a:lvl1pPr>
            <a:lvl2pPr indent="-228600" lvl="1" marL="914400" algn="l">
              <a:spcBef>
                <a:spcPts val="600"/>
              </a:spcBef>
              <a:spcAft>
                <a:spcPts val="0"/>
              </a:spcAft>
              <a:buSzPts val="207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600"/>
              </a:spcBef>
              <a:spcAft>
                <a:spcPts val="0"/>
              </a:spcAft>
              <a:buSzPts val="184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600"/>
              </a:spcBef>
              <a:spcAft>
                <a:spcPts val="60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19" name="Google Shape;119;p15"/>
          <p:cNvSpPr txBox="1"/>
          <p:nvPr>
            <p:ph idx="10" type="dt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0" name="Google Shape;120;p15"/>
          <p:cNvSpPr txBox="1"/>
          <p:nvPr>
            <p:ph idx="11" type="ftr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1" name="Google Shape;121;p15"/>
          <p:cNvSpPr txBox="1"/>
          <p:nvPr>
            <p:ph idx="12" type="sldNum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122" name="Google Shape;122;p15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cs-CZ" sz="80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“</a:t>
            </a:r>
            <a:endParaRPr/>
          </a:p>
        </p:txBody>
      </p:sp>
      <p:sp>
        <p:nvSpPr>
          <p:cNvPr id="123" name="Google Shape;123;p15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cs-CZ" sz="80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”</a:t>
            </a:r>
            <a:endParaRPr/>
          </a:p>
        </p:txBody>
      </p:sp>
      <p:cxnSp>
        <p:nvCxnSpPr>
          <p:cNvPr id="124" name="Google Shape;124;p15"/>
          <p:cNvCxnSpPr/>
          <p:nvPr/>
        </p:nvCxnSpPr>
        <p:spPr>
          <a:xfrm>
            <a:off x="1396169" y="3429000"/>
            <a:ext cx="9407298" cy="0"/>
          </a:xfrm>
          <a:prstGeom prst="straightConnector1">
            <a:avLst/>
          </a:prstGeom>
          <a:noFill/>
          <a:ln cap="flat" cmpd="sng" w="1587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ravda nebo nepravda">
  <p:cSld name="Pravda nebo nepravda"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6"/>
          <p:cNvSpPr txBox="1"/>
          <p:nvPr>
            <p:ph type="title"/>
          </p:nvPr>
        </p:nvSpPr>
        <p:spPr>
          <a:xfrm>
            <a:off x="1295401" y="982132"/>
            <a:ext cx="9609666" cy="224366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400"/>
              <a:buFont typeface="Garamond"/>
              <a:buNone/>
              <a:defRPr b="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7" name="Google Shape;127;p16"/>
          <p:cNvSpPr txBox="1"/>
          <p:nvPr>
            <p:ph idx="1" type="body"/>
          </p:nvPr>
        </p:nvSpPr>
        <p:spPr>
          <a:xfrm>
            <a:off x="1295401" y="3630168"/>
            <a:ext cx="9609668" cy="84124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/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3220"/>
              <a:buNone/>
              <a:defRPr sz="2800">
                <a:solidFill>
                  <a:schemeClr val="dk1"/>
                </a:solidFill>
              </a:defRPr>
            </a:lvl1pPr>
            <a:lvl2pPr indent="-228600" lvl="1" marL="914400" algn="l">
              <a:spcBef>
                <a:spcPts val="600"/>
              </a:spcBef>
              <a:spcAft>
                <a:spcPts val="0"/>
              </a:spcAft>
              <a:buSzPts val="207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600"/>
              </a:spcBef>
              <a:spcAft>
                <a:spcPts val="0"/>
              </a:spcAft>
              <a:buSzPts val="184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600"/>
              </a:spcBef>
              <a:spcAft>
                <a:spcPts val="60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28" name="Google Shape;128;p16"/>
          <p:cNvSpPr txBox="1"/>
          <p:nvPr>
            <p:ph idx="2" type="body"/>
          </p:nvPr>
        </p:nvSpPr>
        <p:spPr>
          <a:xfrm>
            <a:off x="1295400" y="4470399"/>
            <a:ext cx="9609670" cy="140546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228600" lvl="0" marL="457200" algn="l">
              <a:spcBef>
                <a:spcPts val="360"/>
              </a:spcBef>
              <a:spcAft>
                <a:spcPts val="0"/>
              </a:spcAft>
              <a:buSzPts val="2070"/>
              <a:buNone/>
              <a:defRPr sz="1800">
                <a:solidFill>
                  <a:schemeClr val="dk1"/>
                </a:solidFill>
              </a:defRPr>
            </a:lvl1pPr>
            <a:lvl2pPr indent="-228600" lvl="1" marL="914400" algn="l">
              <a:spcBef>
                <a:spcPts val="600"/>
              </a:spcBef>
              <a:spcAft>
                <a:spcPts val="0"/>
              </a:spcAft>
              <a:buSzPts val="207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600"/>
              </a:spcBef>
              <a:spcAft>
                <a:spcPts val="0"/>
              </a:spcAft>
              <a:buSzPts val="184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600"/>
              </a:spcBef>
              <a:spcAft>
                <a:spcPts val="60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29" name="Google Shape;129;p16"/>
          <p:cNvSpPr txBox="1"/>
          <p:nvPr>
            <p:ph idx="10" type="dt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0" name="Google Shape;130;p16"/>
          <p:cNvSpPr txBox="1"/>
          <p:nvPr>
            <p:ph idx="11" type="ftr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1" name="Google Shape;131;p16"/>
          <p:cNvSpPr txBox="1"/>
          <p:nvPr>
            <p:ph idx="12" type="sldNum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cxnSp>
        <p:nvCxnSpPr>
          <p:cNvPr id="132" name="Google Shape;132;p16"/>
          <p:cNvCxnSpPr/>
          <p:nvPr/>
        </p:nvCxnSpPr>
        <p:spPr>
          <a:xfrm>
            <a:off x="1396169" y="3429000"/>
            <a:ext cx="9407298" cy="0"/>
          </a:xfrm>
          <a:prstGeom prst="straightConnector1">
            <a:avLst/>
          </a:prstGeom>
          <a:noFill/>
          <a:ln cap="flat" cmpd="sng" w="1587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Nadpis a svislý text" type="vertTx">
  <p:cSld name="VERTICAL_TEXT"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7"/>
          <p:cNvSpPr txBox="1"/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400"/>
              <a:buFont typeface="Garamond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5" name="Google Shape;135;p17"/>
          <p:cNvSpPr txBox="1"/>
          <p:nvPr>
            <p:ph idx="1" type="body"/>
          </p:nvPr>
        </p:nvSpPr>
        <p:spPr>
          <a:xfrm rot="5400000">
            <a:off x="4436531" y="-584198"/>
            <a:ext cx="3318936" cy="960119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360045" lvl="0" marL="457200" algn="l">
              <a:spcBef>
                <a:spcPts val="360"/>
              </a:spcBef>
              <a:spcAft>
                <a:spcPts val="0"/>
              </a:spcAft>
              <a:buSzPts val="2070"/>
              <a:buChar char="•"/>
              <a:defRPr/>
            </a:lvl1pPr>
            <a:lvl2pPr indent="-360044" lvl="1" marL="914400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2pPr>
            <a:lvl3pPr indent="-360044" lvl="2" marL="1371600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3pPr>
            <a:lvl4pPr indent="-360044" lvl="3" marL="1828800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4pPr>
            <a:lvl5pPr indent="-360045" lvl="4" marL="2286000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5pPr>
            <a:lvl6pPr indent="-360045" lvl="5" marL="2743200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6pPr>
            <a:lvl7pPr indent="-360045" lvl="6" marL="3200400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7pPr>
            <a:lvl8pPr indent="-360045" lvl="7" marL="3657600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8pPr>
            <a:lvl9pPr indent="-360045" lvl="8" marL="4114800" algn="l">
              <a:spcBef>
                <a:spcPts val="600"/>
              </a:spcBef>
              <a:spcAft>
                <a:spcPts val="600"/>
              </a:spcAft>
              <a:buSzPts val="2070"/>
              <a:buChar char="•"/>
              <a:defRPr/>
            </a:lvl9pPr>
          </a:lstStyle>
          <a:p/>
        </p:txBody>
      </p:sp>
      <p:sp>
        <p:nvSpPr>
          <p:cNvPr id="136" name="Google Shape;136;p17"/>
          <p:cNvSpPr txBox="1"/>
          <p:nvPr>
            <p:ph idx="10" type="dt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7" name="Google Shape;137;p17"/>
          <p:cNvSpPr txBox="1"/>
          <p:nvPr>
            <p:ph idx="11" type="ftr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8" name="Google Shape;138;p17"/>
          <p:cNvSpPr txBox="1"/>
          <p:nvPr>
            <p:ph idx="12" type="sldNum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cxnSp>
        <p:nvCxnSpPr>
          <p:cNvPr id="139" name="Google Shape;139;p17"/>
          <p:cNvCxnSpPr/>
          <p:nvPr/>
        </p:nvCxnSpPr>
        <p:spPr>
          <a:xfrm>
            <a:off x="1396169" y="2421466"/>
            <a:ext cx="9407298" cy="0"/>
          </a:xfrm>
          <a:prstGeom prst="straightConnector1">
            <a:avLst/>
          </a:prstGeom>
          <a:noFill/>
          <a:ln cap="flat" cmpd="sng" w="1587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vislý nadpis a text" type="vertTitleAndTx">
  <p:cSld name="VERTICAL_TITLE_AND_VERTICAL_TEXT"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8"/>
          <p:cNvSpPr txBox="1"/>
          <p:nvPr>
            <p:ph type="title"/>
          </p:nvPr>
        </p:nvSpPr>
        <p:spPr>
          <a:xfrm rot="5400000">
            <a:off x="7497936" y="2483551"/>
            <a:ext cx="4893735" cy="189089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2" name="Google Shape;142;p18"/>
          <p:cNvSpPr txBox="1"/>
          <p:nvPr>
            <p:ph idx="1" type="body"/>
          </p:nvPr>
        </p:nvSpPr>
        <p:spPr>
          <a:xfrm rot="5400000">
            <a:off x="2565043" y="-287513"/>
            <a:ext cx="4893734" cy="74330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360045" lvl="0" marL="457200" algn="l">
              <a:spcBef>
                <a:spcPts val="360"/>
              </a:spcBef>
              <a:spcAft>
                <a:spcPts val="0"/>
              </a:spcAft>
              <a:buSzPts val="2070"/>
              <a:buChar char="•"/>
              <a:defRPr/>
            </a:lvl1pPr>
            <a:lvl2pPr indent="-360044" lvl="1" marL="914400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2pPr>
            <a:lvl3pPr indent="-360044" lvl="2" marL="1371600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3pPr>
            <a:lvl4pPr indent="-360044" lvl="3" marL="1828800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4pPr>
            <a:lvl5pPr indent="-360045" lvl="4" marL="2286000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5pPr>
            <a:lvl6pPr indent="-360045" lvl="5" marL="2743200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6pPr>
            <a:lvl7pPr indent="-360045" lvl="6" marL="3200400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7pPr>
            <a:lvl8pPr indent="-360045" lvl="7" marL="3657600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8pPr>
            <a:lvl9pPr indent="-360045" lvl="8" marL="4114800" algn="l">
              <a:spcBef>
                <a:spcPts val="600"/>
              </a:spcBef>
              <a:spcAft>
                <a:spcPts val="600"/>
              </a:spcAft>
              <a:buSzPts val="2070"/>
              <a:buChar char="•"/>
              <a:defRPr/>
            </a:lvl9pPr>
          </a:lstStyle>
          <a:p/>
        </p:txBody>
      </p:sp>
      <p:sp>
        <p:nvSpPr>
          <p:cNvPr id="143" name="Google Shape;143;p18"/>
          <p:cNvSpPr txBox="1"/>
          <p:nvPr>
            <p:ph idx="10" type="dt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4" name="Google Shape;144;p18"/>
          <p:cNvSpPr txBox="1"/>
          <p:nvPr>
            <p:ph idx="11" type="ftr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5" name="Google Shape;145;p18"/>
          <p:cNvSpPr txBox="1"/>
          <p:nvPr>
            <p:ph idx="12" type="sldNum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cxnSp>
        <p:nvCxnSpPr>
          <p:cNvPr id="146" name="Google Shape;146;p18"/>
          <p:cNvCxnSpPr/>
          <p:nvPr/>
        </p:nvCxnSpPr>
        <p:spPr>
          <a:xfrm>
            <a:off x="8863890" y="990600"/>
            <a:ext cx="0" cy="4876800"/>
          </a:xfrm>
          <a:prstGeom prst="straightConnector1">
            <a:avLst/>
          </a:prstGeom>
          <a:noFill/>
          <a:ln cap="flat" cmpd="sng" w="1587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Content" type="obj">
  <p:cSld name="OBJEC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" name="Google Shape;29;p3"/>
          <p:cNvCxnSpPr/>
          <p:nvPr/>
        </p:nvCxnSpPr>
        <p:spPr>
          <a:xfrm>
            <a:off x="1396169" y="2421466"/>
            <a:ext cx="9407298" cy="0"/>
          </a:xfrm>
          <a:prstGeom prst="straightConnector1">
            <a:avLst/>
          </a:prstGeom>
          <a:noFill/>
          <a:ln cap="flat" cmpd="sng" w="1587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0" name="Google Shape;30;p3"/>
          <p:cNvSpPr txBox="1"/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3"/>
          <p:cNvSpPr txBox="1"/>
          <p:nvPr>
            <p:ph idx="1" type="body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360045" lvl="0" marL="457200" algn="l">
              <a:spcBef>
                <a:spcPts val="360"/>
              </a:spcBef>
              <a:spcAft>
                <a:spcPts val="0"/>
              </a:spcAft>
              <a:buSzPts val="2070"/>
              <a:buChar char="•"/>
              <a:defRPr/>
            </a:lvl1pPr>
            <a:lvl2pPr indent="-360044" lvl="1" marL="914400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2pPr>
            <a:lvl3pPr indent="-360044" lvl="2" marL="1371600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3pPr>
            <a:lvl4pPr indent="-360044" lvl="3" marL="1828800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4pPr>
            <a:lvl5pPr indent="-360045" lvl="4" marL="2286000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5pPr>
            <a:lvl6pPr indent="-360045" lvl="5" marL="2743200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6pPr>
            <a:lvl7pPr indent="-360045" lvl="6" marL="3200400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7pPr>
            <a:lvl8pPr indent="-360045" lvl="7" marL="3657600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8pPr>
            <a:lvl9pPr indent="-360045" lvl="8" marL="4114800" algn="l">
              <a:spcBef>
                <a:spcPts val="600"/>
              </a:spcBef>
              <a:spcAft>
                <a:spcPts val="600"/>
              </a:spcAft>
              <a:buSzPts val="2070"/>
              <a:buChar char="•"/>
              <a:defRPr/>
            </a:lvl9pPr>
          </a:lstStyle>
          <a:p/>
        </p:txBody>
      </p:sp>
      <p:sp>
        <p:nvSpPr>
          <p:cNvPr id="32" name="Google Shape;32;p3"/>
          <p:cNvSpPr txBox="1"/>
          <p:nvPr>
            <p:ph idx="10" type="dt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3"/>
          <p:cNvSpPr txBox="1"/>
          <p:nvPr>
            <p:ph idx="11" type="ftr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3"/>
          <p:cNvSpPr txBox="1"/>
          <p:nvPr>
            <p:ph idx="12" type="sldNum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Dva obsahy" type="twoObj">
  <p:cSld name="TWO_OBJECTS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6" name="Google Shape;36;p4"/>
          <p:cNvCxnSpPr/>
          <p:nvPr/>
        </p:nvCxnSpPr>
        <p:spPr>
          <a:xfrm>
            <a:off x="1396169" y="2421466"/>
            <a:ext cx="9407298" cy="0"/>
          </a:xfrm>
          <a:prstGeom prst="straightConnector1">
            <a:avLst/>
          </a:prstGeom>
          <a:noFill/>
          <a:ln cap="flat" cmpd="sng" w="1587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7" name="Google Shape;37;p4"/>
          <p:cNvSpPr txBox="1"/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4"/>
          <p:cNvSpPr txBox="1"/>
          <p:nvPr>
            <p:ph idx="1" type="body"/>
          </p:nvPr>
        </p:nvSpPr>
        <p:spPr>
          <a:xfrm>
            <a:off x="1298448" y="2560320"/>
            <a:ext cx="4718304" cy="33101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360045" lvl="0" marL="457200" algn="l">
              <a:spcBef>
                <a:spcPts val="360"/>
              </a:spcBef>
              <a:spcAft>
                <a:spcPts val="0"/>
              </a:spcAft>
              <a:buSzPts val="2070"/>
              <a:buChar char="•"/>
              <a:defRPr/>
            </a:lvl1pPr>
            <a:lvl2pPr indent="-360044" lvl="1" marL="914400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2pPr>
            <a:lvl3pPr indent="-360044" lvl="2" marL="1371600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3pPr>
            <a:lvl4pPr indent="-360044" lvl="3" marL="1828800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4pPr>
            <a:lvl5pPr indent="-360045" lvl="4" marL="2286000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5pPr>
            <a:lvl6pPr indent="-360045" lvl="5" marL="2743200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6pPr>
            <a:lvl7pPr indent="-360045" lvl="6" marL="3200400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7pPr>
            <a:lvl8pPr indent="-360045" lvl="7" marL="3657600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8pPr>
            <a:lvl9pPr indent="-360045" lvl="8" marL="4114800" algn="l">
              <a:spcBef>
                <a:spcPts val="600"/>
              </a:spcBef>
              <a:spcAft>
                <a:spcPts val="600"/>
              </a:spcAft>
              <a:buSzPts val="2070"/>
              <a:buChar char="•"/>
              <a:defRPr/>
            </a:lvl9pPr>
          </a:lstStyle>
          <a:p/>
        </p:txBody>
      </p:sp>
      <p:sp>
        <p:nvSpPr>
          <p:cNvPr id="39" name="Google Shape;39;p4"/>
          <p:cNvSpPr txBox="1"/>
          <p:nvPr>
            <p:ph idx="2" type="body"/>
          </p:nvPr>
        </p:nvSpPr>
        <p:spPr>
          <a:xfrm>
            <a:off x="6181344" y="2560320"/>
            <a:ext cx="4718304" cy="33101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360045" lvl="0" marL="457200" algn="l">
              <a:spcBef>
                <a:spcPts val="360"/>
              </a:spcBef>
              <a:spcAft>
                <a:spcPts val="0"/>
              </a:spcAft>
              <a:buSzPts val="2070"/>
              <a:buChar char="•"/>
              <a:defRPr/>
            </a:lvl1pPr>
            <a:lvl2pPr indent="-360044" lvl="1" marL="914400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2pPr>
            <a:lvl3pPr indent="-360044" lvl="2" marL="1371600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3pPr>
            <a:lvl4pPr indent="-360044" lvl="3" marL="1828800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4pPr>
            <a:lvl5pPr indent="-360045" lvl="4" marL="2286000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5pPr>
            <a:lvl6pPr indent="-360045" lvl="5" marL="2743200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6pPr>
            <a:lvl7pPr indent="-360045" lvl="6" marL="3200400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7pPr>
            <a:lvl8pPr indent="-360045" lvl="7" marL="3657600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8pPr>
            <a:lvl9pPr indent="-360045" lvl="8" marL="4114800" algn="l">
              <a:spcBef>
                <a:spcPts val="600"/>
              </a:spcBef>
              <a:spcAft>
                <a:spcPts val="600"/>
              </a:spcAft>
              <a:buSzPts val="2070"/>
              <a:buChar char="•"/>
              <a:defRPr/>
            </a:lvl9pPr>
          </a:lstStyle>
          <a:p/>
        </p:txBody>
      </p:sp>
      <p:sp>
        <p:nvSpPr>
          <p:cNvPr id="40" name="Google Shape;40;p4"/>
          <p:cNvSpPr txBox="1"/>
          <p:nvPr>
            <p:ph idx="10" type="dt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" name="Google Shape;41;p4"/>
          <p:cNvSpPr txBox="1"/>
          <p:nvPr>
            <p:ph idx="11" type="ftr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4"/>
          <p:cNvSpPr txBox="1"/>
          <p:nvPr>
            <p:ph idx="12" type="sldNum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Záhlaví části" type="secHead">
  <p:cSld name="SECTION_HEADER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5"/>
          <p:cNvSpPr txBox="1"/>
          <p:nvPr>
            <p:ph type="title"/>
          </p:nvPr>
        </p:nvSpPr>
        <p:spPr>
          <a:xfrm>
            <a:off x="2015069" y="1752606"/>
            <a:ext cx="8158688" cy="182251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400"/>
              <a:buFont typeface="Garamond"/>
              <a:buNone/>
              <a:defRPr b="0" sz="440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" name="Google Shape;45;p5"/>
          <p:cNvSpPr txBox="1"/>
          <p:nvPr>
            <p:ph idx="1" type="body"/>
          </p:nvPr>
        </p:nvSpPr>
        <p:spPr>
          <a:xfrm>
            <a:off x="2015067" y="3846051"/>
            <a:ext cx="8158690" cy="95454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228600" lvl="0" marL="457200" algn="ctr">
              <a:spcBef>
                <a:spcPts val="480"/>
              </a:spcBef>
              <a:spcAft>
                <a:spcPts val="0"/>
              </a:spcAft>
              <a:buSzPts val="2760"/>
              <a:buNone/>
              <a:defRPr sz="2400">
                <a:solidFill>
                  <a:schemeClr val="dk1"/>
                </a:solidFill>
              </a:defRPr>
            </a:lvl1pPr>
            <a:lvl2pPr indent="-228600" lvl="1" marL="914400" algn="l">
              <a:spcBef>
                <a:spcPts val="600"/>
              </a:spcBef>
              <a:spcAft>
                <a:spcPts val="0"/>
              </a:spcAft>
              <a:buSzPts val="207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600"/>
              </a:spcBef>
              <a:spcAft>
                <a:spcPts val="0"/>
              </a:spcAft>
              <a:buSzPts val="184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600"/>
              </a:spcBef>
              <a:spcAft>
                <a:spcPts val="60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46" name="Google Shape;46;p5"/>
          <p:cNvSpPr txBox="1"/>
          <p:nvPr>
            <p:ph idx="10" type="dt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5"/>
          <p:cNvSpPr txBox="1"/>
          <p:nvPr>
            <p:ph idx="11" type="ftr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5"/>
          <p:cNvSpPr txBox="1"/>
          <p:nvPr>
            <p:ph idx="12" type="sldNum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cxnSp>
        <p:nvCxnSpPr>
          <p:cNvPr id="49" name="Google Shape;49;p5"/>
          <p:cNvCxnSpPr/>
          <p:nvPr/>
        </p:nvCxnSpPr>
        <p:spPr>
          <a:xfrm>
            <a:off x="2012723" y="3710585"/>
            <a:ext cx="8163380" cy="0"/>
          </a:xfrm>
          <a:prstGeom prst="straightConnector1">
            <a:avLst/>
          </a:prstGeom>
          <a:noFill/>
          <a:ln cap="flat" cmpd="sng" w="1587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orovnání" type="twoTxTwoObj">
  <p:cSld name="TWO_OBJECTS_WITH_TEXT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6"/>
          <p:cNvSpPr txBox="1"/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400"/>
              <a:buFont typeface="Garamond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6"/>
          <p:cNvSpPr txBox="1"/>
          <p:nvPr>
            <p:ph idx="1" type="body"/>
          </p:nvPr>
        </p:nvSpPr>
        <p:spPr>
          <a:xfrm>
            <a:off x="1295400" y="2658533"/>
            <a:ext cx="4718304" cy="5762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/>
          <a:lstStyle>
            <a:lvl1pPr indent="-228600" lvl="0" marL="457200" algn="l">
              <a:spcBef>
                <a:spcPts val="672"/>
              </a:spcBef>
              <a:spcAft>
                <a:spcPts val="0"/>
              </a:spcAft>
              <a:buSzPts val="3220"/>
              <a:buNone/>
              <a:defRPr b="0" sz="2800">
                <a:solidFill>
                  <a:schemeClr val="accent1"/>
                </a:solidFill>
              </a:defRPr>
            </a:lvl1pPr>
            <a:lvl2pPr indent="-228600" lvl="1" marL="914400" algn="l">
              <a:spcBef>
                <a:spcPts val="600"/>
              </a:spcBef>
              <a:spcAft>
                <a:spcPts val="0"/>
              </a:spcAft>
              <a:buSzPts val="2300"/>
              <a:buNone/>
              <a:defRPr b="1" sz="2000"/>
            </a:lvl2pPr>
            <a:lvl3pPr indent="-228600" lvl="2" marL="1371600" algn="l">
              <a:spcBef>
                <a:spcPts val="600"/>
              </a:spcBef>
              <a:spcAft>
                <a:spcPts val="0"/>
              </a:spcAft>
              <a:buSzPts val="2070"/>
              <a:buNone/>
              <a:defRPr b="1" sz="1800"/>
            </a:lvl3pPr>
            <a:lvl4pPr indent="-228600" lvl="3" marL="1828800" algn="l">
              <a:spcBef>
                <a:spcPts val="600"/>
              </a:spcBef>
              <a:spcAft>
                <a:spcPts val="0"/>
              </a:spcAft>
              <a:buSzPts val="1840"/>
              <a:buNone/>
              <a:defRPr b="1" sz="1600"/>
            </a:lvl4pPr>
            <a:lvl5pPr indent="-228600" lvl="4" marL="2286000" algn="l">
              <a:spcBef>
                <a:spcPts val="600"/>
              </a:spcBef>
              <a:spcAft>
                <a:spcPts val="0"/>
              </a:spcAft>
              <a:buSzPts val="1840"/>
              <a:buNone/>
              <a:defRPr b="1" sz="1600"/>
            </a:lvl5pPr>
            <a:lvl6pPr indent="-228600" lvl="5" marL="2743200" algn="l">
              <a:spcBef>
                <a:spcPts val="600"/>
              </a:spcBef>
              <a:spcAft>
                <a:spcPts val="0"/>
              </a:spcAft>
              <a:buSzPts val="1840"/>
              <a:buNone/>
              <a:defRPr b="1" sz="1600"/>
            </a:lvl6pPr>
            <a:lvl7pPr indent="-228600" lvl="6" marL="3200400" algn="l">
              <a:spcBef>
                <a:spcPts val="600"/>
              </a:spcBef>
              <a:spcAft>
                <a:spcPts val="0"/>
              </a:spcAft>
              <a:buSzPts val="1840"/>
              <a:buNone/>
              <a:defRPr b="1" sz="1600"/>
            </a:lvl7pPr>
            <a:lvl8pPr indent="-228600" lvl="7" marL="3657600" algn="l">
              <a:spcBef>
                <a:spcPts val="600"/>
              </a:spcBef>
              <a:spcAft>
                <a:spcPts val="0"/>
              </a:spcAft>
              <a:buSzPts val="1840"/>
              <a:buNone/>
              <a:defRPr b="1" sz="1600"/>
            </a:lvl8pPr>
            <a:lvl9pPr indent="-228600" lvl="8" marL="4114800" algn="l">
              <a:spcBef>
                <a:spcPts val="600"/>
              </a:spcBef>
              <a:spcAft>
                <a:spcPts val="600"/>
              </a:spcAft>
              <a:buSzPts val="1840"/>
              <a:buNone/>
              <a:defRPr b="1" sz="1600"/>
            </a:lvl9pPr>
          </a:lstStyle>
          <a:p/>
        </p:txBody>
      </p:sp>
      <p:sp>
        <p:nvSpPr>
          <p:cNvPr id="53" name="Google Shape;53;p6"/>
          <p:cNvSpPr txBox="1"/>
          <p:nvPr>
            <p:ph idx="2" type="body"/>
          </p:nvPr>
        </p:nvSpPr>
        <p:spPr>
          <a:xfrm>
            <a:off x="1295400" y="3243262"/>
            <a:ext cx="4718304" cy="263260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360045" lvl="0" marL="457200" algn="l">
              <a:spcBef>
                <a:spcPts val="360"/>
              </a:spcBef>
              <a:spcAft>
                <a:spcPts val="0"/>
              </a:spcAft>
              <a:buSzPts val="2070"/>
              <a:buChar char="•"/>
              <a:defRPr/>
            </a:lvl1pPr>
            <a:lvl2pPr indent="-360044" lvl="1" marL="914400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2pPr>
            <a:lvl3pPr indent="-360044" lvl="2" marL="1371600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3pPr>
            <a:lvl4pPr indent="-360044" lvl="3" marL="1828800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4pPr>
            <a:lvl5pPr indent="-360045" lvl="4" marL="2286000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5pPr>
            <a:lvl6pPr indent="-360045" lvl="5" marL="2743200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6pPr>
            <a:lvl7pPr indent="-360045" lvl="6" marL="3200400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7pPr>
            <a:lvl8pPr indent="-360045" lvl="7" marL="3657600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8pPr>
            <a:lvl9pPr indent="-360045" lvl="8" marL="4114800" algn="l">
              <a:spcBef>
                <a:spcPts val="600"/>
              </a:spcBef>
              <a:spcAft>
                <a:spcPts val="600"/>
              </a:spcAft>
              <a:buSzPts val="2070"/>
              <a:buChar char="•"/>
              <a:defRPr/>
            </a:lvl9pPr>
          </a:lstStyle>
          <a:p/>
        </p:txBody>
      </p:sp>
      <p:sp>
        <p:nvSpPr>
          <p:cNvPr id="54" name="Google Shape;54;p6"/>
          <p:cNvSpPr txBox="1"/>
          <p:nvPr>
            <p:ph idx="3" type="body"/>
          </p:nvPr>
        </p:nvSpPr>
        <p:spPr>
          <a:xfrm>
            <a:off x="6180670" y="2658533"/>
            <a:ext cx="4718304" cy="5762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/>
          <a:lstStyle>
            <a:lvl1pPr indent="-228600" lvl="0" marL="457200" algn="l">
              <a:spcBef>
                <a:spcPts val="672"/>
              </a:spcBef>
              <a:spcAft>
                <a:spcPts val="0"/>
              </a:spcAft>
              <a:buSzPts val="3220"/>
              <a:buNone/>
              <a:defRPr b="0" sz="2800">
                <a:solidFill>
                  <a:schemeClr val="accent1"/>
                </a:solidFill>
              </a:defRPr>
            </a:lvl1pPr>
            <a:lvl2pPr indent="-228600" lvl="1" marL="914400" algn="l">
              <a:spcBef>
                <a:spcPts val="600"/>
              </a:spcBef>
              <a:spcAft>
                <a:spcPts val="0"/>
              </a:spcAft>
              <a:buSzPts val="2300"/>
              <a:buNone/>
              <a:defRPr b="1" sz="2000"/>
            </a:lvl2pPr>
            <a:lvl3pPr indent="-228600" lvl="2" marL="1371600" algn="l">
              <a:spcBef>
                <a:spcPts val="600"/>
              </a:spcBef>
              <a:spcAft>
                <a:spcPts val="0"/>
              </a:spcAft>
              <a:buSzPts val="2070"/>
              <a:buNone/>
              <a:defRPr b="1" sz="1800"/>
            </a:lvl3pPr>
            <a:lvl4pPr indent="-228600" lvl="3" marL="1828800" algn="l">
              <a:spcBef>
                <a:spcPts val="600"/>
              </a:spcBef>
              <a:spcAft>
                <a:spcPts val="0"/>
              </a:spcAft>
              <a:buSzPts val="1840"/>
              <a:buNone/>
              <a:defRPr b="1" sz="1600"/>
            </a:lvl4pPr>
            <a:lvl5pPr indent="-228600" lvl="4" marL="2286000" algn="l">
              <a:spcBef>
                <a:spcPts val="600"/>
              </a:spcBef>
              <a:spcAft>
                <a:spcPts val="0"/>
              </a:spcAft>
              <a:buSzPts val="1840"/>
              <a:buNone/>
              <a:defRPr b="1" sz="1600"/>
            </a:lvl5pPr>
            <a:lvl6pPr indent="-228600" lvl="5" marL="2743200" algn="l">
              <a:spcBef>
                <a:spcPts val="600"/>
              </a:spcBef>
              <a:spcAft>
                <a:spcPts val="0"/>
              </a:spcAft>
              <a:buSzPts val="1840"/>
              <a:buNone/>
              <a:defRPr b="1" sz="1600"/>
            </a:lvl6pPr>
            <a:lvl7pPr indent="-228600" lvl="6" marL="3200400" algn="l">
              <a:spcBef>
                <a:spcPts val="600"/>
              </a:spcBef>
              <a:spcAft>
                <a:spcPts val="0"/>
              </a:spcAft>
              <a:buSzPts val="1840"/>
              <a:buNone/>
              <a:defRPr b="1" sz="1600"/>
            </a:lvl7pPr>
            <a:lvl8pPr indent="-228600" lvl="7" marL="3657600" algn="l">
              <a:spcBef>
                <a:spcPts val="600"/>
              </a:spcBef>
              <a:spcAft>
                <a:spcPts val="0"/>
              </a:spcAft>
              <a:buSzPts val="1840"/>
              <a:buNone/>
              <a:defRPr b="1" sz="1600"/>
            </a:lvl8pPr>
            <a:lvl9pPr indent="-228600" lvl="8" marL="4114800" algn="l">
              <a:spcBef>
                <a:spcPts val="600"/>
              </a:spcBef>
              <a:spcAft>
                <a:spcPts val="600"/>
              </a:spcAft>
              <a:buSzPts val="1840"/>
              <a:buNone/>
              <a:defRPr b="1" sz="1600"/>
            </a:lvl9pPr>
          </a:lstStyle>
          <a:p/>
        </p:txBody>
      </p:sp>
      <p:sp>
        <p:nvSpPr>
          <p:cNvPr id="55" name="Google Shape;55;p6"/>
          <p:cNvSpPr txBox="1"/>
          <p:nvPr>
            <p:ph idx="4" type="body"/>
          </p:nvPr>
        </p:nvSpPr>
        <p:spPr>
          <a:xfrm>
            <a:off x="6180670" y="3243262"/>
            <a:ext cx="4718304" cy="263260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360045" lvl="0" marL="457200" algn="l">
              <a:spcBef>
                <a:spcPts val="360"/>
              </a:spcBef>
              <a:spcAft>
                <a:spcPts val="0"/>
              </a:spcAft>
              <a:buSzPts val="2070"/>
              <a:buChar char="•"/>
              <a:defRPr/>
            </a:lvl1pPr>
            <a:lvl2pPr indent="-360044" lvl="1" marL="914400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2pPr>
            <a:lvl3pPr indent="-360044" lvl="2" marL="1371600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3pPr>
            <a:lvl4pPr indent="-360044" lvl="3" marL="1828800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4pPr>
            <a:lvl5pPr indent="-360045" lvl="4" marL="2286000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5pPr>
            <a:lvl6pPr indent="-360045" lvl="5" marL="2743200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6pPr>
            <a:lvl7pPr indent="-360045" lvl="6" marL="3200400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7pPr>
            <a:lvl8pPr indent="-360045" lvl="7" marL="3657600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8pPr>
            <a:lvl9pPr indent="-360045" lvl="8" marL="4114800" algn="l">
              <a:spcBef>
                <a:spcPts val="600"/>
              </a:spcBef>
              <a:spcAft>
                <a:spcPts val="600"/>
              </a:spcAft>
              <a:buSzPts val="2070"/>
              <a:buChar char="•"/>
              <a:defRPr/>
            </a:lvl9pPr>
          </a:lstStyle>
          <a:p/>
        </p:txBody>
      </p:sp>
      <p:sp>
        <p:nvSpPr>
          <p:cNvPr id="56" name="Google Shape;56;p6"/>
          <p:cNvSpPr txBox="1"/>
          <p:nvPr>
            <p:ph idx="10" type="dt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6"/>
          <p:cNvSpPr txBox="1"/>
          <p:nvPr>
            <p:ph idx="11" type="ftr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" name="Google Shape;58;p6"/>
          <p:cNvSpPr txBox="1"/>
          <p:nvPr>
            <p:ph idx="12" type="sldNum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cxnSp>
        <p:nvCxnSpPr>
          <p:cNvPr id="59" name="Google Shape;59;p6"/>
          <p:cNvCxnSpPr/>
          <p:nvPr/>
        </p:nvCxnSpPr>
        <p:spPr>
          <a:xfrm>
            <a:off x="1396169" y="2421466"/>
            <a:ext cx="9407298" cy="0"/>
          </a:xfrm>
          <a:prstGeom prst="straightConnector1">
            <a:avLst/>
          </a:prstGeom>
          <a:noFill/>
          <a:ln cap="flat" cmpd="sng" w="1587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ouze nadpis" type="titleOnly">
  <p:cSld name="TITLE_ONLY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7"/>
          <p:cNvSpPr txBox="1"/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2" name="Google Shape;62;p7"/>
          <p:cNvSpPr txBox="1"/>
          <p:nvPr>
            <p:ph idx="10" type="dt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7"/>
          <p:cNvSpPr txBox="1"/>
          <p:nvPr>
            <p:ph idx="11" type="ftr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7"/>
          <p:cNvSpPr txBox="1"/>
          <p:nvPr>
            <p:ph idx="12" type="sldNum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cxnSp>
        <p:nvCxnSpPr>
          <p:cNvPr id="65" name="Google Shape;65;p7"/>
          <p:cNvCxnSpPr/>
          <p:nvPr/>
        </p:nvCxnSpPr>
        <p:spPr>
          <a:xfrm>
            <a:off x="1396169" y="2421466"/>
            <a:ext cx="9407298" cy="0"/>
          </a:xfrm>
          <a:prstGeom prst="straightConnector1">
            <a:avLst/>
          </a:prstGeom>
          <a:noFill/>
          <a:ln cap="flat" cmpd="sng" w="1587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rázdný" type="blank">
  <p:cSld name="BLANK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8"/>
          <p:cNvSpPr txBox="1"/>
          <p:nvPr>
            <p:ph idx="10" type="dt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8" name="Google Shape;68;p8"/>
          <p:cNvSpPr txBox="1"/>
          <p:nvPr>
            <p:ph idx="11" type="ftr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9" name="Google Shape;69;p8"/>
          <p:cNvSpPr txBox="1"/>
          <p:nvPr>
            <p:ph idx="12" type="sldNum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bsah s titulkem" type="objTx">
  <p:cSld name="OBJECT_WITH_CAPTION_TEXT"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9"/>
          <p:cNvSpPr txBox="1"/>
          <p:nvPr>
            <p:ph type="title"/>
          </p:nvPr>
        </p:nvSpPr>
        <p:spPr>
          <a:xfrm>
            <a:off x="1293811" y="1388534"/>
            <a:ext cx="3718455" cy="1371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400"/>
              <a:buFont typeface="Garamond"/>
              <a:buNone/>
              <a:defRPr b="0" sz="24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9"/>
          <p:cNvSpPr txBox="1"/>
          <p:nvPr>
            <p:ph idx="1" type="body"/>
          </p:nvPr>
        </p:nvSpPr>
        <p:spPr>
          <a:xfrm>
            <a:off x="5418668" y="982131"/>
            <a:ext cx="5469466" cy="489373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indent="-360045" lvl="0" marL="457200" algn="l">
              <a:spcBef>
                <a:spcPts val="360"/>
              </a:spcBef>
              <a:spcAft>
                <a:spcPts val="0"/>
              </a:spcAft>
              <a:buSzPts val="2070"/>
              <a:buChar char="•"/>
              <a:defRPr/>
            </a:lvl1pPr>
            <a:lvl2pPr indent="-360044" lvl="1" marL="914400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2pPr>
            <a:lvl3pPr indent="-360044" lvl="2" marL="1371600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3pPr>
            <a:lvl4pPr indent="-360044" lvl="3" marL="1828800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4pPr>
            <a:lvl5pPr indent="-360045" lvl="4" marL="2286000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5pPr>
            <a:lvl6pPr indent="-360045" lvl="5" marL="2743200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6pPr>
            <a:lvl7pPr indent="-360045" lvl="6" marL="3200400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7pPr>
            <a:lvl8pPr indent="-360045" lvl="7" marL="3657600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8pPr>
            <a:lvl9pPr indent="-360045" lvl="8" marL="4114800" algn="l">
              <a:spcBef>
                <a:spcPts val="600"/>
              </a:spcBef>
              <a:spcAft>
                <a:spcPts val="600"/>
              </a:spcAft>
              <a:buSzPts val="2070"/>
              <a:buChar char="•"/>
              <a:defRPr/>
            </a:lvl9pPr>
          </a:lstStyle>
          <a:p/>
        </p:txBody>
      </p:sp>
      <p:sp>
        <p:nvSpPr>
          <p:cNvPr id="73" name="Google Shape;73;p9"/>
          <p:cNvSpPr txBox="1"/>
          <p:nvPr>
            <p:ph idx="2" type="body"/>
          </p:nvPr>
        </p:nvSpPr>
        <p:spPr>
          <a:xfrm>
            <a:off x="1293811" y="3031065"/>
            <a:ext cx="3718455" cy="243840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228600" lvl="0" marL="457200" algn="ctr">
              <a:spcBef>
                <a:spcPts val="320"/>
              </a:spcBef>
              <a:spcAft>
                <a:spcPts val="0"/>
              </a:spcAft>
              <a:buSzPts val="1840"/>
              <a:buNone/>
              <a:defRPr sz="1600"/>
            </a:lvl1pPr>
            <a:lvl2pPr indent="-228600" lvl="1" marL="914400" algn="l">
              <a:spcBef>
                <a:spcPts val="600"/>
              </a:spcBef>
              <a:spcAft>
                <a:spcPts val="0"/>
              </a:spcAft>
              <a:buSzPts val="1380"/>
              <a:buNone/>
              <a:defRPr sz="1200"/>
            </a:lvl2pPr>
            <a:lvl3pPr indent="-228600" lvl="2" marL="1371600" algn="l">
              <a:spcBef>
                <a:spcPts val="600"/>
              </a:spcBef>
              <a:spcAft>
                <a:spcPts val="0"/>
              </a:spcAft>
              <a:buSzPts val="1150"/>
              <a:buNone/>
              <a:defRPr sz="1000"/>
            </a:lvl3pPr>
            <a:lvl4pPr indent="-228600" lvl="3" marL="1828800" algn="l">
              <a:spcBef>
                <a:spcPts val="600"/>
              </a:spcBef>
              <a:spcAft>
                <a:spcPts val="0"/>
              </a:spcAft>
              <a:buSzPts val="1035"/>
              <a:buNone/>
              <a:defRPr sz="900"/>
            </a:lvl4pPr>
            <a:lvl5pPr indent="-228600" lvl="4" marL="2286000" algn="l">
              <a:spcBef>
                <a:spcPts val="600"/>
              </a:spcBef>
              <a:spcAft>
                <a:spcPts val="0"/>
              </a:spcAft>
              <a:buSzPts val="1035"/>
              <a:buNone/>
              <a:defRPr sz="900"/>
            </a:lvl5pPr>
            <a:lvl6pPr indent="-228600" lvl="5" marL="2743200" algn="l">
              <a:spcBef>
                <a:spcPts val="600"/>
              </a:spcBef>
              <a:spcAft>
                <a:spcPts val="0"/>
              </a:spcAft>
              <a:buSzPts val="1035"/>
              <a:buNone/>
              <a:defRPr sz="900"/>
            </a:lvl6pPr>
            <a:lvl7pPr indent="-228600" lvl="6" marL="3200400" algn="l">
              <a:spcBef>
                <a:spcPts val="600"/>
              </a:spcBef>
              <a:spcAft>
                <a:spcPts val="0"/>
              </a:spcAft>
              <a:buSzPts val="1035"/>
              <a:buNone/>
              <a:defRPr sz="900"/>
            </a:lvl7pPr>
            <a:lvl8pPr indent="-228600" lvl="7" marL="3657600" algn="l">
              <a:spcBef>
                <a:spcPts val="600"/>
              </a:spcBef>
              <a:spcAft>
                <a:spcPts val="0"/>
              </a:spcAft>
              <a:buSzPts val="1035"/>
              <a:buNone/>
              <a:defRPr sz="900"/>
            </a:lvl8pPr>
            <a:lvl9pPr indent="-228600" lvl="8" marL="4114800" algn="l">
              <a:spcBef>
                <a:spcPts val="600"/>
              </a:spcBef>
              <a:spcAft>
                <a:spcPts val="600"/>
              </a:spcAft>
              <a:buSzPts val="1035"/>
              <a:buNone/>
              <a:defRPr sz="900"/>
            </a:lvl9pPr>
          </a:lstStyle>
          <a:p/>
        </p:txBody>
      </p:sp>
      <p:sp>
        <p:nvSpPr>
          <p:cNvPr id="74" name="Google Shape;74;p9"/>
          <p:cNvSpPr txBox="1"/>
          <p:nvPr>
            <p:ph idx="10" type="dt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5" name="Google Shape;75;p9"/>
          <p:cNvSpPr txBox="1"/>
          <p:nvPr>
            <p:ph idx="11" type="ftr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9"/>
          <p:cNvSpPr txBox="1"/>
          <p:nvPr>
            <p:ph idx="12" type="sldNum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cxnSp>
        <p:nvCxnSpPr>
          <p:cNvPr id="77" name="Google Shape;77;p9"/>
          <p:cNvCxnSpPr/>
          <p:nvPr/>
        </p:nvCxnSpPr>
        <p:spPr>
          <a:xfrm>
            <a:off x="1396169" y="2912533"/>
            <a:ext cx="3514498" cy="0"/>
          </a:xfrm>
          <a:prstGeom prst="straightConnector1">
            <a:avLst/>
          </a:prstGeom>
          <a:noFill/>
          <a:ln cap="flat" cmpd="sng" w="1587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brázek s titulkem" type="picTx">
  <p:cSld name="PICTURE_WITH_CAPTION_TEXT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0"/>
          <p:cNvSpPr txBox="1"/>
          <p:nvPr>
            <p:ph type="title"/>
          </p:nvPr>
        </p:nvSpPr>
        <p:spPr>
          <a:xfrm>
            <a:off x="1295399" y="1883832"/>
            <a:ext cx="6241816" cy="1371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800"/>
              <a:buFont typeface="Garamond"/>
              <a:buNone/>
              <a:defRPr b="0" sz="28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10"/>
          <p:cNvSpPr/>
          <p:nvPr>
            <p:ph idx="2" type="pic"/>
          </p:nvPr>
        </p:nvSpPr>
        <p:spPr>
          <a:xfrm>
            <a:off x="8094831" y="1041400"/>
            <a:ext cx="3063347" cy="4775200"/>
          </a:xfrm>
          <a:prstGeom prst="roundRect">
            <a:avLst>
              <a:gd fmla="val 0" name="adj"/>
            </a:avLst>
          </a:prstGeom>
          <a:noFill/>
          <a:ln cap="flat" cmpd="thickThin" w="57150">
            <a:solidFill>
              <a:srgbClr val="7F7F7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/>
          <a:lstStyle>
            <a:lvl1pPr lvl="0" marR="0" rtl="0" algn="ctr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840"/>
              <a:buFont typeface="Arial"/>
              <a:buNone/>
              <a:defRPr b="0" i="0" sz="1600" u="none" cap="none" strike="noStrik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lvl="1" marR="0" rtl="0" algn="l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40"/>
              <a:buFont typeface="Arial"/>
              <a:buNone/>
              <a:defRPr b="0" i="0" sz="1600" u="none" cap="none" strike="noStrik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lvl="2" marR="0" rtl="0" algn="l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40"/>
              <a:buFont typeface="Arial"/>
              <a:buNone/>
              <a:defRPr b="0" i="0" sz="1600" u="none" cap="none" strike="noStrik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lvl="3" marR="0" rtl="0" algn="l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40"/>
              <a:buFont typeface="Arial"/>
              <a:buNone/>
              <a:defRPr b="0" i="0" sz="1600" u="none" cap="none" strike="noStrik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lvl="4" marR="0" rtl="0" algn="l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40"/>
              <a:buFont typeface="Arial"/>
              <a:buNone/>
              <a:defRPr b="0" i="0" sz="1600" u="none" cap="none" strike="noStrik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lvl="5" marR="0" rtl="0" algn="l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40"/>
              <a:buFont typeface="Arial"/>
              <a:buNone/>
              <a:defRPr b="0" i="0" sz="1600" u="none" cap="none" strike="noStrik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6pPr>
            <a:lvl7pPr lvl="6" marR="0" rtl="0" algn="l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40"/>
              <a:buFont typeface="Arial"/>
              <a:buNone/>
              <a:defRPr b="0" i="0" sz="1600" u="none" cap="none" strike="noStrik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7pPr>
            <a:lvl8pPr lvl="7" marR="0" rtl="0" algn="l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40"/>
              <a:buFont typeface="Arial"/>
              <a:buNone/>
              <a:defRPr b="0" i="0" sz="1600" u="none" cap="none" strike="noStrik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8pPr>
            <a:lvl9pPr lvl="8" marR="0" rtl="0" algn="l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Pts val="1840"/>
              <a:buFont typeface="Arial"/>
              <a:buNone/>
              <a:defRPr b="0" i="0" sz="1600" u="none" cap="none" strike="noStrik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9pPr>
          </a:lstStyle>
          <a:p/>
        </p:txBody>
      </p:sp>
      <p:sp>
        <p:nvSpPr>
          <p:cNvPr id="81" name="Google Shape;81;p10"/>
          <p:cNvSpPr txBox="1"/>
          <p:nvPr>
            <p:ph idx="1" type="body"/>
          </p:nvPr>
        </p:nvSpPr>
        <p:spPr>
          <a:xfrm>
            <a:off x="1295399" y="3255432"/>
            <a:ext cx="6241816" cy="1828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228600" lvl="0" marL="457200" algn="ctr">
              <a:spcBef>
                <a:spcPts val="360"/>
              </a:spcBef>
              <a:spcAft>
                <a:spcPts val="0"/>
              </a:spcAft>
              <a:buSzPts val="2070"/>
              <a:buNone/>
              <a:defRPr sz="1800"/>
            </a:lvl1pPr>
            <a:lvl2pPr indent="-228600" lvl="1" marL="914400" algn="l">
              <a:spcBef>
                <a:spcPts val="600"/>
              </a:spcBef>
              <a:spcAft>
                <a:spcPts val="0"/>
              </a:spcAft>
              <a:buSzPts val="1380"/>
              <a:buNone/>
              <a:defRPr sz="1200"/>
            </a:lvl2pPr>
            <a:lvl3pPr indent="-228600" lvl="2" marL="1371600" algn="l">
              <a:spcBef>
                <a:spcPts val="600"/>
              </a:spcBef>
              <a:spcAft>
                <a:spcPts val="0"/>
              </a:spcAft>
              <a:buSzPts val="1150"/>
              <a:buNone/>
              <a:defRPr sz="1000"/>
            </a:lvl3pPr>
            <a:lvl4pPr indent="-228600" lvl="3" marL="1828800" algn="l">
              <a:spcBef>
                <a:spcPts val="600"/>
              </a:spcBef>
              <a:spcAft>
                <a:spcPts val="0"/>
              </a:spcAft>
              <a:buSzPts val="1035"/>
              <a:buNone/>
              <a:defRPr sz="900"/>
            </a:lvl4pPr>
            <a:lvl5pPr indent="-228600" lvl="4" marL="2286000" algn="l">
              <a:spcBef>
                <a:spcPts val="600"/>
              </a:spcBef>
              <a:spcAft>
                <a:spcPts val="0"/>
              </a:spcAft>
              <a:buSzPts val="1035"/>
              <a:buNone/>
              <a:defRPr sz="900"/>
            </a:lvl5pPr>
            <a:lvl6pPr indent="-228600" lvl="5" marL="2743200" algn="l">
              <a:spcBef>
                <a:spcPts val="600"/>
              </a:spcBef>
              <a:spcAft>
                <a:spcPts val="0"/>
              </a:spcAft>
              <a:buSzPts val="1035"/>
              <a:buNone/>
              <a:defRPr sz="900"/>
            </a:lvl6pPr>
            <a:lvl7pPr indent="-228600" lvl="6" marL="3200400" algn="l">
              <a:spcBef>
                <a:spcPts val="600"/>
              </a:spcBef>
              <a:spcAft>
                <a:spcPts val="0"/>
              </a:spcAft>
              <a:buSzPts val="1035"/>
              <a:buNone/>
              <a:defRPr sz="900"/>
            </a:lvl7pPr>
            <a:lvl8pPr indent="-228600" lvl="7" marL="3657600" algn="l">
              <a:spcBef>
                <a:spcPts val="600"/>
              </a:spcBef>
              <a:spcAft>
                <a:spcPts val="0"/>
              </a:spcAft>
              <a:buSzPts val="1035"/>
              <a:buNone/>
              <a:defRPr sz="900"/>
            </a:lvl8pPr>
            <a:lvl9pPr indent="-228600" lvl="8" marL="4114800" algn="l">
              <a:spcBef>
                <a:spcPts val="600"/>
              </a:spcBef>
              <a:spcAft>
                <a:spcPts val="600"/>
              </a:spcAft>
              <a:buSzPts val="1035"/>
              <a:buNone/>
              <a:defRPr sz="900"/>
            </a:lvl9pPr>
          </a:lstStyle>
          <a:p/>
        </p:txBody>
      </p:sp>
      <p:sp>
        <p:nvSpPr>
          <p:cNvPr id="82" name="Google Shape;82;p10"/>
          <p:cNvSpPr txBox="1"/>
          <p:nvPr>
            <p:ph idx="10" type="dt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10"/>
          <p:cNvSpPr txBox="1"/>
          <p:nvPr>
            <p:ph idx="11" type="ftr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4" name="Google Shape;84;p10"/>
          <p:cNvSpPr txBox="1"/>
          <p:nvPr>
            <p:ph idx="12" type="sldNum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8.xml"/><Relationship Id="rId10" Type="http://schemas.openxmlformats.org/officeDocument/2006/relationships/slideLayout" Target="../slideLayouts/slideLayout7.xml"/><Relationship Id="rId21" Type="http://schemas.openxmlformats.org/officeDocument/2006/relationships/theme" Target="../theme/theme1.xml"/><Relationship Id="rId13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9.xml"/><Relationship Id="rId1" Type="http://schemas.openxmlformats.org/officeDocument/2006/relationships/image" Target="../media/image5.jpg"/><Relationship Id="rId2" Type="http://schemas.openxmlformats.org/officeDocument/2006/relationships/image" Target="../media/image3.png"/><Relationship Id="rId3" Type="http://schemas.openxmlformats.org/officeDocument/2006/relationships/image" Target="../media/image1.png"/><Relationship Id="rId4" Type="http://schemas.openxmlformats.org/officeDocument/2006/relationships/slideLayout" Target="../slideLayouts/slideLayout1.xml"/><Relationship Id="rId9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1.xml"/><Relationship Id="rId17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3.xml"/><Relationship Id="rId5" Type="http://schemas.openxmlformats.org/officeDocument/2006/relationships/slideLayout" Target="../slideLayouts/slideLayout2.xml"/><Relationship Id="rId19" Type="http://schemas.openxmlformats.org/officeDocument/2006/relationships/slideLayout" Target="../slideLayouts/slideLayout16.xml"/><Relationship Id="rId6" Type="http://schemas.openxmlformats.org/officeDocument/2006/relationships/slideLayout" Target="../slideLayouts/slideLayout3.xml"/><Relationship Id="rId18" Type="http://schemas.openxmlformats.org/officeDocument/2006/relationships/slideLayout" Target="../slideLayouts/slideLayout15.xml"/><Relationship Id="rId7" Type="http://schemas.openxmlformats.org/officeDocument/2006/relationships/slideLayout" Target="../slideLayouts/slideLayout4.xml"/><Relationship Id="rId8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oogle Shape;6;p1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descr="HD-PanelContent.png" id="7" name="Google Shape;7;p1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0" y="0"/>
              <a:ext cx="12188825" cy="685621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" name="Google Shape;8;p1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cap="flat" cmpd="sng" w="15875">
              <a:solidFill>
                <a:schemeClr val="accen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descr="HDRibbonContent-UniformTrim.png" id="9" name="Google Shape;9;p1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HDRibbonContent-UniformTrim.png" id="10" name="Google Shape;10;p1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1" name="Google Shape;11;p1"/>
          <p:cNvSpPr txBox="1"/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400"/>
              <a:buFont typeface="Garamond"/>
              <a:buNone/>
              <a:defRPr b="0" i="0" sz="4400" u="none" cap="none" strike="noStrik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2" name="Google Shape;12;p1"/>
          <p:cNvSpPr txBox="1"/>
          <p:nvPr>
            <p:ph idx="1" type="body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403860" lvl="0" marL="457200" marR="0" rtl="0" algn="l"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2760"/>
              <a:buFont typeface="Arial"/>
              <a:buChar char="•"/>
              <a:defRPr b="0" i="0" sz="2400" u="none" cap="none" strike="noStrik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indent="-374650" lvl="1" marL="914400" marR="0" rtl="0" algn="l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300"/>
              <a:buFont typeface="Arial"/>
              <a:buChar char="•"/>
              <a:defRPr b="0" i="0" sz="2000" u="none" cap="none" strike="noStrik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indent="-360044" lvl="2" marL="1371600" marR="0" rtl="0" algn="l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070"/>
              <a:buFont typeface="Arial"/>
              <a:buChar char="•"/>
              <a:defRPr b="0" i="0" sz="1800" u="none" cap="none" strike="noStrik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indent="-345439" lvl="3" marL="1828800" marR="0" rtl="0" algn="l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40"/>
              <a:buFont typeface="Arial"/>
              <a:buChar char="•"/>
              <a:defRPr b="0" i="0" sz="1600" u="none" cap="none" strike="noStrik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indent="-330835" lvl="4" marL="2286000" marR="0" rtl="0" algn="l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610"/>
              <a:buFont typeface="Arial"/>
              <a:buChar char="•"/>
              <a:defRPr b="0" i="0" sz="1400" u="none" cap="none" strike="noStrik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indent="-330835" lvl="5" marL="2743200" marR="0" rtl="0" algn="l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610"/>
              <a:buFont typeface="Arial"/>
              <a:buChar char="•"/>
              <a:defRPr b="0" i="0" sz="1400" u="none" cap="none" strike="noStrik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6pPr>
            <a:lvl7pPr indent="-330835" lvl="6" marL="3200400" marR="0" rtl="0" algn="l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610"/>
              <a:buFont typeface="Arial"/>
              <a:buChar char="•"/>
              <a:defRPr b="0" i="0" sz="1400" u="none" cap="none" strike="noStrik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7pPr>
            <a:lvl8pPr indent="-330834" lvl="7" marL="3657600" marR="0" rtl="0" algn="l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610"/>
              <a:buFont typeface="Arial"/>
              <a:buChar char="•"/>
              <a:defRPr b="0" i="0" sz="1400" u="none" cap="none" strike="noStrik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8pPr>
            <a:lvl9pPr indent="-330834" lvl="8" marL="4114800" marR="0" rtl="0" algn="l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Pts val="1610"/>
              <a:buFont typeface="Arial"/>
              <a:buChar char="•"/>
              <a:defRPr b="0" i="0" sz="1400" u="none" cap="none" strike="noStrik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9pPr>
          </a:lstStyle>
          <a:p/>
        </p:txBody>
      </p:sp>
      <p:sp>
        <p:nvSpPr>
          <p:cNvPr id="13" name="Google Shape;13;p1"/>
          <p:cNvSpPr txBox="1"/>
          <p:nvPr>
            <p:ph idx="10" type="dt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0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9pPr>
          </a:lstStyle>
          <a:p/>
        </p:txBody>
      </p:sp>
      <p:sp>
        <p:nvSpPr>
          <p:cNvPr id="14" name="Google Shape;14;p1"/>
          <p:cNvSpPr txBox="1"/>
          <p:nvPr>
            <p:ph idx="11" type="ftr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0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9pPr>
          </a:lstStyle>
          <a:p/>
        </p:txBody>
      </p:sp>
      <p:sp>
        <p:nvSpPr>
          <p:cNvPr id="15" name="Google Shape;15;p1"/>
          <p:cNvSpPr txBox="1"/>
          <p:nvPr>
            <p:ph idx="12" type="sldNum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4"/>
    <p:sldLayoutId id="2147483649" r:id="rId5"/>
    <p:sldLayoutId id="2147483650" r:id="rId6"/>
    <p:sldLayoutId id="2147483651" r:id="rId7"/>
    <p:sldLayoutId id="2147483652" r:id="rId8"/>
    <p:sldLayoutId id="2147483653" r:id="rId9"/>
    <p:sldLayoutId id="2147483654" r:id="rId10"/>
    <p:sldLayoutId id="2147483655" r:id="rId11"/>
    <p:sldLayoutId id="2147483656" r:id="rId12"/>
    <p:sldLayoutId id="2147483657" r:id="rId13"/>
    <p:sldLayoutId id="2147483658" r:id="rId14"/>
    <p:sldLayoutId id="2147483659" r:id="rId15"/>
    <p:sldLayoutId id="2147483660" r:id="rId16"/>
    <p:sldLayoutId id="2147483661" r:id="rId17"/>
    <p:sldLayoutId id="2147483662" r:id="rId18"/>
    <p:sldLayoutId id="2147483663" r:id="rId19"/>
    <p:sldLayoutId id="2147483664" r:id="rId20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2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3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6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9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7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7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1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2.jpg"/><Relationship Id="rId4" Type="http://schemas.openxmlformats.org/officeDocument/2006/relationships/image" Target="../media/image23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5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4.jpg"/><Relationship Id="rId4" Type="http://schemas.openxmlformats.org/officeDocument/2006/relationships/image" Target="../media/image26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0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5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36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32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33.png"/><Relationship Id="rId4" Type="http://schemas.openxmlformats.org/officeDocument/2006/relationships/image" Target="../media/image37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31.png"/><Relationship Id="rId4" Type="http://schemas.openxmlformats.org/officeDocument/2006/relationships/image" Target="../media/image34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.jpg"/><Relationship Id="rId4" Type="http://schemas.openxmlformats.org/officeDocument/2006/relationships/image" Target="../media/image11.jpg"/><Relationship Id="rId5" Type="http://schemas.openxmlformats.org/officeDocument/2006/relationships/image" Target="../media/image10.jp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39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38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0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4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5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19"/>
          <p:cNvSpPr txBox="1"/>
          <p:nvPr>
            <p:ph type="ctrTitle"/>
          </p:nvPr>
        </p:nvSpPr>
        <p:spPr>
          <a:xfrm>
            <a:off x="2692398" y="1871131"/>
            <a:ext cx="6815669" cy="151553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100"/>
              <a:buFont typeface="Garamond"/>
              <a:buNone/>
            </a:pPr>
            <a:r>
              <a:rPr b="1" lang="cs-CZ" sz="4100"/>
              <a:t>Umění staroorientálních států</a:t>
            </a:r>
            <a:br>
              <a:rPr b="1" lang="cs-CZ" sz="4000"/>
            </a:br>
            <a:r>
              <a:rPr lang="cs-CZ" sz="3600"/>
              <a:t>(Egypt, oblast Mezopotámie)</a:t>
            </a:r>
            <a:endParaRPr sz="3600"/>
          </a:p>
        </p:txBody>
      </p:sp>
      <p:sp>
        <p:nvSpPr>
          <p:cNvPr id="152" name="Google Shape;152;p19"/>
          <p:cNvSpPr txBox="1"/>
          <p:nvPr>
            <p:ph idx="1" type="subTitle"/>
          </p:nvPr>
        </p:nvSpPr>
        <p:spPr>
          <a:xfrm>
            <a:off x="2692398" y="3657597"/>
            <a:ext cx="6815669" cy="13208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2415"/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1020"/>
              </a:spcBef>
              <a:spcAft>
                <a:spcPts val="0"/>
              </a:spcAft>
              <a:buSzPts val="2415"/>
              <a:buNone/>
            </a:pPr>
            <a:r>
              <a:rPr lang="cs-CZ"/>
              <a:t>Jitka Kašpárková </a:t>
            </a:r>
            <a:r>
              <a:rPr lang="cs-CZ" sz="2000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rPr>
              <a:t>&amp;</a:t>
            </a:r>
            <a:r>
              <a:rPr lang="cs-CZ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cs-CZ" sz="2000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rPr>
              <a:t>Barbora Mikovcová</a:t>
            </a:r>
            <a:r>
              <a:rPr lang="cs-CZ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28"/>
          <p:cNvSpPr txBox="1"/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959"/>
              <a:buFont typeface="Garamond"/>
              <a:buNone/>
            </a:pPr>
            <a:r>
              <a:rPr b="1" lang="cs-CZ" sz="3959"/>
              <a:t>Starověký Egypt:</a:t>
            </a:r>
            <a:br>
              <a:rPr b="1" lang="cs-CZ" sz="3959"/>
            </a:br>
            <a:r>
              <a:rPr b="1" i="1" lang="cs-CZ" sz="3959"/>
              <a:t>Stará říše</a:t>
            </a:r>
            <a:endParaRPr sz="3959"/>
          </a:p>
        </p:txBody>
      </p:sp>
      <p:sp>
        <p:nvSpPr>
          <p:cNvPr id="217" name="Google Shape;217;p28"/>
          <p:cNvSpPr txBox="1"/>
          <p:nvPr>
            <p:ph idx="1" type="body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85750" lvl="0" marL="28575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737"/>
              <a:buChar char="•"/>
            </a:pPr>
            <a:r>
              <a:rPr b="1" lang="cs-CZ" sz="2380"/>
              <a:t>Cenné památky egyptského sochařství:</a:t>
            </a:r>
            <a:endParaRPr/>
          </a:p>
          <a:p>
            <a:pPr indent="-457200" lvl="0" marL="457200" rtl="0" algn="l">
              <a:lnSpc>
                <a:spcPct val="80000"/>
              </a:lnSpc>
              <a:spcBef>
                <a:spcPts val="1042"/>
              </a:spcBef>
              <a:spcAft>
                <a:spcPts val="0"/>
              </a:spcAft>
              <a:buSzPts val="2542"/>
              <a:buAutoNum type="arabicParenR"/>
            </a:pPr>
            <a:r>
              <a:rPr lang="cs-CZ" sz="2210" u="sng"/>
              <a:t>Dvojportrét Menkauréa s manželkou</a:t>
            </a:r>
            <a:endParaRPr/>
          </a:p>
          <a:p>
            <a:pPr indent="-285750" lvl="0" marL="285750" rtl="0" algn="l">
              <a:lnSpc>
                <a:spcPct val="80000"/>
              </a:lnSpc>
              <a:spcBef>
                <a:spcPts val="1042"/>
              </a:spcBef>
              <a:spcAft>
                <a:spcPts val="0"/>
              </a:spcAft>
              <a:buSzPts val="2542"/>
              <a:buFont typeface="Garamond"/>
              <a:buChar char="-"/>
            </a:pPr>
            <a:r>
              <a:rPr lang="cs-CZ" sz="2210"/>
              <a:t>Menkaure byl panovníkem IV. dynastie</a:t>
            </a:r>
            <a:endParaRPr/>
          </a:p>
          <a:p>
            <a:pPr indent="-285750" lvl="0" marL="285750" rtl="0" algn="l">
              <a:lnSpc>
                <a:spcPct val="80000"/>
              </a:lnSpc>
              <a:spcBef>
                <a:spcPts val="1042"/>
              </a:spcBef>
              <a:spcAft>
                <a:spcPts val="0"/>
              </a:spcAft>
              <a:buSzPts val="2542"/>
              <a:buFont typeface="Garamond"/>
              <a:buChar char="-"/>
            </a:pPr>
            <a:r>
              <a:rPr lang="cs-CZ" sz="2210"/>
              <a:t>byl to syn faraona Raachefa</a:t>
            </a:r>
            <a:endParaRPr/>
          </a:p>
          <a:p>
            <a:pPr indent="-333057" lvl="0" marL="457200" rtl="0" algn="l">
              <a:lnSpc>
                <a:spcPct val="80000"/>
              </a:lnSpc>
              <a:spcBef>
                <a:spcPts val="940"/>
              </a:spcBef>
              <a:spcAft>
                <a:spcPts val="0"/>
              </a:spcAft>
              <a:buSzPts val="1955"/>
              <a:buNone/>
            </a:pPr>
            <a:r>
              <a:t/>
            </a:r>
            <a:endParaRPr sz="1700"/>
          </a:p>
          <a:p>
            <a:pPr indent="0" lvl="0" marL="0" rtl="0" algn="l">
              <a:lnSpc>
                <a:spcPct val="80000"/>
              </a:lnSpc>
              <a:spcBef>
                <a:spcPts val="957"/>
              </a:spcBef>
              <a:spcAft>
                <a:spcPts val="0"/>
              </a:spcAft>
              <a:buSzPts val="2053"/>
              <a:buNone/>
            </a:pPr>
            <a:r>
              <a:t/>
            </a:r>
            <a:endParaRPr sz="1785"/>
          </a:p>
          <a:p>
            <a:pPr indent="0" lvl="0" marL="0" rtl="0" algn="l">
              <a:lnSpc>
                <a:spcPct val="80000"/>
              </a:lnSpc>
              <a:spcBef>
                <a:spcPts val="957"/>
              </a:spcBef>
              <a:spcAft>
                <a:spcPts val="0"/>
              </a:spcAft>
              <a:buSzPts val="2053"/>
              <a:buNone/>
            </a:pPr>
            <a:r>
              <a:t/>
            </a:r>
            <a:endParaRPr sz="1785"/>
          </a:p>
          <a:p>
            <a:pPr indent="0" lvl="0" marL="0" rtl="0" algn="l">
              <a:lnSpc>
                <a:spcPct val="80000"/>
              </a:lnSpc>
              <a:spcBef>
                <a:spcPts val="957"/>
              </a:spcBef>
              <a:spcAft>
                <a:spcPts val="0"/>
              </a:spcAft>
              <a:buSzPts val="2053"/>
              <a:buNone/>
            </a:pPr>
            <a:r>
              <a:rPr lang="cs-CZ" sz="1785"/>
              <a:t>Zdroj obrázku: https://cs.wikipedia.org/wiki/Menkaure</a:t>
            </a:r>
            <a:endParaRPr sz="1785"/>
          </a:p>
          <a:p>
            <a:pPr indent="0" lvl="0" marL="0" rtl="0" algn="l">
              <a:lnSpc>
                <a:spcPct val="80000"/>
              </a:lnSpc>
              <a:spcBef>
                <a:spcPts val="957"/>
              </a:spcBef>
              <a:spcAft>
                <a:spcPts val="0"/>
              </a:spcAft>
              <a:buSzPts val="2053"/>
              <a:buNone/>
            </a:pPr>
            <a:r>
              <a:t/>
            </a:r>
            <a:endParaRPr sz="1785"/>
          </a:p>
        </p:txBody>
      </p:sp>
      <p:pic>
        <p:nvPicPr>
          <p:cNvPr id="218" name="Google Shape;218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062229" y="2556932"/>
            <a:ext cx="2996172" cy="36187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29"/>
          <p:cNvSpPr txBox="1"/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959"/>
              <a:buFont typeface="Garamond"/>
              <a:buNone/>
            </a:pPr>
            <a:r>
              <a:rPr b="1" lang="cs-CZ" sz="3959"/>
              <a:t>Starověký Egypt:</a:t>
            </a:r>
            <a:br>
              <a:rPr b="1" lang="cs-CZ" sz="3959"/>
            </a:br>
            <a:r>
              <a:rPr b="1" i="1" lang="cs-CZ" sz="3959"/>
              <a:t>Stará říše</a:t>
            </a:r>
            <a:endParaRPr sz="3959"/>
          </a:p>
        </p:txBody>
      </p:sp>
      <p:sp>
        <p:nvSpPr>
          <p:cNvPr id="224" name="Google Shape;224;p29"/>
          <p:cNvSpPr txBox="1"/>
          <p:nvPr>
            <p:ph idx="1" type="body"/>
          </p:nvPr>
        </p:nvSpPr>
        <p:spPr>
          <a:xfrm>
            <a:off x="1295401" y="2556931"/>
            <a:ext cx="9601196" cy="352031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85750" lvl="0" marL="28575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553"/>
              <a:buChar char="•"/>
            </a:pPr>
            <a:r>
              <a:rPr b="1" lang="cs-CZ" sz="2220"/>
              <a:t>Cenné památky egyptského sochařství:</a:t>
            </a:r>
            <a:endParaRPr/>
          </a:p>
          <a:p>
            <a:pPr indent="0" lvl="0" marL="0" rtl="0" algn="l">
              <a:lnSpc>
                <a:spcPct val="80000"/>
              </a:lnSpc>
              <a:spcBef>
                <a:spcPts val="1044"/>
              </a:spcBef>
              <a:spcAft>
                <a:spcPts val="0"/>
              </a:spcAft>
              <a:buSzPts val="2553"/>
              <a:buNone/>
            </a:pPr>
            <a:r>
              <a:rPr lang="cs-CZ" sz="2220"/>
              <a:t>2) </a:t>
            </a:r>
            <a:r>
              <a:rPr lang="cs-CZ" sz="2220" u="sng"/>
              <a:t>Socha sedícího písaře </a:t>
            </a:r>
            <a:endParaRPr/>
          </a:p>
          <a:p>
            <a:pPr indent="-285750" lvl="0" marL="285750" rtl="0" algn="l">
              <a:lnSpc>
                <a:spcPct val="80000"/>
              </a:lnSpc>
              <a:spcBef>
                <a:spcPts val="1007"/>
              </a:spcBef>
              <a:spcAft>
                <a:spcPts val="0"/>
              </a:spcAft>
              <a:buSzPts val="2340"/>
              <a:buFont typeface="Garamond"/>
              <a:buChar char="-"/>
            </a:pPr>
            <a:r>
              <a:rPr lang="cs-CZ" sz="2035"/>
              <a:t>pochází z období IV. dynastie</a:t>
            </a:r>
            <a:endParaRPr/>
          </a:p>
          <a:p>
            <a:pPr indent="0" lvl="0" marL="0" rtl="0" algn="l">
              <a:lnSpc>
                <a:spcPct val="80000"/>
              </a:lnSpc>
              <a:spcBef>
                <a:spcPts val="1044"/>
              </a:spcBef>
              <a:spcAft>
                <a:spcPts val="0"/>
              </a:spcAft>
              <a:buSzPts val="2553"/>
              <a:buNone/>
            </a:pPr>
            <a:r>
              <a:t/>
            </a:r>
            <a:endParaRPr sz="2220" u="sng"/>
          </a:p>
          <a:p>
            <a:pPr indent="0" lvl="0" marL="0" rtl="0" algn="l">
              <a:lnSpc>
                <a:spcPct val="80000"/>
              </a:lnSpc>
              <a:spcBef>
                <a:spcPts val="1044"/>
              </a:spcBef>
              <a:spcAft>
                <a:spcPts val="0"/>
              </a:spcAft>
              <a:buSzPts val="2553"/>
              <a:buNone/>
            </a:pPr>
            <a:r>
              <a:t/>
            </a:r>
            <a:endParaRPr sz="2220" u="sng"/>
          </a:p>
          <a:p>
            <a:pPr indent="0" lvl="0" marL="0" rtl="0" algn="l">
              <a:lnSpc>
                <a:spcPct val="80000"/>
              </a:lnSpc>
              <a:spcBef>
                <a:spcPts val="1044"/>
              </a:spcBef>
              <a:spcAft>
                <a:spcPts val="0"/>
              </a:spcAft>
              <a:buSzPts val="2553"/>
              <a:buNone/>
            </a:pPr>
            <a:r>
              <a:t/>
            </a:r>
            <a:endParaRPr sz="2220" u="sng"/>
          </a:p>
          <a:p>
            <a:pPr indent="0" lvl="0" marL="0" rtl="0" algn="l">
              <a:lnSpc>
                <a:spcPct val="80000"/>
              </a:lnSpc>
              <a:spcBef>
                <a:spcPts val="1044"/>
              </a:spcBef>
              <a:spcAft>
                <a:spcPts val="0"/>
              </a:spcAft>
              <a:buSzPts val="2553"/>
              <a:buNone/>
            </a:pPr>
            <a:r>
              <a:t/>
            </a:r>
            <a:endParaRPr sz="2220" u="sng"/>
          </a:p>
          <a:p>
            <a:pPr indent="0" lvl="0" marL="0" rtl="0" algn="l">
              <a:lnSpc>
                <a:spcPct val="80000"/>
              </a:lnSpc>
              <a:spcBef>
                <a:spcPts val="896"/>
              </a:spcBef>
              <a:spcAft>
                <a:spcPts val="0"/>
              </a:spcAft>
              <a:buSzPts val="1702"/>
              <a:buNone/>
            </a:pPr>
            <a:r>
              <a:rPr lang="cs-CZ" sz="1480"/>
              <a:t>Zdroj obrázku: https://cs.wikipedia.org/wiki/Sed%C3%ADc%C3%AD_p%C3%ADsa%C5%99#/media/File:The_seated_scribe.jpg</a:t>
            </a:r>
            <a:endParaRPr sz="1480" u="sng"/>
          </a:p>
          <a:p>
            <a:pPr indent="0" lvl="0" marL="0" rtl="0" algn="l">
              <a:lnSpc>
                <a:spcPct val="80000"/>
              </a:lnSpc>
              <a:spcBef>
                <a:spcPts val="1044"/>
              </a:spcBef>
              <a:spcAft>
                <a:spcPts val="0"/>
              </a:spcAft>
              <a:buSzPts val="2553"/>
              <a:buNone/>
            </a:pPr>
            <a:r>
              <a:t/>
            </a:r>
            <a:endParaRPr sz="2220" u="sng"/>
          </a:p>
          <a:p>
            <a:pPr indent="0" lvl="0" marL="0" rtl="0" algn="l">
              <a:lnSpc>
                <a:spcPct val="80000"/>
              </a:lnSpc>
              <a:spcBef>
                <a:spcPts val="1044"/>
              </a:spcBef>
              <a:spcAft>
                <a:spcPts val="0"/>
              </a:spcAft>
              <a:buSzPts val="2553"/>
              <a:buNone/>
            </a:pPr>
            <a:r>
              <a:t/>
            </a:r>
            <a:endParaRPr sz="2220"/>
          </a:p>
        </p:txBody>
      </p:sp>
      <p:pic>
        <p:nvPicPr>
          <p:cNvPr id="225" name="Google Shape;225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101739" y="2556931"/>
            <a:ext cx="3288421" cy="30531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30"/>
          <p:cNvSpPr txBox="1"/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959"/>
              <a:buFont typeface="Garamond"/>
              <a:buNone/>
            </a:pPr>
            <a:r>
              <a:rPr b="1" lang="cs-CZ" sz="3959"/>
              <a:t>Starověký Egypt:</a:t>
            </a:r>
            <a:br>
              <a:rPr b="1" lang="cs-CZ" sz="3959"/>
            </a:br>
            <a:r>
              <a:rPr b="1" i="1" lang="cs-CZ" sz="3959"/>
              <a:t>Stará říše</a:t>
            </a:r>
            <a:endParaRPr sz="3959"/>
          </a:p>
        </p:txBody>
      </p:sp>
      <p:sp>
        <p:nvSpPr>
          <p:cNvPr id="231" name="Google Shape;231;p30"/>
          <p:cNvSpPr txBox="1"/>
          <p:nvPr>
            <p:ph idx="1" type="body"/>
          </p:nvPr>
        </p:nvSpPr>
        <p:spPr>
          <a:xfrm>
            <a:off x="1295401" y="2488406"/>
            <a:ext cx="9601196" cy="37435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85750" lvl="0" marL="28575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553"/>
              <a:buChar char="•"/>
            </a:pPr>
            <a:r>
              <a:rPr b="1" lang="cs-CZ" sz="2220"/>
              <a:t>Cenné památky egyptského sochařství:</a:t>
            </a:r>
            <a:endParaRPr/>
          </a:p>
          <a:p>
            <a:pPr indent="0" lvl="0" marL="0" rtl="0" algn="l">
              <a:lnSpc>
                <a:spcPct val="80000"/>
              </a:lnSpc>
              <a:spcBef>
                <a:spcPts val="1044"/>
              </a:spcBef>
              <a:spcAft>
                <a:spcPts val="0"/>
              </a:spcAft>
              <a:buSzPts val="2553"/>
              <a:buNone/>
            </a:pPr>
            <a:r>
              <a:rPr lang="cs-CZ" sz="2220"/>
              <a:t>3) </a:t>
            </a:r>
            <a:r>
              <a:rPr lang="cs-CZ" sz="1850" u="sng"/>
              <a:t>Dvojportrét knížete Rahotepa a jeho paní Nofrety</a:t>
            </a:r>
            <a:endParaRPr/>
          </a:p>
          <a:p>
            <a:pPr indent="-285750" lvl="0" marL="285750" rtl="0" algn="l">
              <a:lnSpc>
                <a:spcPct val="80000"/>
              </a:lnSpc>
              <a:spcBef>
                <a:spcPts val="970"/>
              </a:spcBef>
              <a:spcAft>
                <a:spcPts val="0"/>
              </a:spcAft>
              <a:buSzPts val="2128"/>
              <a:buFont typeface="Garamond"/>
              <a:buChar char="-"/>
            </a:pPr>
            <a:r>
              <a:rPr lang="cs-CZ" sz="1850"/>
              <a:t>pochází z období IV. dynastie </a:t>
            </a:r>
            <a:endParaRPr/>
          </a:p>
          <a:p>
            <a:pPr indent="-285750" lvl="0" marL="285750" rtl="0" algn="l">
              <a:lnSpc>
                <a:spcPct val="80000"/>
              </a:lnSpc>
              <a:spcBef>
                <a:spcPts val="970"/>
              </a:spcBef>
              <a:spcAft>
                <a:spcPts val="0"/>
              </a:spcAft>
              <a:buSzPts val="2128"/>
              <a:buFont typeface="Garamond"/>
              <a:buChar char="-"/>
            </a:pPr>
            <a:r>
              <a:rPr lang="cs-CZ" sz="1850"/>
              <a:t>znázorňován vladařský a sebejistý postoj</a:t>
            </a:r>
            <a:endParaRPr/>
          </a:p>
          <a:p>
            <a:pPr indent="-285750" lvl="0" marL="285750" rtl="0" algn="l">
              <a:lnSpc>
                <a:spcPct val="80000"/>
              </a:lnSpc>
              <a:spcBef>
                <a:spcPts val="970"/>
              </a:spcBef>
              <a:spcAft>
                <a:spcPts val="0"/>
              </a:spcAft>
              <a:buSzPts val="2128"/>
              <a:buFont typeface="Garamond"/>
              <a:buChar char="-"/>
            </a:pPr>
            <a:r>
              <a:rPr lang="cs-CZ" sz="1850"/>
              <a:t>nejstarší ženský portrét na světě</a:t>
            </a:r>
            <a:endParaRPr/>
          </a:p>
          <a:p>
            <a:pPr indent="-285750" lvl="0" marL="285750" rtl="0" algn="l">
              <a:lnSpc>
                <a:spcPct val="80000"/>
              </a:lnSpc>
              <a:spcBef>
                <a:spcPts val="970"/>
              </a:spcBef>
              <a:spcAft>
                <a:spcPts val="0"/>
              </a:spcAft>
              <a:buSzPts val="2128"/>
              <a:buFont typeface="Garamond"/>
              <a:buChar char="-"/>
            </a:pPr>
            <a:r>
              <a:rPr lang="cs-CZ" sz="1850"/>
              <a:t>záměrné odlišné zbarvení kůže (muž = válečník, </a:t>
            </a:r>
            <a:endParaRPr/>
          </a:p>
          <a:p>
            <a:pPr indent="0" lvl="0" marL="0" rtl="0" algn="l">
              <a:lnSpc>
                <a:spcPct val="80000"/>
              </a:lnSpc>
              <a:spcBef>
                <a:spcPts val="970"/>
              </a:spcBef>
              <a:spcAft>
                <a:spcPts val="0"/>
              </a:spcAft>
              <a:buSzPts val="2128"/>
              <a:buNone/>
            </a:pPr>
            <a:r>
              <a:rPr lang="cs-CZ" sz="1850"/>
              <a:t>žena = paní v domácnosti/ve stínu)</a:t>
            </a:r>
            <a:endParaRPr/>
          </a:p>
          <a:p>
            <a:pPr indent="0" lvl="0" marL="0" rtl="0" algn="l">
              <a:lnSpc>
                <a:spcPct val="80000"/>
              </a:lnSpc>
              <a:spcBef>
                <a:spcPts val="970"/>
              </a:spcBef>
              <a:spcAft>
                <a:spcPts val="0"/>
              </a:spcAft>
              <a:buSzPts val="2128"/>
              <a:buNone/>
            </a:pPr>
            <a:r>
              <a:t/>
            </a:r>
            <a:endParaRPr sz="1850" u="sng"/>
          </a:p>
          <a:p>
            <a:pPr indent="0" lvl="0" marL="0" rtl="0" algn="l">
              <a:lnSpc>
                <a:spcPct val="80000"/>
              </a:lnSpc>
              <a:spcBef>
                <a:spcPts val="970"/>
              </a:spcBef>
              <a:spcAft>
                <a:spcPts val="0"/>
              </a:spcAft>
              <a:buSzPts val="2128"/>
              <a:buNone/>
            </a:pPr>
            <a:r>
              <a:t/>
            </a:r>
            <a:endParaRPr sz="1850" u="sng"/>
          </a:p>
          <a:p>
            <a:pPr indent="0" lvl="0" marL="0" rtl="0" algn="l">
              <a:lnSpc>
                <a:spcPct val="80000"/>
              </a:lnSpc>
              <a:spcBef>
                <a:spcPts val="896"/>
              </a:spcBef>
              <a:spcAft>
                <a:spcPts val="0"/>
              </a:spcAft>
              <a:buSzPts val="1702"/>
              <a:buNone/>
            </a:pPr>
            <a:r>
              <a:rPr lang="cs-CZ" sz="1480"/>
              <a:t>Zdroj obrázku: http://www.touregypt.net/featurestories/picture04072003.htm</a:t>
            </a:r>
            <a:endParaRPr sz="1480"/>
          </a:p>
          <a:p>
            <a:pPr indent="0" lvl="0" marL="0" rtl="0" algn="l">
              <a:lnSpc>
                <a:spcPct val="80000"/>
              </a:lnSpc>
              <a:spcBef>
                <a:spcPts val="766"/>
              </a:spcBef>
              <a:spcAft>
                <a:spcPts val="0"/>
              </a:spcAft>
              <a:buSzPts val="957"/>
              <a:buNone/>
            </a:pPr>
            <a:r>
              <a:t/>
            </a:r>
            <a:endParaRPr sz="832"/>
          </a:p>
          <a:p>
            <a:pPr indent="0" lvl="0" marL="0" rtl="0" algn="l">
              <a:lnSpc>
                <a:spcPct val="80000"/>
              </a:lnSpc>
              <a:spcBef>
                <a:spcPts val="970"/>
              </a:spcBef>
              <a:spcAft>
                <a:spcPts val="0"/>
              </a:spcAft>
              <a:buSzPts val="2128"/>
              <a:buNone/>
            </a:pPr>
            <a:r>
              <a:t/>
            </a:r>
            <a:endParaRPr sz="1850" u="sng"/>
          </a:p>
        </p:txBody>
      </p:sp>
      <p:pic>
        <p:nvPicPr>
          <p:cNvPr id="232" name="Google Shape;232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150906" y="2488407"/>
            <a:ext cx="3582743" cy="31949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31"/>
          <p:cNvSpPr txBox="1"/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959"/>
              <a:buFont typeface="Garamond"/>
              <a:buNone/>
            </a:pPr>
            <a:r>
              <a:rPr b="1" lang="cs-CZ" sz="3959"/>
              <a:t>Starověký Egypt:</a:t>
            </a:r>
            <a:br>
              <a:rPr b="1" lang="cs-CZ" sz="3959"/>
            </a:br>
            <a:r>
              <a:rPr b="1" i="1" lang="cs-CZ" sz="3959"/>
              <a:t>Střední říše</a:t>
            </a:r>
            <a:endParaRPr sz="3959"/>
          </a:p>
        </p:txBody>
      </p:sp>
      <p:sp>
        <p:nvSpPr>
          <p:cNvPr id="238" name="Google Shape;238;p31"/>
          <p:cNvSpPr txBox="1"/>
          <p:nvPr>
            <p:ph idx="1" type="body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85750" lvl="0" marL="285750" rtl="0" algn="l">
              <a:spcBef>
                <a:spcPts val="0"/>
              </a:spcBef>
              <a:spcAft>
                <a:spcPts val="0"/>
              </a:spcAft>
              <a:buSzPts val="2760"/>
              <a:buChar char="•"/>
            </a:pPr>
            <a:r>
              <a:rPr lang="cs-CZ"/>
              <a:t>Během vlády VI. dynastie dochází k pádu Staré říše</a:t>
            </a:r>
            <a:endParaRPr/>
          </a:p>
          <a:p>
            <a:pPr indent="-285750" lvl="0" marL="285750" rtl="0" algn="l">
              <a:spcBef>
                <a:spcPts val="1080"/>
              </a:spcBef>
              <a:spcAft>
                <a:spcPts val="0"/>
              </a:spcAft>
              <a:buSzPts val="2760"/>
              <a:buChar char="•"/>
            </a:pPr>
            <a:r>
              <a:rPr lang="cs-CZ"/>
              <a:t>Politická stabilita nastává až za vlády XI. dynastie – panovníkem Mentuhotepem II.  = vznik Střední říše</a:t>
            </a:r>
            <a:endParaRPr/>
          </a:p>
          <a:p>
            <a:pPr indent="-285750" lvl="0" marL="285750" rtl="0" algn="l">
              <a:spcBef>
                <a:spcPts val="1080"/>
              </a:spcBef>
              <a:spcAft>
                <a:spcPts val="0"/>
              </a:spcAft>
              <a:buSzPts val="2760"/>
              <a:buChar char="•"/>
            </a:pPr>
            <a:r>
              <a:rPr lang="cs-CZ"/>
              <a:t>Hlavním městem se stal Wéset</a:t>
            </a:r>
            <a:endParaRPr/>
          </a:p>
          <a:p>
            <a:pPr indent="-285750" lvl="0" marL="285750" rtl="0" algn="l">
              <a:spcBef>
                <a:spcPts val="1080"/>
              </a:spcBef>
              <a:spcAft>
                <a:spcPts val="0"/>
              </a:spcAft>
              <a:buSzPts val="2760"/>
              <a:buChar char="•"/>
            </a:pPr>
            <a:r>
              <a:rPr lang="cs-CZ"/>
              <a:t>Opět kult boha Usíra</a:t>
            </a:r>
            <a:endParaRPr/>
          </a:p>
          <a:p>
            <a:pPr indent="-110490" lvl="0" marL="285750" rtl="0" algn="l">
              <a:spcBef>
                <a:spcPts val="1080"/>
              </a:spcBef>
              <a:spcAft>
                <a:spcPts val="0"/>
              </a:spcAft>
              <a:buSzPts val="276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32"/>
          <p:cNvSpPr txBox="1"/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959"/>
              <a:buFont typeface="Garamond"/>
              <a:buNone/>
            </a:pPr>
            <a:r>
              <a:rPr b="1" lang="cs-CZ" sz="3959"/>
              <a:t>Starověký Egypt:</a:t>
            </a:r>
            <a:br>
              <a:rPr b="1" lang="cs-CZ" sz="3959"/>
            </a:br>
            <a:r>
              <a:rPr b="1" i="1" lang="cs-CZ" sz="3959"/>
              <a:t>Střední říše</a:t>
            </a:r>
            <a:endParaRPr sz="3959"/>
          </a:p>
        </p:txBody>
      </p:sp>
      <p:sp>
        <p:nvSpPr>
          <p:cNvPr id="244" name="Google Shape;244;p32"/>
          <p:cNvSpPr txBox="1"/>
          <p:nvPr>
            <p:ph idx="1" type="body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85750" lvl="0" marL="285750" rtl="0" algn="l">
              <a:spcBef>
                <a:spcPts val="0"/>
              </a:spcBef>
              <a:spcAft>
                <a:spcPts val="0"/>
              </a:spcAft>
              <a:buSzPts val="2760"/>
              <a:buChar char="•"/>
            </a:pPr>
            <a:r>
              <a:rPr b="1" lang="cs-CZ"/>
              <a:t>Sochařství:</a:t>
            </a:r>
            <a:endParaRPr/>
          </a:p>
          <a:p>
            <a:pPr indent="-285750" lvl="0" marL="285750" rtl="0" algn="l">
              <a:spcBef>
                <a:spcPts val="1000"/>
              </a:spcBef>
              <a:spcAft>
                <a:spcPts val="0"/>
              </a:spcAft>
              <a:buSzPts val="2300"/>
              <a:buFont typeface="Garamond"/>
              <a:buChar char="-"/>
            </a:pPr>
            <a:r>
              <a:rPr lang="cs-CZ" sz="2000"/>
              <a:t>ovlivňováno kultem boha Usíra (sochy zahaleny smutkem) – lidé odcházejí do Usírovy posmrtné říše se všemi utrpeními, které v průběhu života zažili</a:t>
            </a:r>
            <a:endParaRPr/>
          </a:p>
          <a:p>
            <a:pPr indent="-285750" lvl="0" marL="285750" rtl="0" algn="l">
              <a:spcBef>
                <a:spcPts val="1000"/>
              </a:spcBef>
              <a:spcAft>
                <a:spcPts val="0"/>
              </a:spcAft>
              <a:buSzPts val="2300"/>
              <a:buFont typeface="Garamond"/>
              <a:buChar char="-"/>
            </a:pPr>
            <a:r>
              <a:rPr lang="cs-CZ" sz="2000"/>
              <a:t>vznikají kamenné náhrobky s reliéfní podobiznou zesnulého (oproti náhrobkům typickým pro Starou říši, kde reliéfy vystupovaly z pozadí, jsou tentokrát reliéfy vyhlubovány do stěny); zemřelý je obvykle zobrazen v sedě; kamenné náhrobky bývají umisťovány v předsíních hrobek</a:t>
            </a:r>
            <a:endParaRPr/>
          </a:p>
          <a:p>
            <a:pPr indent="-285750" lvl="0" marL="285750" rtl="0" algn="l">
              <a:spcBef>
                <a:spcPts val="1000"/>
              </a:spcBef>
              <a:spcAft>
                <a:spcPts val="0"/>
              </a:spcAft>
              <a:buSzPts val="2300"/>
              <a:buFont typeface="Garamond"/>
              <a:buChar char="-"/>
            </a:pPr>
            <a:r>
              <a:rPr lang="cs-CZ" sz="2000"/>
              <a:t>také vznikají makety služek a otroků – byly přikládány do hrobu pána, aby o něj bylo postaráno i v posmrtném životě</a:t>
            </a:r>
            <a:endParaRPr sz="200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33"/>
          <p:cNvSpPr txBox="1"/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959"/>
              <a:buFont typeface="Garamond"/>
              <a:buNone/>
            </a:pPr>
            <a:r>
              <a:rPr b="1" lang="cs-CZ" sz="3959"/>
              <a:t>Starověký Egypt:</a:t>
            </a:r>
            <a:br>
              <a:rPr b="1" lang="cs-CZ" sz="3959"/>
            </a:br>
            <a:r>
              <a:rPr b="1" i="1" lang="cs-CZ" sz="3959"/>
              <a:t>Střední říše</a:t>
            </a:r>
            <a:endParaRPr sz="3959"/>
          </a:p>
        </p:txBody>
      </p:sp>
      <p:sp>
        <p:nvSpPr>
          <p:cNvPr id="250" name="Google Shape;250;p33"/>
          <p:cNvSpPr txBox="1"/>
          <p:nvPr>
            <p:ph idx="1" type="body"/>
          </p:nvPr>
        </p:nvSpPr>
        <p:spPr>
          <a:xfrm>
            <a:off x="1295401" y="2518117"/>
            <a:ext cx="9601196" cy="3601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85750" lvl="0" marL="285750" rtl="0" algn="l">
              <a:spcBef>
                <a:spcPts val="0"/>
              </a:spcBef>
              <a:spcAft>
                <a:spcPts val="0"/>
              </a:spcAft>
              <a:buSzPts val="2760"/>
              <a:buChar char="•"/>
            </a:pPr>
            <a:r>
              <a:rPr b="1" lang="cs-CZ"/>
              <a:t>Malířství:</a:t>
            </a:r>
            <a:endParaRPr/>
          </a:p>
          <a:p>
            <a:pPr indent="-285750" lvl="0" marL="285750" rtl="0" algn="l">
              <a:spcBef>
                <a:spcPts val="980"/>
              </a:spcBef>
              <a:spcAft>
                <a:spcPts val="0"/>
              </a:spcAft>
              <a:buSzPts val="2185"/>
              <a:buFont typeface="Garamond"/>
              <a:buChar char="-"/>
            </a:pPr>
            <a:r>
              <a:rPr lang="cs-CZ" sz="1900"/>
              <a:t>kolorované kresby na stěnách hrobek či ve slavnostních místnostech (cílem bylo vyprávět o egyptském světě, nikoliv však vyjadřovat emoce); typickým jevem byla strnulost a idealizace objektů</a:t>
            </a:r>
            <a:endParaRPr/>
          </a:p>
          <a:p>
            <a:pPr indent="-285750" lvl="0" marL="285750" rtl="0" algn="l">
              <a:spcBef>
                <a:spcPts val="980"/>
              </a:spcBef>
              <a:spcAft>
                <a:spcPts val="0"/>
              </a:spcAft>
              <a:buSzPts val="2185"/>
              <a:buFont typeface="Garamond"/>
              <a:buChar char="-"/>
            </a:pPr>
            <a:r>
              <a:rPr lang="cs-CZ" sz="1900"/>
              <a:t>lidská postava: hlava a končetiny zachycovány z profilu, zatímco trup, ramena a oko zepředu</a:t>
            </a:r>
            <a:endParaRPr/>
          </a:p>
          <a:p>
            <a:pPr indent="-285750" lvl="0" marL="285750" rtl="0" algn="l">
              <a:spcBef>
                <a:spcPts val="980"/>
              </a:spcBef>
              <a:spcAft>
                <a:spcPts val="0"/>
              </a:spcAft>
              <a:buSzPts val="2185"/>
              <a:buFont typeface="Garamond"/>
              <a:buChar char="-"/>
            </a:pPr>
            <a:r>
              <a:rPr lang="cs-CZ" sz="1900"/>
              <a:t>barvy neodpovídaly skutečnosti</a:t>
            </a:r>
            <a:endParaRPr/>
          </a:p>
          <a:p>
            <a:pPr indent="-285750" lvl="0" marL="285750" rtl="0" algn="l">
              <a:spcBef>
                <a:spcPts val="980"/>
              </a:spcBef>
              <a:spcAft>
                <a:spcPts val="0"/>
              </a:spcAft>
              <a:buSzPts val="2185"/>
              <a:buFont typeface="Garamond"/>
              <a:buChar char="-"/>
            </a:pPr>
            <a:r>
              <a:rPr lang="cs-CZ" sz="1900"/>
              <a:t>malované ornamenty (výzdoba architektur) – geometrické tvary (kruh, meandr), rostlinné prvky (lotos, papyrus)</a:t>
            </a:r>
            <a:endParaRPr/>
          </a:p>
          <a:p>
            <a:pPr indent="-285750" lvl="0" marL="285750" rtl="0" algn="l">
              <a:spcBef>
                <a:spcPts val="980"/>
              </a:spcBef>
              <a:spcAft>
                <a:spcPts val="0"/>
              </a:spcAft>
              <a:buSzPts val="2185"/>
              <a:buFont typeface="Garamond"/>
              <a:buChar char="-"/>
            </a:pPr>
            <a:r>
              <a:rPr lang="cs-CZ" sz="1900"/>
              <a:t>malby na papyrusové svitky</a:t>
            </a:r>
            <a:endParaRPr/>
          </a:p>
          <a:p>
            <a:pPr indent="-147002" lvl="0" marL="285750" rtl="0" algn="l">
              <a:spcBef>
                <a:spcPts val="980"/>
              </a:spcBef>
              <a:spcAft>
                <a:spcPts val="0"/>
              </a:spcAft>
              <a:buSzPts val="2185"/>
              <a:buFont typeface="Garamond"/>
              <a:buNone/>
            </a:pPr>
            <a:r>
              <a:t/>
            </a:r>
            <a:endParaRPr sz="1900"/>
          </a:p>
          <a:p>
            <a:pPr indent="-139700" lvl="0" marL="285750" rtl="0" algn="l">
              <a:spcBef>
                <a:spcPts val="1000"/>
              </a:spcBef>
              <a:spcAft>
                <a:spcPts val="0"/>
              </a:spcAft>
              <a:buSzPts val="2300"/>
              <a:buFont typeface="Garamond"/>
              <a:buNone/>
            </a:pPr>
            <a:r>
              <a:t/>
            </a:r>
            <a:endParaRPr sz="200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34"/>
          <p:cNvSpPr txBox="1"/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959"/>
              <a:buFont typeface="Garamond"/>
              <a:buNone/>
            </a:pPr>
            <a:r>
              <a:rPr b="1" lang="cs-CZ" sz="3959"/>
              <a:t>Starověký Egypt:</a:t>
            </a:r>
            <a:br>
              <a:rPr b="1" lang="cs-CZ" sz="3959"/>
            </a:br>
            <a:r>
              <a:rPr b="1" i="1" lang="cs-CZ" sz="3959"/>
              <a:t>Střední říše</a:t>
            </a:r>
            <a:endParaRPr sz="3959"/>
          </a:p>
        </p:txBody>
      </p:sp>
      <p:sp>
        <p:nvSpPr>
          <p:cNvPr id="256" name="Google Shape;256;p34"/>
          <p:cNvSpPr txBox="1"/>
          <p:nvPr>
            <p:ph idx="1" type="body"/>
          </p:nvPr>
        </p:nvSpPr>
        <p:spPr>
          <a:xfrm>
            <a:off x="1295401" y="2461846"/>
            <a:ext cx="9601196" cy="36849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85750" lvl="0" marL="285750" rtl="0" algn="l">
              <a:spcBef>
                <a:spcPts val="0"/>
              </a:spcBef>
              <a:spcAft>
                <a:spcPts val="0"/>
              </a:spcAft>
              <a:buSzPts val="2530"/>
              <a:buChar char="•"/>
            </a:pPr>
            <a:r>
              <a:rPr b="1" lang="cs-CZ" sz="2200"/>
              <a:t>Malířství: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SzPts val="2300"/>
              <a:buNone/>
            </a:pPr>
            <a:r>
              <a:rPr lang="cs-CZ" sz="2000" u="sng"/>
              <a:t>2 typy perspektivy:</a:t>
            </a:r>
            <a:endParaRPr/>
          </a:p>
          <a:p>
            <a:pPr indent="0" lvl="0" marL="0" rtl="0" algn="l">
              <a:spcBef>
                <a:spcPts val="980"/>
              </a:spcBef>
              <a:spcAft>
                <a:spcPts val="0"/>
              </a:spcAft>
              <a:buSzPts val="2185"/>
              <a:buNone/>
            </a:pPr>
            <a:r>
              <a:rPr lang="cs-CZ" sz="1900"/>
              <a:t>1) pásová – umísťování osob a předmětů nad sebe</a:t>
            </a:r>
            <a:endParaRPr/>
          </a:p>
          <a:p>
            <a:pPr indent="0" lvl="0" marL="0" rtl="0" algn="l">
              <a:spcBef>
                <a:spcPts val="980"/>
              </a:spcBef>
              <a:spcAft>
                <a:spcPts val="0"/>
              </a:spcAft>
              <a:buSzPts val="2185"/>
              <a:buNone/>
            </a:pPr>
            <a:r>
              <a:rPr lang="cs-CZ" sz="1900"/>
              <a:t>2) hieratická – velikost postav na obraze byla různá (odpovídala velikosti postavení ve společnosti)</a:t>
            </a:r>
            <a:endParaRPr/>
          </a:p>
          <a:p>
            <a:pPr indent="-154305" lvl="0" marL="285750" rtl="0" algn="l">
              <a:spcBef>
                <a:spcPts val="960"/>
              </a:spcBef>
              <a:spcAft>
                <a:spcPts val="0"/>
              </a:spcAft>
              <a:buSzPts val="2070"/>
              <a:buFont typeface="Garamond"/>
              <a:buNone/>
            </a:pPr>
            <a:r>
              <a:t/>
            </a:r>
            <a:endParaRPr sz="1800"/>
          </a:p>
          <a:p>
            <a:pPr indent="0" lvl="0" marL="0" rtl="0" algn="l">
              <a:spcBef>
                <a:spcPts val="960"/>
              </a:spcBef>
              <a:spcAft>
                <a:spcPts val="0"/>
              </a:spcAft>
              <a:buSzPts val="2070"/>
              <a:buNone/>
            </a:pPr>
            <a:r>
              <a:rPr lang="cs-CZ" sz="1800"/>
              <a:t>Obr. vlevo: Pásová perspektiva</a:t>
            </a:r>
            <a:endParaRPr/>
          </a:p>
          <a:p>
            <a:pPr indent="0" lvl="0" marL="0" rtl="0" algn="l">
              <a:spcBef>
                <a:spcPts val="960"/>
              </a:spcBef>
              <a:spcAft>
                <a:spcPts val="0"/>
              </a:spcAft>
              <a:buSzPts val="2070"/>
              <a:buNone/>
            </a:pPr>
            <a:r>
              <a:rPr lang="cs-CZ" sz="1800"/>
              <a:t>Obr. vpravo: Hieratická perspektiva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SzPts val="2300"/>
              <a:buNone/>
            </a:pPr>
            <a:r>
              <a:t/>
            </a:r>
            <a:endParaRPr sz="20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SzPts val="2300"/>
              <a:buNone/>
            </a:pPr>
            <a:r>
              <a:t/>
            </a:r>
            <a:endParaRPr sz="2000"/>
          </a:p>
          <a:p>
            <a:pPr indent="-110490" lvl="0" marL="285750" rtl="0" algn="l">
              <a:spcBef>
                <a:spcPts val="1080"/>
              </a:spcBef>
              <a:spcAft>
                <a:spcPts val="0"/>
              </a:spcAft>
              <a:buSzPts val="2760"/>
              <a:buFont typeface="Garamond"/>
              <a:buNone/>
            </a:pPr>
            <a:r>
              <a:t/>
            </a:r>
            <a:endParaRPr/>
          </a:p>
        </p:txBody>
      </p:sp>
      <p:pic>
        <p:nvPicPr>
          <p:cNvPr id="257" name="Google Shape;257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853647" y="4159693"/>
            <a:ext cx="2503756" cy="19871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p3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328074" y="4157623"/>
            <a:ext cx="1895447" cy="19891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35"/>
          <p:cNvSpPr txBox="1"/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400"/>
              <a:buFont typeface="Garamond"/>
              <a:buNone/>
            </a:pPr>
            <a:r>
              <a:rPr b="1" lang="cs-CZ"/>
              <a:t>Starověký Egypt</a:t>
            </a:r>
            <a:endParaRPr b="1"/>
          </a:p>
        </p:txBody>
      </p:sp>
      <p:sp>
        <p:nvSpPr>
          <p:cNvPr id="264" name="Google Shape;264;p35"/>
          <p:cNvSpPr txBox="1"/>
          <p:nvPr>
            <p:ph idx="1" type="body"/>
          </p:nvPr>
        </p:nvSpPr>
        <p:spPr>
          <a:xfrm>
            <a:off x="1295401" y="2556932"/>
            <a:ext cx="9601196" cy="35906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85750" lvl="0" marL="285750" rtl="0" algn="l">
              <a:spcBef>
                <a:spcPts val="0"/>
              </a:spcBef>
              <a:spcAft>
                <a:spcPts val="0"/>
              </a:spcAft>
              <a:buSzPts val="2530"/>
              <a:buChar char="•"/>
            </a:pPr>
            <a:r>
              <a:rPr b="1" lang="cs-CZ" sz="2200"/>
              <a:t>Písmo</a:t>
            </a:r>
            <a:r>
              <a:rPr lang="cs-CZ" sz="2200"/>
              <a:t>:</a:t>
            </a:r>
            <a:endParaRPr/>
          </a:p>
          <a:p>
            <a:pPr indent="-285750" lvl="0" marL="285750" rtl="0" algn="l">
              <a:spcBef>
                <a:spcPts val="980"/>
              </a:spcBef>
              <a:spcAft>
                <a:spcPts val="0"/>
              </a:spcAft>
              <a:buSzPts val="2185"/>
              <a:buFont typeface="Garamond"/>
              <a:buChar char="-"/>
            </a:pPr>
            <a:r>
              <a:rPr lang="cs-CZ" sz="1900"/>
              <a:t>v roce 1799 byla objevena napoleonským vojskem v Rossetě deska s dvojjazyčným nápisem (řeckým a egyptským – hieroglyfy a démotické písmo); egyptské písmo rozluštil v roce 1822 francouzský učenec J. F. Champollion; díky tomu bylo pak možné zkoumat egyptskou kulturu více do hloubky</a:t>
            </a:r>
            <a:endParaRPr/>
          </a:p>
          <a:p>
            <a:pPr indent="-285750" lvl="0" marL="285750" rtl="0" algn="l">
              <a:spcBef>
                <a:spcPts val="980"/>
              </a:spcBef>
              <a:spcAft>
                <a:spcPts val="0"/>
              </a:spcAft>
              <a:buSzPts val="2185"/>
              <a:buFont typeface="Garamond"/>
              <a:buChar char="-"/>
            </a:pPr>
            <a:r>
              <a:rPr lang="cs-CZ" sz="1900"/>
              <a:t>krom hieroglyfů (obrázkové písmo) měli písmo hieratické (kněžské) a démotické (lidové) – zjednodušené hieroglyfy</a:t>
            </a:r>
            <a:endParaRPr/>
          </a:p>
          <a:p>
            <a:pPr indent="-285750" lvl="0" marL="285750" rtl="0" algn="l">
              <a:spcBef>
                <a:spcPts val="980"/>
              </a:spcBef>
              <a:spcAft>
                <a:spcPts val="0"/>
              </a:spcAft>
              <a:buSzPts val="2185"/>
              <a:buFont typeface="Garamond"/>
              <a:buChar char="-"/>
            </a:pPr>
            <a:r>
              <a:rPr lang="cs-CZ" sz="1900"/>
              <a:t>psalo se na kámen, sochy, papyrus, předměty (vázy)</a:t>
            </a:r>
            <a:endParaRPr sz="1900"/>
          </a:p>
          <a:p>
            <a:pPr indent="-110490" lvl="0" marL="285750" rtl="0" algn="l">
              <a:spcBef>
                <a:spcPts val="1080"/>
              </a:spcBef>
              <a:spcAft>
                <a:spcPts val="0"/>
              </a:spcAft>
              <a:buSzPts val="2760"/>
              <a:buFont typeface="Garamond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36"/>
          <p:cNvSpPr txBox="1"/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400"/>
              <a:buFont typeface="Garamond"/>
              <a:buNone/>
            </a:pPr>
            <a:r>
              <a:rPr b="1" lang="cs-CZ"/>
              <a:t>Starověký Egypt</a:t>
            </a:r>
            <a:endParaRPr/>
          </a:p>
        </p:txBody>
      </p:sp>
      <p:sp>
        <p:nvSpPr>
          <p:cNvPr id="270" name="Google Shape;270;p36"/>
          <p:cNvSpPr txBox="1"/>
          <p:nvPr>
            <p:ph idx="1" type="body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85750" lvl="0" marL="28575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139"/>
              <a:buChar char="•"/>
            </a:pPr>
            <a:r>
              <a:rPr b="1" lang="cs-CZ" sz="1860"/>
              <a:t>Rossetská deska</a:t>
            </a:r>
            <a:endParaRPr/>
          </a:p>
          <a:p>
            <a:pPr indent="-285750" lvl="0" marL="285750" rtl="0" algn="l">
              <a:lnSpc>
                <a:spcPct val="80000"/>
              </a:lnSpc>
              <a:spcBef>
                <a:spcPts val="972"/>
              </a:spcBef>
              <a:spcAft>
                <a:spcPts val="0"/>
              </a:spcAft>
              <a:buSzPts val="2139"/>
              <a:buFont typeface="Garamond"/>
              <a:buChar char="-"/>
            </a:pPr>
            <a:r>
              <a:rPr lang="cs-CZ" sz="1860"/>
              <a:t>kámen z masivního černého čediče</a:t>
            </a:r>
            <a:endParaRPr/>
          </a:p>
          <a:p>
            <a:pPr indent="-285750" lvl="0" marL="285750" rtl="0" algn="l">
              <a:lnSpc>
                <a:spcPct val="80000"/>
              </a:lnSpc>
              <a:spcBef>
                <a:spcPts val="972"/>
              </a:spcBef>
              <a:spcAft>
                <a:spcPts val="0"/>
              </a:spcAft>
              <a:buSzPts val="2139"/>
              <a:buFont typeface="Garamond"/>
              <a:buChar char="-"/>
            </a:pPr>
            <a:r>
              <a:rPr lang="cs-CZ" sz="1860"/>
              <a:t>výška 118 cm, šířka 77 cm, váha 762 kg</a:t>
            </a:r>
            <a:endParaRPr/>
          </a:p>
          <a:p>
            <a:pPr indent="-285750" lvl="0" marL="285750" rtl="0" algn="l">
              <a:lnSpc>
                <a:spcPct val="80000"/>
              </a:lnSpc>
              <a:spcBef>
                <a:spcPts val="972"/>
              </a:spcBef>
              <a:spcAft>
                <a:spcPts val="0"/>
              </a:spcAft>
              <a:buSzPts val="2139"/>
              <a:buFont typeface="Garamond"/>
              <a:buChar char="-"/>
            </a:pPr>
            <a:r>
              <a:rPr lang="cs-CZ" sz="1860"/>
              <a:t>pochází z roku 196 př. n. l. </a:t>
            </a:r>
            <a:endParaRPr/>
          </a:p>
          <a:p>
            <a:pPr indent="-285750" lvl="0" marL="285750" rtl="0" algn="l">
              <a:lnSpc>
                <a:spcPct val="80000"/>
              </a:lnSpc>
              <a:spcBef>
                <a:spcPts val="972"/>
              </a:spcBef>
              <a:spcAft>
                <a:spcPts val="0"/>
              </a:spcAft>
              <a:buSzPts val="2139"/>
              <a:buFont typeface="Garamond"/>
              <a:buChar char="-"/>
            </a:pPr>
            <a:r>
              <a:rPr lang="cs-CZ" sz="1860"/>
              <a:t>horní část – egyptskými hieroglyfy</a:t>
            </a:r>
            <a:endParaRPr/>
          </a:p>
          <a:p>
            <a:pPr indent="-285750" lvl="0" marL="285750" rtl="0" algn="l">
              <a:lnSpc>
                <a:spcPct val="80000"/>
              </a:lnSpc>
              <a:spcBef>
                <a:spcPts val="972"/>
              </a:spcBef>
              <a:spcAft>
                <a:spcPts val="0"/>
              </a:spcAft>
              <a:buSzPts val="2139"/>
              <a:buFont typeface="Garamond"/>
              <a:buChar char="-"/>
            </a:pPr>
            <a:r>
              <a:rPr lang="cs-CZ" sz="1860"/>
              <a:t>prostřední část – démotickým písmem</a:t>
            </a:r>
            <a:endParaRPr/>
          </a:p>
          <a:p>
            <a:pPr indent="-285750" lvl="0" marL="285750" rtl="0" algn="l">
              <a:lnSpc>
                <a:spcPct val="80000"/>
              </a:lnSpc>
              <a:spcBef>
                <a:spcPts val="972"/>
              </a:spcBef>
              <a:spcAft>
                <a:spcPts val="0"/>
              </a:spcAft>
              <a:buSzPts val="2139"/>
              <a:buFont typeface="Garamond"/>
              <a:buChar char="-"/>
            </a:pPr>
            <a:r>
              <a:rPr lang="cs-CZ" sz="1860"/>
              <a:t>spodní část – řečtina</a:t>
            </a:r>
            <a:endParaRPr/>
          </a:p>
          <a:p>
            <a:pPr indent="-149923" lvl="0" marL="285750" rtl="0" algn="l">
              <a:lnSpc>
                <a:spcPct val="80000"/>
              </a:lnSpc>
              <a:spcBef>
                <a:spcPts val="972"/>
              </a:spcBef>
              <a:spcAft>
                <a:spcPts val="0"/>
              </a:spcAft>
              <a:buSzPts val="2139"/>
              <a:buNone/>
            </a:pPr>
            <a:r>
              <a:t/>
            </a:r>
            <a:endParaRPr sz="1860"/>
          </a:p>
          <a:p>
            <a:pPr indent="0" lvl="0" marL="0" rtl="0" algn="l">
              <a:lnSpc>
                <a:spcPct val="80000"/>
              </a:lnSpc>
              <a:spcBef>
                <a:spcPts val="832"/>
              </a:spcBef>
              <a:spcAft>
                <a:spcPts val="0"/>
              </a:spcAft>
              <a:buSzPts val="1336"/>
              <a:buNone/>
            </a:pPr>
            <a:r>
              <a:rPr lang="cs-CZ" sz="1162"/>
              <a:t>Zdroj obrázku: cs.wikipedia.org/wiki/Rossetská_deska</a:t>
            </a:r>
            <a:endParaRPr sz="1860"/>
          </a:p>
          <a:p>
            <a:pPr indent="-149923" lvl="0" marL="285750" rtl="0" algn="l">
              <a:lnSpc>
                <a:spcPct val="80000"/>
              </a:lnSpc>
              <a:spcBef>
                <a:spcPts val="972"/>
              </a:spcBef>
              <a:spcAft>
                <a:spcPts val="0"/>
              </a:spcAft>
              <a:buSzPts val="2139"/>
              <a:buNone/>
            </a:pPr>
            <a:r>
              <a:t/>
            </a:r>
            <a:endParaRPr sz="1860"/>
          </a:p>
        </p:txBody>
      </p:sp>
      <p:pic>
        <p:nvPicPr>
          <p:cNvPr id="271" name="Google Shape;271;p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510096" y="2556932"/>
            <a:ext cx="2095500" cy="3390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37"/>
          <p:cNvSpPr txBox="1"/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959"/>
              <a:buFont typeface="Garamond"/>
              <a:buNone/>
            </a:pPr>
            <a:r>
              <a:rPr b="1" lang="cs-CZ" sz="3959"/>
              <a:t>Starověký Egypt:</a:t>
            </a:r>
            <a:br>
              <a:rPr b="1" lang="cs-CZ" sz="3959"/>
            </a:br>
            <a:r>
              <a:rPr b="1" i="1" lang="cs-CZ" sz="3959"/>
              <a:t>Nová říše</a:t>
            </a:r>
            <a:endParaRPr sz="3959"/>
          </a:p>
        </p:txBody>
      </p:sp>
      <p:sp>
        <p:nvSpPr>
          <p:cNvPr id="277" name="Google Shape;277;p37"/>
          <p:cNvSpPr txBox="1"/>
          <p:nvPr>
            <p:ph idx="1" type="body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85750" lvl="0" marL="28575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553"/>
              <a:buChar char="•"/>
            </a:pPr>
            <a:r>
              <a:rPr lang="cs-CZ" sz="2220"/>
              <a:t>kolem roku 1700 př. n. l. byl Dolní Egypt napaden semitskými kmeny, došlo ke zhroucení Střední říše</a:t>
            </a:r>
            <a:endParaRPr/>
          </a:p>
          <a:p>
            <a:pPr indent="-285750" lvl="0" marL="285750" rtl="0" algn="l">
              <a:lnSpc>
                <a:spcPct val="90000"/>
              </a:lnSpc>
              <a:spcBef>
                <a:spcPts val="1044"/>
              </a:spcBef>
              <a:spcAft>
                <a:spcPts val="0"/>
              </a:spcAft>
              <a:buSzPts val="2553"/>
              <a:buChar char="•"/>
            </a:pPr>
            <a:r>
              <a:rPr lang="cs-CZ" sz="2220"/>
              <a:t>začíná období Nové říše – hlavním městem  zůstává Wéset</a:t>
            </a:r>
            <a:endParaRPr/>
          </a:p>
          <a:p>
            <a:pPr indent="-285750" lvl="0" marL="285750" rtl="0" algn="l">
              <a:lnSpc>
                <a:spcPct val="90000"/>
              </a:lnSpc>
              <a:spcBef>
                <a:spcPts val="1044"/>
              </a:spcBef>
              <a:spcAft>
                <a:spcPts val="0"/>
              </a:spcAft>
              <a:buSzPts val="2553"/>
              <a:buChar char="•"/>
            </a:pPr>
            <a:r>
              <a:rPr lang="cs-CZ" sz="2220"/>
              <a:t>známí panovníci: Ramses II., Hatšepsut, Amenhotep IV. a jeho manželka Nefertijti</a:t>
            </a:r>
            <a:endParaRPr/>
          </a:p>
          <a:p>
            <a:pPr indent="-285750" lvl="0" marL="285750" rtl="0" algn="l">
              <a:lnSpc>
                <a:spcPct val="90000"/>
              </a:lnSpc>
              <a:spcBef>
                <a:spcPts val="1044"/>
              </a:spcBef>
              <a:spcAft>
                <a:spcPts val="0"/>
              </a:spcAft>
              <a:buSzPts val="2553"/>
              <a:buChar char="•"/>
            </a:pPr>
            <a:r>
              <a:rPr lang="cs-CZ" sz="2220"/>
              <a:t>kult boha slunce Réa, avšak přetrvává i kult Usíra (snaha zachovat tělo zesnulého)</a:t>
            </a:r>
            <a:endParaRPr/>
          </a:p>
          <a:p>
            <a:pPr indent="-285750" lvl="0" marL="285750" rtl="0" algn="l">
              <a:lnSpc>
                <a:spcPct val="90000"/>
              </a:lnSpc>
              <a:spcBef>
                <a:spcPts val="1044"/>
              </a:spcBef>
              <a:spcAft>
                <a:spcPts val="0"/>
              </a:spcAft>
              <a:buSzPts val="2553"/>
              <a:buChar char="•"/>
            </a:pPr>
            <a:r>
              <a:rPr lang="cs-CZ" sz="2220"/>
              <a:t>změna v pohřební architektuře – faraonové XVIII. dynastie nestaví pyramidy, ale menší hroby ve skalních jeskyních (např. wésetská královská metropole zvaná Údolí králů)</a:t>
            </a:r>
            <a:endParaRPr/>
          </a:p>
          <a:p>
            <a:pPr indent="-123634" lvl="0" marL="285750" rtl="0" algn="l">
              <a:lnSpc>
                <a:spcPct val="90000"/>
              </a:lnSpc>
              <a:spcBef>
                <a:spcPts val="1044"/>
              </a:spcBef>
              <a:spcAft>
                <a:spcPts val="0"/>
              </a:spcAft>
              <a:buSzPts val="2553"/>
              <a:buNone/>
            </a:pPr>
            <a:r>
              <a:t/>
            </a:r>
            <a:endParaRPr sz="222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20"/>
          <p:cNvSpPr txBox="1"/>
          <p:nvPr>
            <p:ph type="title"/>
          </p:nvPr>
        </p:nvSpPr>
        <p:spPr>
          <a:xfrm>
            <a:off x="1295402" y="982133"/>
            <a:ext cx="9601196" cy="102954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400"/>
              <a:buFont typeface="Garamond"/>
              <a:buNone/>
            </a:pPr>
            <a:r>
              <a:rPr b="1" lang="cs-CZ"/>
              <a:t>Starověký Egypt</a:t>
            </a:r>
            <a:endParaRPr b="1"/>
          </a:p>
        </p:txBody>
      </p:sp>
      <p:sp>
        <p:nvSpPr>
          <p:cNvPr id="158" name="Google Shape;158;p20"/>
          <p:cNvSpPr txBox="1"/>
          <p:nvPr>
            <p:ph idx="1" type="body"/>
          </p:nvPr>
        </p:nvSpPr>
        <p:spPr>
          <a:xfrm>
            <a:off x="1295401" y="2532185"/>
            <a:ext cx="5243475" cy="361096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85750" lvl="0" marL="28575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049"/>
              <a:buChar char="•"/>
            </a:pPr>
            <a:r>
              <a:rPr lang="cs-CZ" sz="1782"/>
              <a:t>Rozsáhlá oáza v povodí Nilu v délce 2000 km</a:t>
            </a:r>
            <a:endParaRPr/>
          </a:p>
          <a:p>
            <a:pPr indent="0" lvl="0" marL="0" rtl="0" algn="l">
              <a:lnSpc>
                <a:spcPct val="80000"/>
              </a:lnSpc>
              <a:spcBef>
                <a:spcPts val="956"/>
              </a:spcBef>
              <a:spcAft>
                <a:spcPts val="0"/>
              </a:spcAft>
              <a:buSzPts val="2049"/>
              <a:buNone/>
            </a:pPr>
            <a:r>
              <a:t/>
            </a:r>
            <a:endParaRPr sz="1782"/>
          </a:p>
          <a:p>
            <a:pPr indent="-285750" lvl="0" marL="285750" rtl="0" algn="l">
              <a:lnSpc>
                <a:spcPct val="80000"/>
              </a:lnSpc>
              <a:spcBef>
                <a:spcPts val="956"/>
              </a:spcBef>
              <a:spcAft>
                <a:spcPts val="0"/>
              </a:spcAft>
              <a:buSzPts val="2049"/>
              <a:buChar char="•"/>
            </a:pPr>
            <a:r>
              <a:rPr lang="cs-CZ" sz="1782"/>
              <a:t>Vývojová období:</a:t>
            </a:r>
            <a:endParaRPr/>
          </a:p>
          <a:p>
            <a:pPr indent="-514350" lvl="0" marL="514350" rtl="0" algn="l">
              <a:lnSpc>
                <a:spcPct val="80000"/>
              </a:lnSpc>
              <a:spcBef>
                <a:spcPts val="956"/>
              </a:spcBef>
              <a:spcAft>
                <a:spcPts val="0"/>
              </a:spcAft>
              <a:buSzPts val="2049"/>
              <a:buAutoNum type="arabicParenR"/>
            </a:pPr>
            <a:r>
              <a:rPr i="1" lang="cs-CZ" sz="1782">
                <a:latin typeface="Garamond"/>
                <a:ea typeface="Garamond"/>
                <a:cs typeface="Garamond"/>
                <a:sym typeface="Garamond"/>
              </a:rPr>
              <a:t>Předdynastické – archaické (5300-2700 př. n. l.)</a:t>
            </a:r>
            <a:endParaRPr/>
          </a:p>
          <a:p>
            <a:pPr indent="-514350" lvl="0" marL="514350" rtl="0" algn="l">
              <a:lnSpc>
                <a:spcPct val="80000"/>
              </a:lnSpc>
              <a:spcBef>
                <a:spcPts val="956"/>
              </a:spcBef>
              <a:spcAft>
                <a:spcPts val="0"/>
              </a:spcAft>
              <a:buSzPts val="2049"/>
              <a:buAutoNum type="arabicParenR"/>
            </a:pPr>
            <a:r>
              <a:rPr i="1" lang="cs-CZ" sz="1782">
                <a:latin typeface="Garamond"/>
                <a:ea typeface="Garamond"/>
                <a:cs typeface="Garamond"/>
                <a:sym typeface="Garamond"/>
              </a:rPr>
              <a:t>Stará říše (2700-2200 př. n. l.)</a:t>
            </a:r>
            <a:endParaRPr/>
          </a:p>
          <a:p>
            <a:pPr indent="-514350" lvl="0" marL="514350" rtl="0" algn="l">
              <a:lnSpc>
                <a:spcPct val="80000"/>
              </a:lnSpc>
              <a:spcBef>
                <a:spcPts val="956"/>
              </a:spcBef>
              <a:spcAft>
                <a:spcPts val="0"/>
              </a:spcAft>
              <a:buSzPts val="2049"/>
              <a:buAutoNum type="arabicParenR"/>
            </a:pPr>
            <a:r>
              <a:rPr i="1" lang="cs-CZ" sz="1782">
                <a:latin typeface="Garamond"/>
                <a:ea typeface="Garamond"/>
                <a:cs typeface="Garamond"/>
                <a:sym typeface="Garamond"/>
              </a:rPr>
              <a:t>Střední říše (2200-1500 př. n. l.)</a:t>
            </a:r>
            <a:endParaRPr/>
          </a:p>
          <a:p>
            <a:pPr indent="-514350" lvl="0" marL="514350" rtl="0" algn="l">
              <a:lnSpc>
                <a:spcPct val="80000"/>
              </a:lnSpc>
              <a:spcBef>
                <a:spcPts val="956"/>
              </a:spcBef>
              <a:spcAft>
                <a:spcPts val="0"/>
              </a:spcAft>
              <a:buSzPts val="2049"/>
              <a:buAutoNum type="arabicParenR"/>
            </a:pPr>
            <a:r>
              <a:rPr i="1" lang="cs-CZ" sz="1782">
                <a:latin typeface="Garamond"/>
                <a:ea typeface="Garamond"/>
                <a:cs typeface="Garamond"/>
                <a:sym typeface="Garamond"/>
              </a:rPr>
              <a:t>Nová říše (1500-1000 př. n. l.)</a:t>
            </a:r>
            <a:endParaRPr/>
          </a:p>
          <a:p>
            <a:pPr indent="-412480" lvl="0" marL="514350" rtl="0" algn="l">
              <a:lnSpc>
                <a:spcPct val="80000"/>
              </a:lnSpc>
              <a:spcBef>
                <a:spcPts val="879"/>
              </a:spcBef>
              <a:spcAft>
                <a:spcPts val="0"/>
              </a:spcAft>
              <a:buSzPts val="1604"/>
              <a:buNone/>
            </a:pPr>
            <a:r>
              <a:t/>
            </a:r>
            <a:endParaRPr i="1" sz="1395">
              <a:latin typeface="Garamond"/>
              <a:ea typeface="Garamond"/>
              <a:cs typeface="Garamond"/>
              <a:sym typeface="Garamond"/>
            </a:endParaRPr>
          </a:p>
          <a:p>
            <a:pPr indent="-285750" lvl="0" marL="285750" rtl="0" algn="l">
              <a:lnSpc>
                <a:spcPct val="80000"/>
              </a:lnSpc>
              <a:spcBef>
                <a:spcPts val="956"/>
              </a:spcBef>
              <a:spcAft>
                <a:spcPts val="0"/>
              </a:spcAft>
              <a:buSzPts val="2049"/>
              <a:buChar char="•"/>
            </a:pPr>
            <a:r>
              <a:rPr lang="cs-CZ" sz="1782">
                <a:latin typeface="Garamond"/>
                <a:ea typeface="Garamond"/>
                <a:cs typeface="Garamond"/>
                <a:sym typeface="Garamond"/>
              </a:rPr>
              <a:t>Vláda 30 dynastií faraonů</a:t>
            </a:r>
            <a:endParaRPr/>
          </a:p>
          <a:p>
            <a:pPr indent="-285750" lvl="0" marL="285750" rtl="0" algn="l">
              <a:lnSpc>
                <a:spcPct val="80000"/>
              </a:lnSpc>
              <a:spcBef>
                <a:spcPts val="956"/>
              </a:spcBef>
              <a:spcAft>
                <a:spcPts val="0"/>
              </a:spcAft>
              <a:buSzPts val="2049"/>
              <a:buChar char="•"/>
            </a:pPr>
            <a:r>
              <a:rPr lang="cs-CZ" sz="1782">
                <a:latin typeface="Garamond"/>
                <a:ea typeface="Garamond"/>
                <a:cs typeface="Garamond"/>
                <a:sym typeface="Garamond"/>
              </a:rPr>
              <a:t>Víra v posmrtný život (potřeba mumifikace)</a:t>
            </a:r>
            <a:endParaRPr sz="1782">
              <a:latin typeface="Garamond"/>
              <a:ea typeface="Garamond"/>
              <a:cs typeface="Garamond"/>
              <a:sym typeface="Garamond"/>
            </a:endParaRPr>
          </a:p>
        </p:txBody>
      </p:sp>
      <p:pic>
        <p:nvPicPr>
          <p:cNvPr id="159" name="Google Shape;159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538877" y="625553"/>
            <a:ext cx="4116698" cy="56627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38"/>
          <p:cNvSpPr txBox="1"/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959"/>
              <a:buFont typeface="Garamond"/>
              <a:buNone/>
            </a:pPr>
            <a:r>
              <a:rPr b="1" lang="cs-CZ" sz="3959"/>
              <a:t>Starověký Egypt:</a:t>
            </a:r>
            <a:br>
              <a:rPr b="1" lang="cs-CZ" sz="3959"/>
            </a:br>
            <a:r>
              <a:rPr b="1" i="1" lang="cs-CZ" sz="3959"/>
              <a:t>Nová říše</a:t>
            </a:r>
            <a:endParaRPr sz="3959"/>
          </a:p>
        </p:txBody>
      </p:sp>
      <p:sp>
        <p:nvSpPr>
          <p:cNvPr id="283" name="Google Shape;283;p38"/>
          <p:cNvSpPr txBox="1"/>
          <p:nvPr>
            <p:ph idx="1" type="body"/>
          </p:nvPr>
        </p:nvSpPr>
        <p:spPr>
          <a:xfrm>
            <a:off x="1295401" y="2556931"/>
            <a:ext cx="9601196" cy="360471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85750" lvl="0" marL="28575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346"/>
              <a:buChar char="•"/>
            </a:pPr>
            <a:r>
              <a:rPr lang="cs-CZ" sz="2040"/>
              <a:t>Pohřební architektura:</a:t>
            </a:r>
            <a:endParaRPr/>
          </a:p>
          <a:p>
            <a:pPr indent="0" lvl="0" marL="0" rtl="0" algn="l">
              <a:lnSpc>
                <a:spcPct val="80000"/>
              </a:lnSpc>
              <a:spcBef>
                <a:spcPts val="1008"/>
              </a:spcBef>
              <a:spcAft>
                <a:spcPts val="0"/>
              </a:spcAft>
              <a:buSzPts val="2346"/>
              <a:buNone/>
            </a:pPr>
            <a:r>
              <a:rPr b="1" lang="cs-CZ" sz="2040"/>
              <a:t>Údolí králů</a:t>
            </a:r>
            <a:endParaRPr/>
          </a:p>
          <a:p>
            <a:pPr indent="-285750" lvl="0" marL="285750" rtl="0" algn="l">
              <a:lnSpc>
                <a:spcPct val="80000"/>
              </a:lnSpc>
              <a:spcBef>
                <a:spcPts val="974"/>
              </a:spcBef>
              <a:spcAft>
                <a:spcPts val="0"/>
              </a:spcAft>
              <a:buSzPts val="2151"/>
              <a:buFont typeface="Garamond"/>
              <a:buChar char="-"/>
            </a:pPr>
            <a:r>
              <a:rPr lang="cs-CZ" sz="1870"/>
              <a:t>pohřebiště králů 18. a 20. dynastie</a:t>
            </a:r>
            <a:endParaRPr/>
          </a:p>
          <a:p>
            <a:pPr indent="-285750" lvl="0" marL="285750" rtl="0" algn="l">
              <a:lnSpc>
                <a:spcPct val="80000"/>
              </a:lnSpc>
              <a:spcBef>
                <a:spcPts val="974"/>
              </a:spcBef>
              <a:spcAft>
                <a:spcPts val="0"/>
              </a:spcAft>
              <a:buSzPts val="2151"/>
              <a:buFont typeface="Garamond"/>
              <a:buChar char="-"/>
            </a:pPr>
            <a:r>
              <a:rPr lang="cs-CZ" sz="1870"/>
              <a:t>většina hrobek vykradena</a:t>
            </a:r>
            <a:endParaRPr/>
          </a:p>
          <a:p>
            <a:pPr indent="-285750" lvl="0" marL="285750" rtl="0" algn="l">
              <a:lnSpc>
                <a:spcPct val="80000"/>
              </a:lnSpc>
              <a:spcBef>
                <a:spcPts val="974"/>
              </a:spcBef>
              <a:spcAft>
                <a:spcPts val="0"/>
              </a:spcAft>
              <a:buSzPts val="2151"/>
              <a:buFont typeface="Garamond"/>
              <a:buChar char="-"/>
            </a:pPr>
            <a:r>
              <a:rPr lang="cs-CZ" sz="1870"/>
              <a:t>zachována pouze Tutanchamónova </a:t>
            </a:r>
            <a:endParaRPr/>
          </a:p>
          <a:p>
            <a:pPr indent="0" lvl="0" marL="0" rtl="0" algn="l">
              <a:lnSpc>
                <a:spcPct val="80000"/>
              </a:lnSpc>
              <a:spcBef>
                <a:spcPts val="974"/>
              </a:spcBef>
              <a:spcAft>
                <a:spcPts val="0"/>
              </a:spcAft>
              <a:buSzPts val="2151"/>
              <a:buNone/>
            </a:pPr>
            <a:r>
              <a:rPr lang="cs-CZ" sz="1870"/>
              <a:t>hrobka (objevena v roce 1922)</a:t>
            </a:r>
            <a:endParaRPr/>
          </a:p>
          <a:p>
            <a:pPr indent="-285750" lvl="0" marL="285750" rtl="0" algn="l">
              <a:lnSpc>
                <a:spcPct val="80000"/>
              </a:lnSpc>
              <a:spcBef>
                <a:spcPts val="974"/>
              </a:spcBef>
              <a:spcAft>
                <a:spcPts val="0"/>
              </a:spcAft>
              <a:buSzPts val="2151"/>
              <a:buFont typeface="Garamond"/>
              <a:buChar char="-"/>
            </a:pPr>
            <a:r>
              <a:rPr lang="cs-CZ" sz="1870"/>
              <a:t>celkem známo 62 hrobů, </a:t>
            </a:r>
            <a:endParaRPr/>
          </a:p>
          <a:p>
            <a:pPr indent="0" lvl="0" marL="0" rtl="0" algn="l">
              <a:lnSpc>
                <a:spcPct val="80000"/>
              </a:lnSpc>
              <a:spcBef>
                <a:spcPts val="974"/>
              </a:spcBef>
              <a:spcAft>
                <a:spcPts val="0"/>
              </a:spcAft>
              <a:buSzPts val="2151"/>
              <a:buNone/>
            </a:pPr>
            <a:r>
              <a:rPr lang="cs-CZ" sz="1870"/>
              <a:t>z toho 38 hrobů není královských</a:t>
            </a:r>
            <a:endParaRPr/>
          </a:p>
          <a:p>
            <a:pPr indent="0" lvl="0" marL="0" rtl="0" algn="l">
              <a:lnSpc>
                <a:spcPct val="80000"/>
              </a:lnSpc>
              <a:spcBef>
                <a:spcPts val="974"/>
              </a:spcBef>
              <a:spcAft>
                <a:spcPts val="0"/>
              </a:spcAft>
              <a:buSzPts val="2151"/>
              <a:buNone/>
            </a:pPr>
            <a:r>
              <a:t/>
            </a:r>
            <a:endParaRPr sz="1870"/>
          </a:p>
          <a:p>
            <a:pPr indent="0" lvl="0" marL="0" rtl="0" algn="l">
              <a:lnSpc>
                <a:spcPct val="80000"/>
              </a:lnSpc>
              <a:spcBef>
                <a:spcPts val="906"/>
              </a:spcBef>
              <a:spcAft>
                <a:spcPts val="0"/>
              </a:spcAft>
              <a:buSzPts val="1759"/>
              <a:buNone/>
            </a:pPr>
            <a:r>
              <a:rPr lang="cs-CZ" sz="1530"/>
              <a:t>Zdroj obrázku: https://goldibis.com/udoli-kralu-2</a:t>
            </a:r>
            <a:endParaRPr/>
          </a:p>
        </p:txBody>
      </p:sp>
      <p:pic>
        <p:nvPicPr>
          <p:cNvPr id="284" name="Google Shape;284;p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862125" y="2658794"/>
            <a:ext cx="4368018" cy="29120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39"/>
          <p:cNvSpPr txBox="1"/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959"/>
              <a:buFont typeface="Garamond"/>
              <a:buNone/>
            </a:pPr>
            <a:r>
              <a:rPr b="1" lang="cs-CZ" sz="3959"/>
              <a:t>Starověký Egypt:</a:t>
            </a:r>
            <a:br>
              <a:rPr b="1" lang="cs-CZ" sz="3959"/>
            </a:br>
            <a:r>
              <a:rPr b="1" i="1" lang="cs-CZ" sz="3959"/>
              <a:t>Nová říše</a:t>
            </a:r>
            <a:endParaRPr sz="3959"/>
          </a:p>
        </p:txBody>
      </p:sp>
      <p:sp>
        <p:nvSpPr>
          <p:cNvPr id="290" name="Google Shape;290;p39"/>
          <p:cNvSpPr txBox="1"/>
          <p:nvPr>
            <p:ph idx="1" type="body"/>
          </p:nvPr>
        </p:nvSpPr>
        <p:spPr>
          <a:xfrm>
            <a:off x="1295401" y="2556931"/>
            <a:ext cx="9601196" cy="358986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85750" lvl="0" marL="28575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553"/>
              <a:buChar char="•"/>
            </a:pPr>
            <a:r>
              <a:rPr lang="cs-CZ" sz="2220"/>
              <a:t>Pohřební architektura:</a:t>
            </a:r>
            <a:endParaRPr/>
          </a:p>
          <a:p>
            <a:pPr indent="-285750" lvl="0" marL="285750" rtl="0" algn="l">
              <a:lnSpc>
                <a:spcPct val="80000"/>
              </a:lnSpc>
              <a:spcBef>
                <a:spcPts val="1044"/>
              </a:spcBef>
              <a:spcAft>
                <a:spcPts val="0"/>
              </a:spcAft>
              <a:buSzPts val="2553"/>
              <a:buFont typeface="Garamond"/>
              <a:buChar char="-"/>
            </a:pPr>
            <a:r>
              <a:rPr b="1" lang="cs-CZ" sz="2220"/>
              <a:t>Panteony </a:t>
            </a:r>
            <a:r>
              <a:rPr lang="cs-CZ" sz="2220"/>
              <a:t>(chrámy zbožštěných faraonů)</a:t>
            </a:r>
            <a:endParaRPr/>
          </a:p>
          <a:p>
            <a:pPr indent="-285750" lvl="0" marL="285750" rtl="0" algn="l">
              <a:lnSpc>
                <a:spcPct val="80000"/>
              </a:lnSpc>
              <a:spcBef>
                <a:spcPts val="970"/>
              </a:spcBef>
              <a:spcAft>
                <a:spcPts val="0"/>
              </a:spcAft>
              <a:buSzPts val="2128"/>
              <a:buFont typeface="Garamond"/>
              <a:buChar char="-"/>
            </a:pPr>
            <a:r>
              <a:rPr lang="cs-CZ" sz="1850"/>
              <a:t>místo konání pohřebního obřadu</a:t>
            </a:r>
            <a:endParaRPr/>
          </a:p>
          <a:p>
            <a:pPr indent="0" lvl="0" marL="0" rtl="0" algn="l">
              <a:lnSpc>
                <a:spcPct val="80000"/>
              </a:lnSpc>
              <a:spcBef>
                <a:spcPts val="970"/>
              </a:spcBef>
              <a:spcAft>
                <a:spcPts val="0"/>
              </a:spcAft>
              <a:buSzPts val="2128"/>
              <a:buNone/>
            </a:pPr>
            <a:r>
              <a:t/>
            </a:r>
            <a:endParaRPr sz="1850"/>
          </a:p>
          <a:p>
            <a:pPr indent="0" lvl="0" marL="0" rtl="0" algn="l">
              <a:lnSpc>
                <a:spcPct val="80000"/>
              </a:lnSpc>
              <a:spcBef>
                <a:spcPts val="970"/>
              </a:spcBef>
              <a:spcAft>
                <a:spcPts val="0"/>
              </a:spcAft>
              <a:buSzPts val="2128"/>
              <a:buNone/>
            </a:pPr>
            <a:r>
              <a:rPr lang="cs-CZ" sz="1850"/>
              <a:t>Obr.: </a:t>
            </a:r>
            <a:r>
              <a:rPr b="1" lang="cs-CZ" sz="1850"/>
              <a:t>Memnónovy kolosy</a:t>
            </a:r>
            <a:endParaRPr/>
          </a:p>
          <a:p>
            <a:pPr indent="-285750" lvl="0" marL="285750" rtl="0" algn="l">
              <a:lnSpc>
                <a:spcPct val="80000"/>
              </a:lnSpc>
              <a:spcBef>
                <a:spcPts val="970"/>
              </a:spcBef>
              <a:spcAft>
                <a:spcPts val="0"/>
              </a:spcAft>
              <a:buSzPts val="2128"/>
              <a:buFont typeface="Garamond"/>
              <a:buChar char="-"/>
            </a:pPr>
            <a:r>
              <a:rPr lang="cs-CZ" sz="1850"/>
              <a:t> zřícenina královského chrámu</a:t>
            </a:r>
            <a:endParaRPr/>
          </a:p>
          <a:p>
            <a:pPr indent="-123634" lvl="0" marL="285750" rtl="0" algn="l">
              <a:lnSpc>
                <a:spcPct val="80000"/>
              </a:lnSpc>
              <a:spcBef>
                <a:spcPts val="1044"/>
              </a:spcBef>
              <a:spcAft>
                <a:spcPts val="0"/>
              </a:spcAft>
              <a:buSzPts val="2553"/>
              <a:buFont typeface="Garamond"/>
              <a:buNone/>
            </a:pPr>
            <a:r>
              <a:t/>
            </a:r>
            <a:endParaRPr sz="2220"/>
          </a:p>
          <a:p>
            <a:pPr indent="0" lvl="0" marL="0" rtl="0" algn="l">
              <a:lnSpc>
                <a:spcPct val="80000"/>
              </a:lnSpc>
              <a:spcBef>
                <a:spcPts val="1044"/>
              </a:spcBef>
              <a:spcAft>
                <a:spcPts val="0"/>
              </a:spcAft>
              <a:buSzPts val="2553"/>
              <a:buNone/>
            </a:pPr>
            <a:r>
              <a:t/>
            </a:r>
            <a:endParaRPr sz="2220"/>
          </a:p>
          <a:p>
            <a:pPr indent="0" lvl="0" marL="0" rtl="0" algn="l">
              <a:lnSpc>
                <a:spcPct val="80000"/>
              </a:lnSpc>
              <a:spcBef>
                <a:spcPts val="877"/>
              </a:spcBef>
              <a:spcAft>
                <a:spcPts val="0"/>
              </a:spcAft>
              <a:buSzPts val="1595"/>
              <a:buNone/>
            </a:pPr>
            <a:r>
              <a:rPr lang="cs-CZ" sz="1387"/>
              <a:t>Zdroj: https://egypt.afrikou.cz/egypt/memnonovy-kolosy.html</a:t>
            </a:r>
            <a:endParaRPr/>
          </a:p>
        </p:txBody>
      </p:sp>
      <p:pic>
        <p:nvPicPr>
          <p:cNvPr id="291" name="Google Shape;291;p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661053" y="2556932"/>
            <a:ext cx="4425248" cy="33189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40"/>
          <p:cNvSpPr txBox="1"/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959"/>
              <a:buFont typeface="Garamond"/>
              <a:buNone/>
            </a:pPr>
            <a:r>
              <a:rPr b="1" lang="cs-CZ" sz="3959"/>
              <a:t>Starověký Egypt:</a:t>
            </a:r>
            <a:br>
              <a:rPr b="1" lang="cs-CZ" sz="3959"/>
            </a:br>
            <a:r>
              <a:rPr b="1" i="1" lang="cs-CZ" sz="3959"/>
              <a:t>Nová říše</a:t>
            </a:r>
            <a:endParaRPr sz="3959"/>
          </a:p>
        </p:txBody>
      </p:sp>
      <p:sp>
        <p:nvSpPr>
          <p:cNvPr id="297" name="Google Shape;297;p40"/>
          <p:cNvSpPr txBox="1"/>
          <p:nvPr>
            <p:ph idx="1" type="body"/>
          </p:nvPr>
        </p:nvSpPr>
        <p:spPr>
          <a:xfrm>
            <a:off x="1295401" y="2556932"/>
            <a:ext cx="9601196" cy="367505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85750" lvl="0" marL="285750" rtl="0" algn="l">
              <a:spcBef>
                <a:spcPts val="0"/>
              </a:spcBef>
              <a:spcAft>
                <a:spcPts val="0"/>
              </a:spcAft>
              <a:buSzPts val="2760"/>
              <a:buChar char="•"/>
            </a:pPr>
            <a:r>
              <a:rPr b="1" lang="cs-CZ"/>
              <a:t>Architektura:</a:t>
            </a:r>
            <a:endParaRPr/>
          </a:p>
          <a:p>
            <a:pPr indent="-285750" lvl="0" marL="285750" rtl="0" algn="l">
              <a:spcBef>
                <a:spcPts val="1000"/>
              </a:spcBef>
              <a:spcAft>
                <a:spcPts val="0"/>
              </a:spcAft>
              <a:buSzPts val="2300"/>
              <a:buFont typeface="Garamond"/>
              <a:buChar char="-"/>
            </a:pPr>
            <a:r>
              <a:rPr lang="cs-CZ" sz="2000"/>
              <a:t>zachované chrámové komplexy </a:t>
            </a:r>
            <a:r>
              <a:rPr b="1" lang="cs-CZ" sz="2000"/>
              <a:t>Luxor</a:t>
            </a:r>
            <a:r>
              <a:rPr lang="cs-CZ" sz="2000"/>
              <a:t> (vlevo) a </a:t>
            </a:r>
            <a:r>
              <a:rPr b="1" lang="cs-CZ" sz="2000"/>
              <a:t>Karnak </a:t>
            </a:r>
            <a:r>
              <a:rPr lang="cs-CZ" sz="2000"/>
              <a:t>(vpravo)</a:t>
            </a:r>
            <a:endParaRPr/>
          </a:p>
          <a:p>
            <a:pPr indent="-285750" lvl="0" marL="285750" rtl="0" algn="l">
              <a:spcBef>
                <a:spcPts val="1000"/>
              </a:spcBef>
              <a:spcAft>
                <a:spcPts val="0"/>
              </a:spcAft>
              <a:buSzPts val="2300"/>
              <a:buFont typeface="Garamond"/>
              <a:buChar char="-"/>
            </a:pPr>
            <a:r>
              <a:rPr lang="cs-CZ" sz="2000"/>
              <a:t>kombinace kamene a dřeva</a:t>
            </a:r>
            <a:endParaRPr/>
          </a:p>
          <a:p>
            <a:pPr indent="-110490" lvl="0" marL="285750" rtl="0" algn="l">
              <a:spcBef>
                <a:spcPts val="1080"/>
              </a:spcBef>
              <a:spcAft>
                <a:spcPts val="0"/>
              </a:spcAft>
              <a:buSzPts val="2760"/>
              <a:buFont typeface="Garamond"/>
              <a:buNone/>
            </a:pPr>
            <a:r>
              <a:t/>
            </a:r>
            <a:endParaRPr/>
          </a:p>
          <a:p>
            <a:pPr indent="-110490" lvl="0" marL="285750" rtl="0" algn="l">
              <a:spcBef>
                <a:spcPts val="1080"/>
              </a:spcBef>
              <a:spcAft>
                <a:spcPts val="0"/>
              </a:spcAft>
              <a:buSzPts val="2760"/>
              <a:buNone/>
            </a:pPr>
            <a:r>
              <a:t/>
            </a:r>
            <a:endParaRPr/>
          </a:p>
        </p:txBody>
      </p:sp>
      <p:pic>
        <p:nvPicPr>
          <p:cNvPr id="298" name="Google Shape;298;p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76985" y="3938953"/>
            <a:ext cx="3443653" cy="21804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9" name="Google Shape;299;p4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424246" y="3463643"/>
            <a:ext cx="4093735" cy="27224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41"/>
          <p:cNvSpPr txBox="1"/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959"/>
              <a:buFont typeface="Garamond"/>
              <a:buNone/>
            </a:pPr>
            <a:r>
              <a:rPr b="1" lang="cs-CZ" sz="3959"/>
              <a:t>Starověký Egypt:</a:t>
            </a:r>
            <a:br>
              <a:rPr b="1" lang="cs-CZ" sz="3959"/>
            </a:br>
            <a:r>
              <a:rPr b="1" i="1" lang="cs-CZ" sz="3959"/>
              <a:t>Nová říše</a:t>
            </a:r>
            <a:endParaRPr sz="3959"/>
          </a:p>
        </p:txBody>
      </p:sp>
      <p:sp>
        <p:nvSpPr>
          <p:cNvPr id="305" name="Google Shape;305;p41"/>
          <p:cNvSpPr txBox="1"/>
          <p:nvPr>
            <p:ph idx="1" type="body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85750" lvl="0" marL="28575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760"/>
              <a:buChar char="•"/>
            </a:pPr>
            <a:r>
              <a:rPr b="1" lang="cs-CZ"/>
              <a:t>Sochařství:</a:t>
            </a:r>
            <a:endParaRPr/>
          </a:p>
          <a:p>
            <a:pPr indent="-285750" lvl="0" marL="285750" rtl="0" algn="l">
              <a:lnSpc>
                <a:spcPct val="90000"/>
              </a:lnSpc>
              <a:spcBef>
                <a:spcPts val="1080"/>
              </a:spcBef>
              <a:spcAft>
                <a:spcPts val="0"/>
              </a:spcAft>
              <a:buSzPts val="2760"/>
              <a:buFont typeface="Garamond"/>
              <a:buChar char="-"/>
            </a:pPr>
            <a:r>
              <a:rPr lang="cs-CZ"/>
              <a:t>pohřební masky v životní či nadživotní velikosti, do očí vsazovány drahé kameny</a:t>
            </a:r>
            <a:endParaRPr/>
          </a:p>
          <a:p>
            <a:pPr indent="-285750" lvl="0" marL="285750" rtl="0" algn="l">
              <a:lnSpc>
                <a:spcPct val="90000"/>
              </a:lnSpc>
              <a:spcBef>
                <a:spcPts val="1080"/>
              </a:spcBef>
              <a:spcAft>
                <a:spcPts val="0"/>
              </a:spcAft>
              <a:buSzPts val="2760"/>
              <a:buFont typeface="Garamond"/>
              <a:buChar char="-"/>
            </a:pPr>
            <a:r>
              <a:rPr lang="cs-CZ"/>
              <a:t>sochy umisťovány v blízkosti chrámů</a:t>
            </a:r>
            <a:endParaRPr/>
          </a:p>
          <a:p>
            <a:pPr indent="-285750" lvl="0" marL="285750" rtl="0" algn="l">
              <a:lnSpc>
                <a:spcPct val="90000"/>
              </a:lnSpc>
              <a:spcBef>
                <a:spcPts val="1080"/>
              </a:spcBef>
              <a:spcAft>
                <a:spcPts val="0"/>
              </a:spcAft>
              <a:buSzPts val="2760"/>
              <a:buFont typeface="Garamond"/>
              <a:buChar char="-"/>
            </a:pPr>
            <a:r>
              <a:rPr lang="cs-CZ"/>
              <a:t>trojrozměrné sochařství – zákon frontality (pohyb těla maximálně vpřed nebo vzad, nikoli ohnutí trupu)</a:t>
            </a:r>
            <a:endParaRPr/>
          </a:p>
          <a:p>
            <a:pPr indent="-285750" lvl="0" marL="285750" rtl="0" algn="l">
              <a:lnSpc>
                <a:spcPct val="90000"/>
              </a:lnSpc>
              <a:spcBef>
                <a:spcPts val="1080"/>
              </a:spcBef>
              <a:spcAft>
                <a:spcPts val="0"/>
              </a:spcAft>
              <a:buSzPts val="2760"/>
              <a:buFont typeface="Garamond"/>
              <a:buChar char="-"/>
            </a:pPr>
            <a:r>
              <a:rPr lang="cs-CZ"/>
              <a:t>výraz strnulý, vážný</a:t>
            </a:r>
            <a:endParaRPr/>
          </a:p>
          <a:p>
            <a:pPr indent="-110490" lvl="0" marL="285750" rtl="0" algn="l">
              <a:lnSpc>
                <a:spcPct val="90000"/>
              </a:lnSpc>
              <a:spcBef>
                <a:spcPts val="1080"/>
              </a:spcBef>
              <a:spcAft>
                <a:spcPts val="0"/>
              </a:spcAft>
              <a:buSzPts val="2760"/>
              <a:buFont typeface="Garamond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42"/>
          <p:cNvSpPr txBox="1"/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959"/>
              <a:buFont typeface="Garamond"/>
              <a:buNone/>
            </a:pPr>
            <a:r>
              <a:rPr b="1" lang="cs-CZ" sz="3959"/>
              <a:t>Starověký Egypt:</a:t>
            </a:r>
            <a:br>
              <a:rPr b="1" lang="cs-CZ" sz="3959"/>
            </a:br>
            <a:r>
              <a:rPr b="1" i="1" lang="cs-CZ" sz="3959"/>
              <a:t>Nová říše</a:t>
            </a:r>
            <a:endParaRPr sz="3959"/>
          </a:p>
        </p:txBody>
      </p:sp>
      <p:sp>
        <p:nvSpPr>
          <p:cNvPr id="311" name="Google Shape;311;p42"/>
          <p:cNvSpPr txBox="1"/>
          <p:nvPr>
            <p:ph idx="1" type="body"/>
          </p:nvPr>
        </p:nvSpPr>
        <p:spPr>
          <a:xfrm>
            <a:off x="1295401" y="2556932"/>
            <a:ext cx="9601196" cy="35765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85750" lvl="0" marL="28575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530"/>
              <a:buChar char="•"/>
            </a:pPr>
            <a:r>
              <a:rPr lang="cs-CZ" sz="2200"/>
              <a:t>Během vlády Amenhotepa IV. (Achnatona) dochází k převratu v egyptském umění:</a:t>
            </a:r>
            <a:endParaRPr/>
          </a:p>
          <a:p>
            <a:pPr indent="-285750" lvl="0" marL="285750" rtl="0" algn="l">
              <a:lnSpc>
                <a:spcPct val="90000"/>
              </a:lnSpc>
              <a:spcBef>
                <a:spcPts val="960"/>
              </a:spcBef>
              <a:spcAft>
                <a:spcPts val="0"/>
              </a:spcAft>
              <a:buSzPts val="2070"/>
              <a:buFont typeface="Garamond"/>
              <a:buChar char="-"/>
            </a:pPr>
            <a:r>
              <a:rPr lang="cs-CZ" sz="1800"/>
              <a:t>nové náboženství (monoteistické) – žádné násilí, zlo, boje</a:t>
            </a:r>
            <a:endParaRPr/>
          </a:p>
          <a:p>
            <a:pPr indent="-285750" lvl="0" marL="285750" rtl="0" algn="l">
              <a:lnSpc>
                <a:spcPct val="90000"/>
              </a:lnSpc>
              <a:spcBef>
                <a:spcPts val="960"/>
              </a:spcBef>
              <a:spcAft>
                <a:spcPts val="0"/>
              </a:spcAft>
              <a:buSzPts val="2070"/>
              <a:buFont typeface="Garamond"/>
              <a:buChar char="-"/>
            </a:pPr>
            <a:r>
              <a:rPr lang="cs-CZ" sz="1800"/>
              <a:t>hlavní město přesunuto do el-Amarny</a:t>
            </a:r>
            <a:endParaRPr sz="1800"/>
          </a:p>
          <a:p>
            <a:pPr indent="-285750" lvl="0" marL="285750" rtl="0" algn="l">
              <a:lnSpc>
                <a:spcPct val="90000"/>
              </a:lnSpc>
              <a:spcBef>
                <a:spcPts val="960"/>
              </a:spcBef>
              <a:spcAft>
                <a:spcPts val="0"/>
              </a:spcAft>
              <a:buSzPts val="2070"/>
              <a:buFont typeface="Garamond"/>
              <a:buChar char="-"/>
            </a:pPr>
            <a:r>
              <a:rPr lang="cs-CZ" sz="1800"/>
              <a:t>nový způsob portrétu (obr.: Socha Achnatona) 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960"/>
              </a:spcBef>
              <a:spcAft>
                <a:spcPts val="0"/>
              </a:spcAft>
              <a:buSzPts val="2070"/>
              <a:buNone/>
            </a:pPr>
            <a:r>
              <a:rPr lang="cs-CZ" sz="1800"/>
              <a:t>     - oproštění od hranatého a atletického typu </a:t>
            </a:r>
            <a:endParaRPr/>
          </a:p>
          <a:p>
            <a:pPr indent="-285750" lvl="0" marL="285750" rtl="0" algn="l">
              <a:lnSpc>
                <a:spcPct val="90000"/>
              </a:lnSpc>
              <a:spcBef>
                <a:spcPts val="960"/>
              </a:spcBef>
              <a:spcAft>
                <a:spcPts val="0"/>
              </a:spcAft>
              <a:buSzPts val="2070"/>
              <a:buFont typeface="Garamond"/>
              <a:buChar char="-"/>
            </a:pPr>
            <a:r>
              <a:rPr lang="cs-CZ" sz="1800"/>
              <a:t>ovšem po jeho smrti (vládl 16 let) hlavním městem opět Wéset a 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960"/>
              </a:spcBef>
              <a:spcAft>
                <a:spcPts val="0"/>
              </a:spcAft>
              <a:buSzPts val="2070"/>
              <a:buNone/>
            </a:pPr>
            <a:r>
              <a:rPr lang="cs-CZ" sz="1800"/>
              <a:t>znovu kult boha Amona-Rea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300"/>
              <a:buNone/>
            </a:pPr>
            <a:r>
              <a:t/>
            </a:r>
            <a:endParaRPr sz="2000"/>
          </a:p>
          <a:p>
            <a:pPr indent="0" lvl="0" marL="0" rtl="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725"/>
              <a:buNone/>
            </a:pPr>
            <a:r>
              <a:rPr lang="cs-CZ" sz="1500"/>
              <a:t>Zdroj: http://www.starovekyegypt.net/faraoni-nove-rise/amenhotep4-achnaton.php</a:t>
            </a:r>
            <a:endParaRPr sz="1500"/>
          </a:p>
          <a:p>
            <a:pPr indent="0" lvl="0" marL="0" rtl="0" algn="l">
              <a:lnSpc>
                <a:spcPct val="90000"/>
              </a:lnSpc>
              <a:spcBef>
                <a:spcPts val="1080"/>
              </a:spcBef>
              <a:spcAft>
                <a:spcPts val="0"/>
              </a:spcAft>
              <a:buSzPts val="2760"/>
              <a:buNone/>
            </a:pPr>
            <a:r>
              <a:t/>
            </a:r>
            <a:endParaRPr/>
          </a:p>
          <a:p>
            <a:pPr indent="-110490" lvl="0" marL="285750" rtl="0" algn="l">
              <a:lnSpc>
                <a:spcPct val="90000"/>
              </a:lnSpc>
              <a:spcBef>
                <a:spcPts val="1080"/>
              </a:spcBef>
              <a:spcAft>
                <a:spcPts val="0"/>
              </a:spcAft>
              <a:buSzPts val="2760"/>
              <a:buFont typeface="Garamond"/>
              <a:buNone/>
            </a:pPr>
            <a:r>
              <a:t/>
            </a:r>
            <a:endParaRPr/>
          </a:p>
          <a:p>
            <a:pPr indent="-110490" lvl="0" marL="285750" rtl="0" algn="l">
              <a:lnSpc>
                <a:spcPct val="90000"/>
              </a:lnSpc>
              <a:spcBef>
                <a:spcPts val="1080"/>
              </a:spcBef>
              <a:spcAft>
                <a:spcPts val="0"/>
              </a:spcAft>
              <a:buSzPts val="2760"/>
              <a:buFont typeface="Garamond"/>
              <a:buNone/>
            </a:pPr>
            <a:r>
              <a:t/>
            </a:r>
            <a:endParaRPr/>
          </a:p>
        </p:txBody>
      </p:sp>
      <p:pic>
        <p:nvPicPr>
          <p:cNvPr id="312" name="Google Shape;312;p4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208262" y="3024178"/>
            <a:ext cx="1160819" cy="31093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43"/>
          <p:cNvSpPr txBox="1"/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959"/>
              <a:buFont typeface="Garamond"/>
              <a:buNone/>
            </a:pPr>
            <a:r>
              <a:rPr b="1" lang="cs-CZ" sz="3959"/>
              <a:t>Starověký Egypt:</a:t>
            </a:r>
            <a:br>
              <a:rPr b="1" lang="cs-CZ" sz="3959"/>
            </a:br>
            <a:r>
              <a:rPr b="1" i="1" lang="cs-CZ" sz="3959"/>
              <a:t>Nová říše</a:t>
            </a:r>
            <a:endParaRPr sz="3959"/>
          </a:p>
        </p:txBody>
      </p:sp>
      <p:sp>
        <p:nvSpPr>
          <p:cNvPr id="318" name="Google Shape;318;p43"/>
          <p:cNvSpPr txBox="1"/>
          <p:nvPr>
            <p:ph idx="1" type="body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85750" lvl="0" marL="285750" rtl="0" algn="l">
              <a:spcBef>
                <a:spcPts val="0"/>
              </a:spcBef>
              <a:spcAft>
                <a:spcPts val="0"/>
              </a:spcAft>
              <a:buSzPts val="2760"/>
              <a:buChar char="•"/>
            </a:pPr>
            <a:r>
              <a:rPr lang="cs-CZ"/>
              <a:t>Za vlády Amenhotepa IV. vznikla </a:t>
            </a:r>
            <a:r>
              <a:rPr b="1" lang="cs-CZ"/>
              <a:t>Umělecká škola el-amarnská:</a:t>
            </a:r>
            <a:endParaRPr/>
          </a:p>
          <a:p>
            <a:pPr indent="-285750" lvl="0" marL="285750" rtl="0" algn="l">
              <a:spcBef>
                <a:spcPts val="1000"/>
              </a:spcBef>
              <a:spcAft>
                <a:spcPts val="0"/>
              </a:spcAft>
              <a:buSzPts val="2300"/>
              <a:buChar char="•"/>
            </a:pPr>
            <a:r>
              <a:rPr lang="cs-CZ" sz="2000"/>
              <a:t>Díla: polychromovaná hlava královny Nefertijti (obr. vlevo), nedokončený portrét Nefertijti z růžového křemence, stéla Milenci v zahradě (obr. vpravo)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SzPts val="2300"/>
              <a:buNone/>
            </a:pPr>
            <a:r>
              <a:t/>
            </a:r>
            <a:endParaRPr sz="2000"/>
          </a:p>
        </p:txBody>
      </p:sp>
      <p:pic>
        <p:nvPicPr>
          <p:cNvPr id="319" name="Google Shape;319;p4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82651" y="3810195"/>
            <a:ext cx="1468511" cy="195579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" name="Google Shape;320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940437" y="3500197"/>
            <a:ext cx="1738135" cy="27787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44"/>
          <p:cNvSpPr txBox="1"/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959"/>
              <a:buFont typeface="Garamond"/>
              <a:buNone/>
            </a:pPr>
            <a:r>
              <a:rPr b="1" lang="cs-CZ" sz="3959"/>
              <a:t>Starověký Egypt:</a:t>
            </a:r>
            <a:br>
              <a:rPr b="1" lang="cs-CZ" sz="3959"/>
            </a:br>
            <a:r>
              <a:rPr b="1" i="1" lang="cs-CZ" sz="3959"/>
              <a:t>Nová říše</a:t>
            </a:r>
            <a:endParaRPr sz="3959"/>
          </a:p>
        </p:txBody>
      </p:sp>
      <p:sp>
        <p:nvSpPr>
          <p:cNvPr id="326" name="Google Shape;326;p44"/>
          <p:cNvSpPr txBox="1"/>
          <p:nvPr>
            <p:ph idx="1" type="body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85750" lvl="0" marL="28575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530"/>
              <a:buChar char="•"/>
            </a:pPr>
            <a:r>
              <a:rPr b="1" lang="cs-CZ" sz="2200"/>
              <a:t>Egyptské umělecké řemeslo:</a:t>
            </a:r>
            <a:endParaRPr/>
          </a:p>
          <a:p>
            <a:pPr indent="-285750" lvl="0" marL="2857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300"/>
              <a:buFont typeface="Garamond"/>
              <a:buChar char="-"/>
            </a:pPr>
            <a:r>
              <a:rPr lang="cs-CZ" sz="2000"/>
              <a:t>Egypťané byli výbornými kameníky (vytvářeli vázy, náhrobky, sarkofágy, plastiky různých rozměrů)</a:t>
            </a:r>
            <a:endParaRPr/>
          </a:p>
          <a:p>
            <a:pPr indent="-285750" lvl="0" marL="2857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300"/>
              <a:buFont typeface="Garamond"/>
              <a:buChar char="-"/>
            </a:pPr>
            <a:r>
              <a:rPr lang="cs-CZ" sz="2000"/>
              <a:t>hrnčířský kruh byl pro ně známý již v 3. tisíciletí př. n. l. </a:t>
            </a:r>
            <a:endParaRPr/>
          </a:p>
          <a:p>
            <a:pPr indent="-285750" lvl="0" marL="2857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300"/>
              <a:buFont typeface="Garamond"/>
              <a:buChar char="-"/>
            </a:pPr>
            <a:r>
              <a:rPr lang="cs-CZ" sz="2000"/>
              <a:t>zpracování dřeva – výroba dřevěného nábytku a drobnějších předmětů</a:t>
            </a:r>
            <a:endParaRPr/>
          </a:p>
          <a:p>
            <a:pPr indent="-285750" lvl="0" marL="2857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300"/>
              <a:buFont typeface="Garamond"/>
              <a:buChar char="-"/>
            </a:pPr>
            <a:r>
              <a:rPr lang="cs-CZ" sz="2000"/>
              <a:t>od 1600 př. n. l. - používání skla (nicméně neznali techniku foukání skla)</a:t>
            </a:r>
            <a:endParaRPr/>
          </a:p>
          <a:p>
            <a:pPr indent="-285750" lvl="0" marL="2857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300"/>
              <a:buFont typeface="Garamond"/>
              <a:buChar char="-"/>
            </a:pPr>
            <a:r>
              <a:rPr lang="cs-CZ" sz="2000"/>
              <a:t>textil – plátěné obaly pro balení mumií</a:t>
            </a:r>
            <a:endParaRPr/>
          </a:p>
          <a:p>
            <a:pPr indent="-285750" lvl="0" marL="2857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300"/>
              <a:buFont typeface="Garamond"/>
              <a:buChar char="-"/>
            </a:pPr>
            <a:r>
              <a:rPr lang="cs-CZ" sz="2000"/>
              <a:t>zpracování kůže, košíkářství, pletení rohoží, zpracovávání kovů (měď, bronz, železo)</a:t>
            </a:r>
            <a:endParaRPr/>
          </a:p>
          <a:p>
            <a:pPr indent="-139700" lvl="0" marL="2857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300"/>
              <a:buFont typeface="Garamond"/>
              <a:buNone/>
            </a:pPr>
            <a:r>
              <a:t/>
            </a:r>
            <a:endParaRPr sz="2000"/>
          </a:p>
          <a:p>
            <a:pPr indent="-139700" lvl="0" marL="2857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300"/>
              <a:buFont typeface="Garamond"/>
              <a:buNone/>
            </a:pPr>
            <a:r>
              <a:t/>
            </a:r>
            <a:endParaRPr sz="200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45"/>
          <p:cNvSpPr txBox="1"/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959"/>
              <a:buFont typeface="Garamond"/>
              <a:buNone/>
            </a:pPr>
            <a:r>
              <a:rPr b="1" lang="cs-CZ" sz="3959"/>
              <a:t>Starověký Egypt:</a:t>
            </a:r>
            <a:br>
              <a:rPr b="1" lang="cs-CZ" sz="3959"/>
            </a:br>
            <a:r>
              <a:rPr b="1" i="1" lang="cs-CZ" sz="3959"/>
              <a:t>Nová říše</a:t>
            </a:r>
            <a:endParaRPr sz="3959"/>
          </a:p>
        </p:txBody>
      </p:sp>
      <p:sp>
        <p:nvSpPr>
          <p:cNvPr id="332" name="Google Shape;332;p45"/>
          <p:cNvSpPr txBox="1"/>
          <p:nvPr>
            <p:ph idx="1" type="body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85750" lvl="0" marL="285750" rtl="0" algn="l">
              <a:spcBef>
                <a:spcPts val="0"/>
              </a:spcBef>
              <a:spcAft>
                <a:spcPts val="0"/>
              </a:spcAft>
              <a:buSzPts val="2760"/>
              <a:buChar char="•"/>
            </a:pPr>
            <a:r>
              <a:rPr b="1" lang="cs-CZ"/>
              <a:t>Hudba: </a:t>
            </a:r>
            <a:endParaRPr/>
          </a:p>
          <a:p>
            <a:pPr indent="-285750" lvl="0" marL="285750" rtl="0" algn="l">
              <a:spcBef>
                <a:spcPts val="1080"/>
              </a:spcBef>
              <a:spcAft>
                <a:spcPts val="0"/>
              </a:spcAft>
              <a:buSzPts val="2760"/>
              <a:buFont typeface="Garamond"/>
              <a:buChar char="-"/>
            </a:pPr>
            <a:r>
              <a:rPr lang="cs-CZ"/>
              <a:t>zejména při slavnostech </a:t>
            </a:r>
            <a:endParaRPr/>
          </a:p>
          <a:p>
            <a:pPr indent="-285750" lvl="0" marL="285750" rtl="0" algn="l">
              <a:spcBef>
                <a:spcPts val="1080"/>
              </a:spcBef>
              <a:spcAft>
                <a:spcPts val="0"/>
              </a:spcAft>
              <a:buSzPts val="2760"/>
              <a:buFont typeface="Garamond"/>
              <a:buChar char="-"/>
            </a:pPr>
            <a:r>
              <a:rPr lang="cs-CZ"/>
              <a:t>hudební nástroje: harfa (obvykle 21 strun), flétna (z rákosu), citera, loutna, buben, destičky na tleskání</a:t>
            </a:r>
            <a:endParaRPr/>
          </a:p>
          <a:p>
            <a:pPr indent="-285750" lvl="0" marL="285750" rtl="0" algn="l">
              <a:spcBef>
                <a:spcPts val="1080"/>
              </a:spcBef>
              <a:spcAft>
                <a:spcPts val="0"/>
              </a:spcAft>
              <a:buSzPts val="2760"/>
              <a:buFont typeface="Garamond"/>
              <a:buChar char="-"/>
            </a:pPr>
            <a:r>
              <a:rPr lang="cs-CZ"/>
              <a:t>pohřební koncerty: naříkání pěvců do rytmu, doprovod dvojitého klarinetu a flétny</a:t>
            </a:r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46"/>
          <p:cNvSpPr txBox="1"/>
          <p:nvPr>
            <p:ph type="title"/>
          </p:nvPr>
        </p:nvSpPr>
        <p:spPr>
          <a:xfrm>
            <a:off x="1295402" y="982132"/>
            <a:ext cx="9601200" cy="13038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cs-CZ" sz="6000"/>
              <a:t>Mezopotámie</a:t>
            </a:r>
            <a:endParaRPr b="1" sz="6000"/>
          </a:p>
        </p:txBody>
      </p:sp>
      <p:sp>
        <p:nvSpPr>
          <p:cNvPr id="338" name="Google Shape;338;p46"/>
          <p:cNvSpPr txBox="1"/>
          <p:nvPr>
            <p:ph idx="1" type="body"/>
          </p:nvPr>
        </p:nvSpPr>
        <p:spPr>
          <a:xfrm>
            <a:off x="1295401" y="2556932"/>
            <a:ext cx="9601200" cy="33189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b="1" lang="cs-CZ"/>
              <a:t>Význam: </a:t>
            </a:r>
            <a:r>
              <a:rPr lang="cs-CZ"/>
              <a:t>“meziříčí” - oblast mezi řekami Eufrat a Tigris</a:t>
            </a:r>
            <a:endParaRPr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cs-CZ"/>
              <a:t>Dělení na jednotlivá období:</a:t>
            </a:r>
            <a:endParaRPr/>
          </a:p>
          <a:p>
            <a:pPr indent="-360045" lvl="0" marL="457200" rtl="0" algn="l">
              <a:spcBef>
                <a:spcPts val="600"/>
              </a:spcBef>
              <a:spcAft>
                <a:spcPts val="0"/>
              </a:spcAft>
              <a:buSzPts val="2070"/>
              <a:buAutoNum type="arabicParenR"/>
            </a:pPr>
            <a:r>
              <a:rPr i="1" lang="cs-CZ"/>
              <a:t>Předhistorické období (4. tis. př. n. l.)</a:t>
            </a:r>
            <a:endParaRPr i="1"/>
          </a:p>
          <a:p>
            <a:pPr indent="-360045" lvl="0" marL="457200" rtl="0" algn="l">
              <a:spcBef>
                <a:spcPts val="0"/>
              </a:spcBef>
              <a:spcAft>
                <a:spcPts val="0"/>
              </a:spcAft>
              <a:buSzPts val="2070"/>
              <a:buAutoNum type="arabicParenR"/>
            </a:pPr>
            <a:r>
              <a:rPr i="1" lang="cs-CZ"/>
              <a:t>Sumerská a Akkadská Babylónie </a:t>
            </a:r>
            <a:br>
              <a:rPr i="1" lang="cs-CZ"/>
            </a:br>
            <a:r>
              <a:rPr i="1" lang="cs-CZ"/>
              <a:t>(přelom 4. a 3. tis. př. n. l.)</a:t>
            </a:r>
            <a:endParaRPr i="1"/>
          </a:p>
          <a:p>
            <a:pPr indent="-360045" lvl="0" marL="457200" rtl="0" algn="l">
              <a:spcBef>
                <a:spcPts val="0"/>
              </a:spcBef>
              <a:spcAft>
                <a:spcPts val="0"/>
              </a:spcAft>
              <a:buSzPts val="2070"/>
              <a:buAutoNum type="arabicParenR"/>
            </a:pPr>
            <a:r>
              <a:rPr i="1" lang="cs-CZ"/>
              <a:t>Semitská říše </a:t>
            </a:r>
            <a:endParaRPr i="1"/>
          </a:p>
          <a:p>
            <a:pPr indent="-360045" lvl="0" marL="457200" rtl="0" algn="l">
              <a:spcBef>
                <a:spcPts val="0"/>
              </a:spcBef>
              <a:spcAft>
                <a:spcPts val="0"/>
              </a:spcAft>
              <a:buSzPts val="2070"/>
              <a:buAutoNum type="arabicParenR"/>
            </a:pPr>
            <a:r>
              <a:rPr i="1" lang="cs-CZ"/>
              <a:t>Chetitská říše (19. - 13. stol. př. n. l.)</a:t>
            </a:r>
            <a:endParaRPr i="1"/>
          </a:p>
          <a:p>
            <a:pPr indent="-360045" lvl="0" marL="457200" rtl="0" algn="l">
              <a:spcBef>
                <a:spcPts val="0"/>
              </a:spcBef>
              <a:spcAft>
                <a:spcPts val="0"/>
              </a:spcAft>
              <a:buSzPts val="2070"/>
              <a:buAutoNum type="arabicParenR"/>
            </a:pPr>
            <a:r>
              <a:rPr i="1" lang="cs-CZ"/>
              <a:t>Asyrská říše (12. - 7. stol. př. n. l.)</a:t>
            </a:r>
            <a:endParaRPr i="1"/>
          </a:p>
          <a:p>
            <a:pPr indent="-360045" lvl="0" marL="457200" rtl="0" algn="l">
              <a:spcBef>
                <a:spcPts val="0"/>
              </a:spcBef>
              <a:spcAft>
                <a:spcPts val="0"/>
              </a:spcAft>
              <a:buSzPts val="2070"/>
              <a:buAutoNum type="arabicParenR"/>
            </a:pPr>
            <a:r>
              <a:rPr i="1" lang="cs-CZ"/>
              <a:t>Novobabylónská říše (625 - 539 př. n. l.)</a:t>
            </a:r>
            <a:endParaRPr i="1"/>
          </a:p>
        </p:txBody>
      </p:sp>
      <p:pic>
        <p:nvPicPr>
          <p:cNvPr id="339" name="Google Shape;339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12675" y="3105300"/>
            <a:ext cx="4991001" cy="2697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47"/>
          <p:cNvSpPr txBox="1"/>
          <p:nvPr>
            <p:ph type="title"/>
          </p:nvPr>
        </p:nvSpPr>
        <p:spPr>
          <a:xfrm>
            <a:off x="1295402" y="982132"/>
            <a:ext cx="9601200" cy="13038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cs-CZ"/>
              <a:t>Mezopotámie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cs-CZ"/>
              <a:t>Stručná charakteristika umění</a:t>
            </a:r>
            <a:endParaRPr i="1"/>
          </a:p>
        </p:txBody>
      </p:sp>
      <p:sp>
        <p:nvSpPr>
          <p:cNvPr id="345" name="Google Shape;345;p47"/>
          <p:cNvSpPr txBox="1"/>
          <p:nvPr>
            <p:ph idx="1" type="body"/>
          </p:nvPr>
        </p:nvSpPr>
        <p:spPr>
          <a:xfrm>
            <a:off x="1295401" y="2556932"/>
            <a:ext cx="9601200" cy="33189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cs-CZ"/>
              <a:t>Omezené možnosti sochařské práce (vzácnost kamene)</a:t>
            </a:r>
            <a:endParaRPr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cs-CZ"/>
              <a:t>Hlavní stavební materiál: </a:t>
            </a:r>
            <a:r>
              <a:rPr b="1" lang="cs-CZ"/>
              <a:t>hlína </a:t>
            </a:r>
            <a:r>
              <a:rPr lang="cs-CZ"/>
              <a:t>- cihly sušené na slunci</a:t>
            </a:r>
            <a:endParaRPr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cs-CZ"/>
              <a:t>Města byla chráněna zdivem, měla kanalizaci a vodovod</a:t>
            </a:r>
            <a:endParaRPr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b="1" lang="cs-CZ"/>
              <a:t>Paláce </a:t>
            </a:r>
            <a:r>
              <a:rPr lang="cs-CZ"/>
              <a:t>vládců - reprezentační komplexy budov s nádvořími, </a:t>
            </a:r>
            <a:r>
              <a:rPr b="1" lang="cs-CZ"/>
              <a:t>chrámy </a:t>
            </a:r>
            <a:r>
              <a:rPr lang="cs-CZ"/>
              <a:t>stály na vysoké podezdívce (Babylonský chrám = jeden z tzv. sedmi divů světa)</a:t>
            </a:r>
            <a:endParaRPr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cs-CZ"/>
              <a:t>Sochařské a malířské umění = oslava vládců; panovala představa, že živého člověka může nahradit jeho obraz (duchovnost - zvětšené oči)</a:t>
            </a:r>
            <a:endParaRPr/>
          </a:p>
          <a:p>
            <a:pPr indent="0" lvl="0" marL="0" rtl="0" algn="l">
              <a:spcBef>
                <a:spcPts val="600"/>
              </a:spcBef>
              <a:spcAft>
                <a:spcPts val="600"/>
              </a:spcAft>
              <a:buNone/>
            </a:pPr>
            <a:r>
              <a:rPr b="1" lang="cs-CZ"/>
              <a:t>Reliéfy </a:t>
            </a:r>
            <a:r>
              <a:rPr lang="cs-CZ"/>
              <a:t>- v kovu, kameni, hlíně (barevně glazované obkladačky)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21"/>
          <p:cNvSpPr txBox="1"/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959"/>
              <a:buFont typeface="Garamond"/>
              <a:buNone/>
            </a:pPr>
            <a:r>
              <a:rPr b="1" lang="cs-CZ" sz="3959"/>
              <a:t>Starověký Egypt:</a:t>
            </a:r>
            <a:br>
              <a:rPr b="1" lang="cs-CZ" sz="3959"/>
            </a:br>
            <a:r>
              <a:rPr b="1" i="1" lang="cs-CZ" sz="3959"/>
              <a:t>Předdynastické – archaické období</a:t>
            </a:r>
            <a:endParaRPr b="1" i="1" sz="3959"/>
          </a:p>
        </p:txBody>
      </p:sp>
      <p:sp>
        <p:nvSpPr>
          <p:cNvPr id="165" name="Google Shape;165;p21"/>
          <p:cNvSpPr txBox="1"/>
          <p:nvPr>
            <p:ph idx="1" type="body"/>
          </p:nvPr>
        </p:nvSpPr>
        <p:spPr>
          <a:xfrm>
            <a:off x="1295401" y="2518117"/>
            <a:ext cx="9601196" cy="357319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85750" lvl="0" marL="28575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346"/>
              <a:buChar char="•"/>
            </a:pPr>
            <a:r>
              <a:rPr lang="cs-CZ" sz="2040"/>
              <a:t>Období prvních dvou dynastií</a:t>
            </a:r>
            <a:endParaRPr/>
          </a:p>
          <a:p>
            <a:pPr indent="-136779" lvl="0" marL="285750" rtl="0" algn="l">
              <a:lnSpc>
                <a:spcPct val="80000"/>
              </a:lnSpc>
              <a:spcBef>
                <a:spcPts val="1008"/>
              </a:spcBef>
              <a:spcAft>
                <a:spcPts val="0"/>
              </a:spcAft>
              <a:buSzPts val="2346"/>
              <a:buNone/>
            </a:pPr>
            <a:r>
              <a:t/>
            </a:r>
            <a:endParaRPr sz="2040"/>
          </a:p>
          <a:p>
            <a:pPr indent="-285750" lvl="0" marL="285750" rtl="0" algn="l">
              <a:lnSpc>
                <a:spcPct val="80000"/>
              </a:lnSpc>
              <a:spcBef>
                <a:spcPts val="1008"/>
              </a:spcBef>
              <a:spcAft>
                <a:spcPts val="0"/>
              </a:spcAft>
              <a:buSzPts val="2346"/>
              <a:buChar char="•"/>
            </a:pPr>
            <a:r>
              <a:rPr lang="cs-CZ" sz="2040"/>
              <a:t>Území děleno na dvě části: </a:t>
            </a:r>
            <a:endParaRPr/>
          </a:p>
          <a:p>
            <a:pPr indent="-457200" lvl="0" marL="457200" rtl="0" algn="l">
              <a:lnSpc>
                <a:spcPct val="80000"/>
              </a:lnSpc>
              <a:spcBef>
                <a:spcPts val="1008"/>
              </a:spcBef>
              <a:spcAft>
                <a:spcPts val="0"/>
              </a:spcAft>
              <a:buSzPts val="2346"/>
              <a:buAutoNum type="arabicParenR"/>
            </a:pPr>
            <a:r>
              <a:rPr lang="cs-CZ" sz="2040"/>
              <a:t>Horní Egypt (na jihu) </a:t>
            </a:r>
            <a:endParaRPr/>
          </a:p>
          <a:p>
            <a:pPr indent="-457200" lvl="0" marL="457200" rtl="0" algn="l">
              <a:lnSpc>
                <a:spcPct val="80000"/>
              </a:lnSpc>
              <a:spcBef>
                <a:spcPts val="1008"/>
              </a:spcBef>
              <a:spcAft>
                <a:spcPts val="0"/>
              </a:spcAft>
              <a:buSzPts val="2346"/>
              <a:buAutoNum type="arabicParenR"/>
            </a:pPr>
            <a:r>
              <a:rPr lang="cs-CZ" sz="2040"/>
              <a:t>Dolní Egypt (na severu) </a:t>
            </a:r>
            <a:endParaRPr/>
          </a:p>
          <a:p>
            <a:pPr indent="0" lvl="0" marL="0" rtl="0" algn="l">
              <a:lnSpc>
                <a:spcPct val="80000"/>
              </a:lnSpc>
              <a:spcBef>
                <a:spcPts val="1008"/>
              </a:spcBef>
              <a:spcAft>
                <a:spcPts val="0"/>
              </a:spcAft>
              <a:buSzPts val="2346"/>
              <a:buNone/>
            </a:pPr>
            <a:r>
              <a:rPr lang="cs-CZ" sz="2040"/>
              <a:t>– podle toku Nilu</a:t>
            </a:r>
            <a:endParaRPr/>
          </a:p>
          <a:p>
            <a:pPr indent="0" lvl="0" marL="0" rtl="0" algn="l">
              <a:lnSpc>
                <a:spcPct val="80000"/>
              </a:lnSpc>
              <a:spcBef>
                <a:spcPts val="1008"/>
              </a:spcBef>
              <a:spcAft>
                <a:spcPts val="0"/>
              </a:spcAft>
              <a:buSzPts val="2346"/>
              <a:buNone/>
            </a:pPr>
            <a:r>
              <a:rPr lang="cs-CZ" sz="2040"/>
              <a:t>- král Menes roku 3150 př. n. l. sjednotil obě území</a:t>
            </a:r>
            <a:endParaRPr/>
          </a:p>
          <a:p>
            <a:pPr indent="0" lvl="0" marL="0" rtl="0" algn="l">
              <a:lnSpc>
                <a:spcPct val="80000"/>
              </a:lnSpc>
              <a:spcBef>
                <a:spcPts val="1008"/>
              </a:spcBef>
              <a:spcAft>
                <a:spcPts val="0"/>
              </a:spcAft>
              <a:buSzPts val="2346"/>
              <a:buNone/>
            </a:pPr>
            <a:r>
              <a:t/>
            </a:r>
            <a:endParaRPr sz="2040"/>
          </a:p>
          <a:p>
            <a:pPr indent="-285750" lvl="0" marL="285750" rtl="0" algn="l">
              <a:lnSpc>
                <a:spcPct val="80000"/>
              </a:lnSpc>
              <a:spcBef>
                <a:spcPts val="1008"/>
              </a:spcBef>
              <a:spcAft>
                <a:spcPts val="0"/>
              </a:spcAft>
              <a:buSzPts val="2346"/>
              <a:buChar char="•"/>
            </a:pPr>
            <a:r>
              <a:rPr lang="cs-CZ" sz="2040"/>
              <a:t>Kult boha Usíra (pán mrtvých a posmrtného života) – faraonské hrobky budovány do země</a:t>
            </a:r>
            <a:endParaRPr sz="204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48"/>
          <p:cNvSpPr txBox="1"/>
          <p:nvPr>
            <p:ph type="title"/>
          </p:nvPr>
        </p:nvSpPr>
        <p:spPr>
          <a:xfrm>
            <a:off x="1295402" y="982132"/>
            <a:ext cx="9601200" cy="13038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cs-CZ"/>
              <a:t>Mezopotámie</a:t>
            </a:r>
            <a:endParaRPr b="1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cs-CZ" sz="4000"/>
              <a:t>Předhistorické období</a:t>
            </a:r>
            <a:endParaRPr b="1" i="1" sz="4000"/>
          </a:p>
        </p:txBody>
      </p:sp>
      <p:sp>
        <p:nvSpPr>
          <p:cNvPr id="351" name="Google Shape;351;p48"/>
          <p:cNvSpPr txBox="1"/>
          <p:nvPr>
            <p:ph idx="1" type="body"/>
          </p:nvPr>
        </p:nvSpPr>
        <p:spPr>
          <a:xfrm>
            <a:off x="1295401" y="2556932"/>
            <a:ext cx="9601200" cy="33189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cs-CZ"/>
              <a:t>Středisko </a:t>
            </a:r>
            <a:r>
              <a:rPr b="1" lang="cs-CZ"/>
              <a:t>Súsy</a:t>
            </a:r>
            <a:endParaRPr b="1"/>
          </a:p>
          <a:p>
            <a:pPr indent="-360045" lvl="0" marL="457200" rtl="0" algn="l">
              <a:spcBef>
                <a:spcPts val="600"/>
              </a:spcBef>
              <a:spcAft>
                <a:spcPts val="0"/>
              </a:spcAft>
              <a:buSzPts val="2070"/>
              <a:buChar char="-"/>
            </a:pPr>
            <a:r>
              <a:rPr lang="cs-CZ"/>
              <a:t>založ. asi kolem 4000 př. n. l.</a:t>
            </a:r>
            <a:endParaRPr/>
          </a:p>
          <a:p>
            <a:pPr indent="-360045" lvl="0" marL="457200" rtl="0" algn="l">
              <a:spcBef>
                <a:spcPts val="0"/>
              </a:spcBef>
              <a:spcAft>
                <a:spcPts val="0"/>
              </a:spcAft>
              <a:buSzPts val="2070"/>
              <a:buChar char="-"/>
            </a:pPr>
            <a:r>
              <a:rPr lang="cs-CZ"/>
              <a:t>keramika (nádoby, černá výzdoba)</a:t>
            </a:r>
            <a:endParaRPr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600"/>
              </a:spcBef>
              <a:spcAft>
                <a:spcPts val="600"/>
              </a:spcAft>
              <a:buNone/>
            </a:pPr>
            <a:r>
              <a:rPr lang="cs-CZ" sz="2000"/>
              <a:t>Obr.: talíř a pohár pocházející ze 4. tis. př. n.l., </a:t>
            </a:r>
            <a:br>
              <a:rPr lang="cs-CZ" sz="2000"/>
            </a:br>
            <a:r>
              <a:rPr lang="cs-CZ" sz="2000"/>
              <a:t>nalezený na území střediska Súsy</a:t>
            </a:r>
            <a:endParaRPr sz="2000"/>
          </a:p>
        </p:txBody>
      </p:sp>
      <p:pic>
        <p:nvPicPr>
          <p:cNvPr id="352" name="Google Shape;352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74957" y="2649250"/>
            <a:ext cx="4621643" cy="33189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49"/>
          <p:cNvSpPr txBox="1"/>
          <p:nvPr>
            <p:ph type="title"/>
          </p:nvPr>
        </p:nvSpPr>
        <p:spPr>
          <a:xfrm>
            <a:off x="1295402" y="982132"/>
            <a:ext cx="9601200" cy="13038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cs-CZ"/>
              <a:t>Mezopotámie</a:t>
            </a:r>
            <a:endParaRPr b="1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1" lang="cs-CZ" sz="4000"/>
              <a:t>Sumerská a Akkadská Babylónie</a:t>
            </a:r>
            <a:endParaRPr/>
          </a:p>
        </p:txBody>
      </p:sp>
      <p:sp>
        <p:nvSpPr>
          <p:cNvPr id="358" name="Google Shape;358;p49"/>
          <p:cNvSpPr txBox="1"/>
          <p:nvPr>
            <p:ph idx="1" type="body"/>
          </p:nvPr>
        </p:nvSpPr>
        <p:spPr>
          <a:xfrm>
            <a:off x="1295401" y="2556932"/>
            <a:ext cx="9601200" cy="33189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cs-CZ"/>
              <a:t>Město </a:t>
            </a:r>
            <a:r>
              <a:rPr b="1" lang="cs-CZ"/>
              <a:t>Uru </a:t>
            </a:r>
            <a:r>
              <a:rPr lang="cs-CZ"/>
              <a:t>(Tell al-Ubajd - oblast zřícenin města Uru, archeologická náleziště)</a:t>
            </a:r>
            <a:endParaRPr/>
          </a:p>
          <a:p>
            <a:pPr indent="-360045" lvl="0" marL="457200" rtl="0" algn="l">
              <a:spcBef>
                <a:spcPts val="600"/>
              </a:spcBef>
              <a:spcAft>
                <a:spcPts val="0"/>
              </a:spcAft>
              <a:buSzPts val="2070"/>
              <a:buChar char="-"/>
            </a:pPr>
            <a:r>
              <a:rPr lang="cs-CZ"/>
              <a:t>věžovité stupňovité chrámy, hroby</a:t>
            </a:r>
            <a:endParaRPr/>
          </a:p>
          <a:p>
            <a:pPr indent="-360045" lvl="0" marL="457200" rtl="0" algn="l">
              <a:spcBef>
                <a:spcPts val="0"/>
              </a:spcBef>
              <a:spcAft>
                <a:spcPts val="0"/>
              </a:spcAft>
              <a:buSzPts val="2070"/>
              <a:buChar char="-"/>
            </a:pPr>
            <a:r>
              <a:rPr lang="cs-CZ"/>
              <a:t>realistické zvířecí a rostlinné motivy, mozaiky v perleti, reliéfy</a:t>
            </a:r>
            <a:endParaRPr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b="1" lang="cs-CZ"/>
              <a:t>Lagaš </a:t>
            </a:r>
            <a:r>
              <a:rPr lang="cs-CZ"/>
              <a:t>(Tell el-Hiba) - sumerský městský stát na jihu Mezopotámie</a:t>
            </a:r>
            <a:endParaRPr/>
          </a:p>
          <a:p>
            <a:pPr indent="-360045" lvl="0" marL="457200" rtl="0" algn="l">
              <a:spcBef>
                <a:spcPts val="600"/>
              </a:spcBef>
              <a:spcAft>
                <a:spcPts val="0"/>
              </a:spcAft>
              <a:buSzPts val="2070"/>
              <a:buChar char="-"/>
            </a:pPr>
            <a:r>
              <a:rPr b="1" lang="cs-CZ"/>
              <a:t>socha krále Gudey</a:t>
            </a:r>
            <a:r>
              <a:rPr lang="cs-CZ"/>
              <a:t> (realismus, idealismus)</a:t>
            </a:r>
            <a:endParaRPr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cs-CZ"/>
              <a:t>4. tis. př. n. l. - vpád semitských Akkadů do severní Mezopotámie</a:t>
            </a:r>
            <a:endParaRPr/>
          </a:p>
          <a:p>
            <a:pPr indent="0" lvl="0" marL="0" rtl="0" algn="l">
              <a:spcBef>
                <a:spcPts val="600"/>
              </a:spcBef>
              <a:spcAft>
                <a:spcPts val="600"/>
              </a:spcAft>
              <a:buNone/>
            </a:pPr>
            <a:r>
              <a:rPr lang="cs-CZ"/>
              <a:t>pol. 3. tis. př. n. l. - akkadský Sargon I. vytvořil v Mezopotámii velkou říši </a:t>
            </a:r>
            <a:br>
              <a:rPr lang="cs-CZ"/>
            </a:br>
            <a:r>
              <a:rPr lang="cs-CZ"/>
              <a:t>(= pomalý zánik Sumerů)</a:t>
            </a:r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50"/>
          <p:cNvSpPr txBox="1"/>
          <p:nvPr>
            <p:ph type="title"/>
          </p:nvPr>
        </p:nvSpPr>
        <p:spPr>
          <a:xfrm>
            <a:off x="1295402" y="982132"/>
            <a:ext cx="9601200" cy="13038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4" name="Google Shape;364;p50"/>
          <p:cNvSpPr txBox="1"/>
          <p:nvPr>
            <p:ph idx="1" type="body"/>
          </p:nvPr>
        </p:nvSpPr>
        <p:spPr>
          <a:xfrm>
            <a:off x="1295400" y="5039775"/>
            <a:ext cx="10209300" cy="836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cs-CZ" sz="2000"/>
              <a:t>Obr. vlevo nahoře: socha krále Gudey (dnes vystavena v Metropolitním muzeu, New York)</a:t>
            </a:r>
            <a:endParaRPr sz="20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cs-CZ" sz="2000"/>
              <a:t>Obr. vpravo nahoře: První známé vyobrazení kola - fragment nalezený na území Uru</a:t>
            </a:r>
            <a:endParaRPr sz="2000"/>
          </a:p>
          <a:p>
            <a:pPr indent="0" lvl="0" marL="0" rtl="0" algn="l">
              <a:spcBef>
                <a:spcPts val="600"/>
              </a:spcBef>
              <a:spcAft>
                <a:spcPts val="600"/>
              </a:spcAft>
              <a:buNone/>
            </a:pPr>
            <a:r>
              <a:rPr lang="cs-CZ" sz="2000"/>
              <a:t>Obr. vpravo dole: Lagašský král v čele vojska, nalezeno na území Lagaše</a:t>
            </a:r>
            <a:endParaRPr sz="2000"/>
          </a:p>
        </p:txBody>
      </p:sp>
      <p:pic>
        <p:nvPicPr>
          <p:cNvPr id="365" name="Google Shape;365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27051" y="657788"/>
            <a:ext cx="3944900" cy="4434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6" name="Google Shape;366;p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20050" y="657801"/>
            <a:ext cx="2860696" cy="4434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51"/>
          <p:cNvSpPr txBox="1"/>
          <p:nvPr>
            <p:ph type="title"/>
          </p:nvPr>
        </p:nvSpPr>
        <p:spPr>
          <a:xfrm>
            <a:off x="1295402" y="982132"/>
            <a:ext cx="9601200" cy="13038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cs-CZ"/>
              <a:t>Mezopotámie</a:t>
            </a:r>
            <a:endParaRPr b="1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cs-CZ" sz="4000"/>
              <a:t>Semitská říše</a:t>
            </a:r>
            <a:endParaRPr/>
          </a:p>
        </p:txBody>
      </p:sp>
      <p:sp>
        <p:nvSpPr>
          <p:cNvPr id="372" name="Google Shape;372;p51"/>
          <p:cNvSpPr txBox="1"/>
          <p:nvPr>
            <p:ph idx="1" type="body"/>
          </p:nvPr>
        </p:nvSpPr>
        <p:spPr>
          <a:xfrm>
            <a:off x="1295401" y="2556932"/>
            <a:ext cx="9601200" cy="33189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cs-CZ"/>
              <a:t>Hlavní město </a:t>
            </a:r>
            <a:r>
              <a:rPr b="1" lang="cs-CZ"/>
              <a:t>Babylón </a:t>
            </a:r>
            <a:r>
              <a:rPr lang="cs-CZ"/>
              <a:t>(odtud název Babylónská říše)</a:t>
            </a:r>
            <a:endParaRPr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cs-CZ"/>
              <a:t>Výtvarné umění vývojově  ustrnulo</a:t>
            </a:r>
            <a:endParaRPr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cs-CZ" sz="2000"/>
              <a:t>Obr.: Horní část reliéfu stély s vepsaným Chamurapiho zákoníkem</a:t>
            </a:r>
            <a:endParaRPr sz="2000"/>
          </a:p>
          <a:p>
            <a:pPr indent="0" lvl="0" marL="0" rtl="0" algn="l">
              <a:spcBef>
                <a:spcPts val="600"/>
              </a:spcBef>
              <a:spcAft>
                <a:spcPts val="600"/>
              </a:spcAft>
              <a:buNone/>
            </a:pPr>
            <a:r>
              <a:t/>
            </a:r>
            <a:endParaRPr/>
          </a:p>
        </p:txBody>
      </p:sp>
      <p:pic>
        <p:nvPicPr>
          <p:cNvPr id="373" name="Google Shape;373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32175" y="2556925"/>
            <a:ext cx="2918051" cy="36171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77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52"/>
          <p:cNvSpPr txBox="1"/>
          <p:nvPr>
            <p:ph type="title"/>
          </p:nvPr>
        </p:nvSpPr>
        <p:spPr>
          <a:xfrm>
            <a:off x="1295402" y="982132"/>
            <a:ext cx="9601200" cy="13038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cs-CZ"/>
              <a:t>Mezopotámie</a:t>
            </a:r>
            <a:endParaRPr b="1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1" lang="cs-CZ" sz="4000"/>
              <a:t>Chetitská říše</a:t>
            </a:r>
            <a:endParaRPr/>
          </a:p>
        </p:txBody>
      </p:sp>
      <p:sp>
        <p:nvSpPr>
          <p:cNvPr id="379" name="Google Shape;379;p52"/>
          <p:cNvSpPr txBox="1"/>
          <p:nvPr>
            <p:ph idx="1" type="body"/>
          </p:nvPr>
        </p:nvSpPr>
        <p:spPr>
          <a:xfrm>
            <a:off x="1295401" y="2556932"/>
            <a:ext cx="9601200" cy="33189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cs-CZ"/>
              <a:t>Úpadek babylónské kultury způsobený vpádem Chetitů, kteří přejímali mnoho z původní kultury</a:t>
            </a:r>
            <a:endParaRPr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cs-CZ"/>
              <a:t>Chetitská říše se rozléhala na severo-</a:t>
            </a:r>
            <a:br>
              <a:rPr lang="cs-CZ"/>
            </a:br>
            <a:r>
              <a:rPr lang="cs-CZ"/>
              <a:t>západě území Mezopotámie, hlavní </a:t>
            </a:r>
            <a:br>
              <a:rPr lang="cs-CZ"/>
            </a:br>
            <a:r>
              <a:rPr lang="cs-CZ"/>
              <a:t>město: </a:t>
            </a:r>
            <a:r>
              <a:rPr b="1" lang="cs-CZ"/>
              <a:t>Chattaušaši</a:t>
            </a:r>
            <a:endParaRPr b="1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cs-CZ" sz="2000"/>
              <a:t>Obr.: “Lví brána” v Chattaušaši</a:t>
            </a:r>
            <a:endParaRPr sz="2000"/>
          </a:p>
          <a:p>
            <a:pPr indent="0" lvl="0" marL="0" rtl="0" algn="l">
              <a:spcBef>
                <a:spcPts val="600"/>
              </a:spcBef>
              <a:spcAft>
                <a:spcPts val="600"/>
              </a:spcAft>
              <a:buNone/>
            </a:pPr>
            <a:r>
              <a:t/>
            </a:r>
            <a:endParaRPr/>
          </a:p>
        </p:txBody>
      </p:sp>
      <p:pic>
        <p:nvPicPr>
          <p:cNvPr id="380" name="Google Shape;380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02125" y="3147900"/>
            <a:ext cx="4528474" cy="3017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84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53"/>
          <p:cNvSpPr txBox="1"/>
          <p:nvPr>
            <p:ph type="title"/>
          </p:nvPr>
        </p:nvSpPr>
        <p:spPr>
          <a:xfrm>
            <a:off x="1295402" y="982132"/>
            <a:ext cx="9601200" cy="13038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cs-CZ"/>
              <a:t>Mezopotámie</a:t>
            </a:r>
            <a:endParaRPr b="1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1" lang="cs-CZ" sz="4000"/>
              <a:t>Asyrská říše</a:t>
            </a:r>
            <a:endParaRPr/>
          </a:p>
        </p:txBody>
      </p:sp>
      <p:sp>
        <p:nvSpPr>
          <p:cNvPr id="386" name="Google Shape;386;p53"/>
          <p:cNvSpPr txBox="1"/>
          <p:nvPr>
            <p:ph idx="1" type="body"/>
          </p:nvPr>
        </p:nvSpPr>
        <p:spPr>
          <a:xfrm>
            <a:off x="1295400" y="2556925"/>
            <a:ext cx="9853500" cy="33189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cs-CZ"/>
              <a:t>Asyrové = dědici a pokračovatelé babylónské kultury, ozmach výtvarného umění</a:t>
            </a:r>
            <a:endParaRPr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cs-CZ"/>
              <a:t>Mohutné paláce obkládané reliéfy: </a:t>
            </a:r>
            <a:endParaRPr/>
          </a:p>
          <a:p>
            <a:pPr indent="-360045" lvl="0" marL="457200" rtl="0" algn="l">
              <a:spcBef>
                <a:spcPts val="600"/>
              </a:spcBef>
              <a:spcAft>
                <a:spcPts val="0"/>
              </a:spcAft>
              <a:buSzPts val="2070"/>
              <a:buChar char="-"/>
            </a:pPr>
            <a:r>
              <a:rPr b="1" lang="cs-CZ"/>
              <a:t>Sargonův palác v Chorsábádu</a:t>
            </a:r>
            <a:r>
              <a:rPr lang="cs-CZ"/>
              <a:t> - nejzachovalejší, průčelí členěno věžemi, mezi nimi tři brány, střední z nich s postavou Gilgameše nesoucího lva; Chorsábád = hl. město Asýrie za Sargonovy vlády</a:t>
            </a:r>
            <a:endParaRPr/>
          </a:p>
          <a:p>
            <a:pPr indent="-360045" lvl="0" marL="457200" rtl="0" algn="l">
              <a:spcBef>
                <a:spcPts val="0"/>
              </a:spcBef>
              <a:spcAft>
                <a:spcPts val="0"/>
              </a:spcAft>
              <a:buSzPts val="2070"/>
              <a:buChar char="-"/>
            </a:pPr>
            <a:r>
              <a:rPr b="1" lang="cs-CZ"/>
              <a:t>Aššurbanipalův palác</a:t>
            </a:r>
            <a:r>
              <a:rPr lang="cs-CZ"/>
              <a:t> - v hlavním městě Asýrie </a:t>
            </a:r>
            <a:r>
              <a:rPr b="1" lang="cs-CZ"/>
              <a:t>Ninive</a:t>
            </a:r>
            <a:br>
              <a:rPr lang="cs-CZ"/>
            </a:br>
            <a:endParaRPr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54"/>
          <p:cNvSpPr txBox="1"/>
          <p:nvPr>
            <p:ph type="title"/>
          </p:nvPr>
        </p:nvSpPr>
        <p:spPr>
          <a:xfrm>
            <a:off x="1295402" y="982132"/>
            <a:ext cx="9601200" cy="13038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2" name="Google Shape;392;p54"/>
          <p:cNvSpPr txBox="1"/>
          <p:nvPr>
            <p:ph idx="1" type="body"/>
          </p:nvPr>
        </p:nvSpPr>
        <p:spPr>
          <a:xfrm>
            <a:off x="1386600" y="4572029"/>
            <a:ext cx="9510000" cy="1303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cs-CZ"/>
              <a:t>Obr. vlevo: Aššurbanipal na lovu, reliéf z paláce v Ninive</a:t>
            </a:r>
            <a:endParaRPr/>
          </a:p>
          <a:p>
            <a:pPr indent="0" lvl="0" marL="0" rtl="0" algn="l">
              <a:spcBef>
                <a:spcPts val="600"/>
              </a:spcBef>
              <a:spcAft>
                <a:spcPts val="600"/>
              </a:spcAft>
              <a:buNone/>
            </a:pPr>
            <a:r>
              <a:rPr lang="cs-CZ"/>
              <a:t>Obr. vpravo: “šédu” - v sumersko-akkadské mytologii býk s lidskou hlavou, reliéfy nalezené v Chorsábádu v 19. století</a:t>
            </a:r>
            <a:endParaRPr/>
          </a:p>
        </p:txBody>
      </p:sp>
      <p:pic>
        <p:nvPicPr>
          <p:cNvPr id="393" name="Google Shape;393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89390" y="1560350"/>
            <a:ext cx="4055710" cy="2859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94" name="Google Shape;394;p5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15850" y="1560348"/>
            <a:ext cx="4580751" cy="2859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98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55"/>
          <p:cNvSpPr txBox="1"/>
          <p:nvPr>
            <p:ph type="title"/>
          </p:nvPr>
        </p:nvSpPr>
        <p:spPr>
          <a:xfrm>
            <a:off x="1295402" y="982132"/>
            <a:ext cx="9601200" cy="13038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cs-CZ"/>
              <a:t>Mezopotámie</a:t>
            </a:r>
            <a:endParaRPr b="1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1" lang="cs-CZ" sz="4000"/>
              <a:t>Novobabylónská říše</a:t>
            </a:r>
            <a:endParaRPr/>
          </a:p>
        </p:txBody>
      </p:sp>
      <p:sp>
        <p:nvSpPr>
          <p:cNvPr id="400" name="Google Shape;400;p55"/>
          <p:cNvSpPr txBox="1"/>
          <p:nvPr>
            <p:ph idx="1" type="body"/>
          </p:nvPr>
        </p:nvSpPr>
        <p:spPr>
          <a:xfrm>
            <a:off x="1295401" y="2556932"/>
            <a:ext cx="9601200" cy="33189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cs-CZ"/>
              <a:t>Po rozpadu Asyrské říše a pádu Ninive se hlavní metropolí Přední Asie stává Babylón - chrám </a:t>
            </a:r>
            <a:r>
              <a:rPr b="1" lang="cs-CZ"/>
              <a:t>Nabukadnesarův</a:t>
            </a:r>
            <a:endParaRPr b="1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cs-CZ"/>
              <a:t>Město</a:t>
            </a:r>
            <a:r>
              <a:rPr b="1" lang="cs-CZ"/>
              <a:t> Uruk</a:t>
            </a:r>
            <a:r>
              <a:rPr lang="cs-CZ"/>
              <a:t> - nejstarší zbytky monumentálních budov v Mezopotámii</a:t>
            </a:r>
            <a:endParaRPr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b="1" lang="cs-CZ"/>
              <a:t>zikkuraty </a:t>
            </a:r>
            <a:r>
              <a:rPr lang="cs-CZ"/>
              <a:t>= velkolepé jehlanovité stavby, stupňovité, vysoké až několik desítek metrů (proslulá Babylonská věž neboli Mardukův zikkurat)</a:t>
            </a:r>
            <a:endParaRPr/>
          </a:p>
          <a:p>
            <a:pPr indent="0" lvl="0" marL="0" rtl="0" algn="l">
              <a:spcBef>
                <a:spcPts val="600"/>
              </a:spcBef>
              <a:spcAft>
                <a:spcPts val="600"/>
              </a:spcAft>
              <a:buNone/>
            </a:pPr>
            <a:r>
              <a:rPr b="1" lang="cs-CZ"/>
              <a:t>Ištařina brána v Babylonu </a:t>
            </a:r>
            <a:r>
              <a:rPr lang="cs-CZ"/>
              <a:t>- obložena modrými kachlemi, postavena kolem r. 575 př. n. l.</a:t>
            </a:r>
            <a:endParaRPr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04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56"/>
          <p:cNvSpPr txBox="1"/>
          <p:nvPr>
            <p:ph type="title"/>
          </p:nvPr>
        </p:nvSpPr>
        <p:spPr>
          <a:xfrm>
            <a:off x="1295402" y="982132"/>
            <a:ext cx="9601200" cy="13038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6" name="Google Shape;406;p56"/>
          <p:cNvSpPr txBox="1"/>
          <p:nvPr>
            <p:ph idx="1" type="body"/>
          </p:nvPr>
        </p:nvSpPr>
        <p:spPr>
          <a:xfrm>
            <a:off x="1295400" y="4924555"/>
            <a:ext cx="9601200" cy="951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cs-CZ" sz="2000"/>
              <a:t>Obr. vlevo: Ištařina brána v Babylonu (kopie)</a:t>
            </a:r>
            <a:endParaRPr sz="2000"/>
          </a:p>
          <a:p>
            <a:pPr indent="0" lvl="0" marL="0" rtl="0" algn="l">
              <a:spcBef>
                <a:spcPts val="600"/>
              </a:spcBef>
              <a:spcAft>
                <a:spcPts val="600"/>
              </a:spcAft>
              <a:buNone/>
            </a:pPr>
            <a:r>
              <a:rPr lang="cs-CZ" sz="2000"/>
              <a:t>Obr. vpravo: zikkurat Choga Zanbil z 13. století př. n. l. poblíž střediska Súsy</a:t>
            </a:r>
            <a:endParaRPr sz="2000"/>
          </a:p>
        </p:txBody>
      </p:sp>
      <p:pic>
        <p:nvPicPr>
          <p:cNvPr id="407" name="Google Shape;407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96075" y="982125"/>
            <a:ext cx="4881926" cy="3661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8" name="Google Shape;408;p5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07252" y="982125"/>
            <a:ext cx="5452047" cy="3661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12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57"/>
          <p:cNvSpPr txBox="1"/>
          <p:nvPr>
            <p:ph type="title"/>
          </p:nvPr>
        </p:nvSpPr>
        <p:spPr>
          <a:xfrm>
            <a:off x="1295402" y="982132"/>
            <a:ext cx="9601200" cy="13038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cs-CZ"/>
              <a:t>Mezopotámie</a:t>
            </a:r>
            <a:endParaRPr b="1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i="1" lang="cs-CZ" sz="4000"/>
              <a:t>Náboženství</a:t>
            </a:r>
            <a:endParaRPr i="1"/>
          </a:p>
        </p:txBody>
      </p:sp>
      <p:sp>
        <p:nvSpPr>
          <p:cNvPr id="414" name="Google Shape;414;p57"/>
          <p:cNvSpPr txBox="1"/>
          <p:nvPr>
            <p:ph idx="1" type="body"/>
          </p:nvPr>
        </p:nvSpPr>
        <p:spPr>
          <a:xfrm>
            <a:off x="1295400" y="2556925"/>
            <a:ext cx="9726900" cy="33189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cs-CZ"/>
              <a:t>Existovaly stovky různých božstev různých kultur, které se prolínaly a opakovaly, náboženství byla </a:t>
            </a:r>
            <a:r>
              <a:rPr b="1" lang="cs-CZ"/>
              <a:t>polyteistická</a:t>
            </a:r>
            <a:endParaRPr b="1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cs-CZ"/>
              <a:t>Zpočátku patřili kněží k vládnoucím vrstvám, s nástupem krále byla jejich moc omezena, stále jsou ale mezi důležitými osobami</a:t>
            </a:r>
            <a:endParaRPr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cs-CZ"/>
              <a:t>Kněží sídlili v chrámech - </a:t>
            </a:r>
            <a:r>
              <a:rPr b="1" lang="cs-CZ"/>
              <a:t>zikkuratech</a:t>
            </a:r>
            <a:endParaRPr b="1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cs-CZ"/>
              <a:t>Někteří bohové: An (bůh nebe), Ištar (bohyně života), Enlil (bůh země a osudu), Enki (bůh vody a moudrosti) aj.</a:t>
            </a:r>
            <a:endParaRPr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600"/>
              </a:spcBef>
              <a:spcAft>
                <a:spcPts val="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22"/>
          <p:cNvSpPr txBox="1"/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600"/>
              <a:buFont typeface="Garamond"/>
              <a:buNone/>
            </a:pPr>
            <a:r>
              <a:rPr b="1" lang="cs-CZ" sz="3600"/>
              <a:t>Starověký Egypt:</a:t>
            </a:r>
            <a:br>
              <a:rPr b="1" lang="cs-CZ" sz="3600"/>
            </a:br>
            <a:r>
              <a:rPr b="1" i="1" lang="cs-CZ" sz="3600"/>
              <a:t>Předdynastické – archaické období: památky</a:t>
            </a:r>
            <a:endParaRPr sz="3600"/>
          </a:p>
        </p:txBody>
      </p:sp>
      <p:sp>
        <p:nvSpPr>
          <p:cNvPr id="171" name="Google Shape;171;p22"/>
          <p:cNvSpPr txBox="1"/>
          <p:nvPr>
            <p:ph idx="1" type="body"/>
          </p:nvPr>
        </p:nvSpPr>
        <p:spPr>
          <a:xfrm>
            <a:off x="1298448" y="2560319"/>
            <a:ext cx="4882896" cy="353099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85750" lvl="0" marL="285750" rtl="0" algn="l">
              <a:spcBef>
                <a:spcPts val="0"/>
              </a:spcBef>
              <a:spcAft>
                <a:spcPts val="0"/>
              </a:spcAft>
              <a:buSzPts val="2530"/>
              <a:buChar char="•"/>
            </a:pPr>
            <a:r>
              <a:rPr b="1" lang="cs-CZ" sz="2200"/>
              <a:t>Palety </a:t>
            </a:r>
            <a:r>
              <a:rPr lang="cs-CZ" sz="2200"/>
              <a:t>(vápencové desky s reliéfy): stéla krále Uta, stéla krále Narmera</a:t>
            </a:r>
            <a:endParaRPr/>
          </a:p>
          <a:p>
            <a:pPr indent="0" lvl="0" marL="0" rtl="0" algn="r">
              <a:spcBef>
                <a:spcPts val="1000"/>
              </a:spcBef>
              <a:spcAft>
                <a:spcPts val="0"/>
              </a:spcAft>
              <a:buSzPts val="2300"/>
              <a:buNone/>
            </a:pPr>
            <a:r>
              <a:rPr lang="cs-CZ" sz="2000"/>
              <a:t>Obr.: Narmerova paleta</a:t>
            </a:r>
            <a:endParaRPr sz="20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SzPts val="2300"/>
              <a:buNone/>
            </a:pPr>
            <a:r>
              <a:rPr lang="cs-CZ" sz="2000"/>
              <a:t>Obr.: Stéla krále Uta </a:t>
            </a:r>
            <a:endParaRPr/>
          </a:p>
          <a:p>
            <a:pPr indent="0" lvl="0" marL="0" rtl="0" algn="l">
              <a:spcBef>
                <a:spcPts val="1040"/>
              </a:spcBef>
              <a:spcAft>
                <a:spcPts val="0"/>
              </a:spcAft>
              <a:buSzPts val="2530"/>
              <a:buNone/>
            </a:pPr>
            <a:r>
              <a:t/>
            </a:r>
            <a:endParaRPr sz="2200"/>
          </a:p>
        </p:txBody>
      </p:sp>
      <p:sp>
        <p:nvSpPr>
          <p:cNvPr id="172" name="Google Shape;172;p22"/>
          <p:cNvSpPr txBox="1"/>
          <p:nvPr>
            <p:ph idx="2" type="body"/>
          </p:nvPr>
        </p:nvSpPr>
        <p:spPr>
          <a:xfrm>
            <a:off x="6358596" y="2560320"/>
            <a:ext cx="4684542" cy="35309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85750" lvl="0" marL="285750" rtl="0" algn="l">
              <a:spcBef>
                <a:spcPts val="0"/>
              </a:spcBef>
              <a:spcAft>
                <a:spcPts val="0"/>
              </a:spcAft>
              <a:buSzPts val="2530"/>
              <a:buChar char="•"/>
            </a:pPr>
            <a:r>
              <a:rPr b="1" lang="cs-CZ" sz="2200"/>
              <a:t>Nůž</a:t>
            </a:r>
            <a:r>
              <a:rPr lang="cs-CZ" sz="2200"/>
              <a:t> ze slonové kosti (nalezený v Džebel-el Araku = Horní Egypt)</a:t>
            </a:r>
            <a:endParaRPr/>
          </a:p>
          <a:p>
            <a:pPr indent="0" lvl="0" marL="0" rtl="0" algn="l">
              <a:spcBef>
                <a:spcPts val="1040"/>
              </a:spcBef>
              <a:spcAft>
                <a:spcPts val="0"/>
              </a:spcAft>
              <a:buSzPts val="2530"/>
              <a:buNone/>
            </a:pPr>
            <a:r>
              <a:t/>
            </a:r>
            <a:endParaRPr sz="2200"/>
          </a:p>
        </p:txBody>
      </p:sp>
      <p:pic>
        <p:nvPicPr>
          <p:cNvPr id="173" name="Google Shape;173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360920" y="3341076"/>
            <a:ext cx="2359152" cy="2750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068939" y="4206240"/>
            <a:ext cx="1169795" cy="17443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2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739896" y="3826412"/>
            <a:ext cx="2424307" cy="14396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18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58"/>
          <p:cNvSpPr txBox="1"/>
          <p:nvPr>
            <p:ph type="title"/>
          </p:nvPr>
        </p:nvSpPr>
        <p:spPr>
          <a:xfrm>
            <a:off x="1295402" y="982132"/>
            <a:ext cx="9601200" cy="13038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cs-CZ"/>
              <a:t>Mezopotámie</a:t>
            </a:r>
            <a:endParaRPr b="1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i="1" lang="cs-CZ" sz="4000"/>
              <a:t>Písmo</a:t>
            </a:r>
            <a:endParaRPr/>
          </a:p>
        </p:txBody>
      </p:sp>
      <p:sp>
        <p:nvSpPr>
          <p:cNvPr id="420" name="Google Shape;420;p58"/>
          <p:cNvSpPr txBox="1"/>
          <p:nvPr>
            <p:ph idx="1" type="body"/>
          </p:nvPr>
        </p:nvSpPr>
        <p:spPr>
          <a:xfrm>
            <a:off x="1295401" y="2556932"/>
            <a:ext cx="9601200" cy="33189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cs-CZ"/>
              <a:t>Mezopotámci věřili, že písmo vytvořil bůh (Enki)</a:t>
            </a:r>
            <a:endParaRPr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cs-CZ"/>
              <a:t>Za účely účetnictví v zemědělství se na hliněné nevypálené nádoby na obilí razily znaky, obrazce</a:t>
            </a:r>
            <a:r>
              <a:rPr lang="cs-CZ"/>
              <a:t>; </a:t>
            </a:r>
            <a:r>
              <a:rPr lang="cs-CZ"/>
              <a:t>psalo na zasychající hliněné destičky rákosovým nástrojem</a:t>
            </a:r>
            <a:endParaRPr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cs-CZ"/>
              <a:t>Aby šly znaky zapsat rychle, než hlína zaschne, písmo se zjednodušilo na tvar “klínů”, vzniklo tak tzv. </a:t>
            </a:r>
            <a:r>
              <a:rPr b="1" lang="cs-CZ"/>
              <a:t>klínové písmo</a:t>
            </a:r>
            <a:endParaRPr b="1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  <a:p>
            <a:pPr indent="0" lvl="0" marL="0" rtl="0" algn="l">
              <a:spcBef>
                <a:spcPts val="600"/>
              </a:spcBef>
              <a:spcAft>
                <a:spcPts val="600"/>
              </a:spcAft>
              <a:buNone/>
            </a:pPr>
            <a:r>
              <a:rPr i="1" lang="cs-CZ"/>
              <a:t>Zajímavostí je, že klínové písmo rozluštil český </a:t>
            </a:r>
            <a:br>
              <a:rPr i="1" lang="cs-CZ"/>
            </a:br>
            <a:r>
              <a:rPr i="1" lang="cs-CZ"/>
              <a:t>orientalista Prof. Dr. Bedřich Hrozný (mj. roz-</a:t>
            </a:r>
            <a:br>
              <a:rPr i="1" lang="cs-CZ"/>
            </a:br>
            <a:r>
              <a:rPr i="1" lang="cs-CZ"/>
              <a:t>luštil také hieroglyfické písmo a krétské písmo)</a:t>
            </a:r>
            <a:endParaRPr i="1"/>
          </a:p>
        </p:txBody>
      </p:sp>
      <p:pic>
        <p:nvPicPr>
          <p:cNvPr id="421" name="Google Shape;421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42975" y="4364125"/>
            <a:ext cx="4712450" cy="1836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25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59"/>
          <p:cNvSpPr txBox="1"/>
          <p:nvPr>
            <p:ph type="title"/>
          </p:nvPr>
        </p:nvSpPr>
        <p:spPr>
          <a:xfrm>
            <a:off x="1295402" y="982132"/>
            <a:ext cx="9601200" cy="13038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cs-CZ"/>
              <a:t>Mezopotámie</a:t>
            </a:r>
            <a:endParaRPr b="1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i="1" lang="cs-CZ" sz="4000"/>
              <a:t>Literatura</a:t>
            </a:r>
            <a:endParaRPr/>
          </a:p>
        </p:txBody>
      </p:sp>
      <p:sp>
        <p:nvSpPr>
          <p:cNvPr id="427" name="Google Shape;427;p59"/>
          <p:cNvSpPr txBox="1"/>
          <p:nvPr>
            <p:ph idx="1" type="body"/>
          </p:nvPr>
        </p:nvSpPr>
        <p:spPr>
          <a:xfrm>
            <a:off x="1295401" y="2556932"/>
            <a:ext cx="9601200" cy="33189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cs-CZ"/>
              <a:t>Kromě úřednictví vzniká se vznikem písma i </a:t>
            </a:r>
            <a:r>
              <a:rPr b="1" lang="cs-CZ"/>
              <a:t>náboženská, zábavná i naučná (vědecká) literatura</a:t>
            </a:r>
            <a:r>
              <a:rPr lang="cs-CZ"/>
              <a:t>, nejčastěji básně a texty oslavující bohy, panovníky, úrodu, vznikaly tzv. hymny doprovázené na hudební nástroje, </a:t>
            </a:r>
            <a:endParaRPr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cs-CZ"/>
              <a:t>v době válek pak vznikaly nářky nad zničenými městy</a:t>
            </a:r>
            <a:endParaRPr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cs-CZ"/>
              <a:t>Nejznámnějšími dochovanými spisy jsou </a:t>
            </a:r>
            <a:br>
              <a:rPr lang="cs-CZ"/>
            </a:br>
            <a:r>
              <a:rPr lang="cs-CZ"/>
              <a:t>báje, pověsti a </a:t>
            </a:r>
            <a:r>
              <a:rPr b="1" lang="cs-CZ"/>
              <a:t>eposy </a:t>
            </a:r>
            <a:r>
              <a:rPr lang="cs-CZ"/>
              <a:t>(Epos o Gilgamešovi, </a:t>
            </a:r>
            <a:br>
              <a:rPr lang="cs-CZ"/>
            </a:br>
            <a:r>
              <a:rPr lang="cs-CZ"/>
              <a:t>Epos o Etanovi)</a:t>
            </a:r>
            <a:endParaRPr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600"/>
              </a:spcBef>
              <a:spcAft>
                <a:spcPts val="600"/>
              </a:spcAft>
              <a:buNone/>
            </a:pPr>
            <a:r>
              <a:rPr lang="cs-CZ" sz="2000"/>
              <a:t>Obr.: tabulka s částí zápisu Eposu o Gilgamešovi</a:t>
            </a:r>
            <a:endParaRPr sz="2000"/>
          </a:p>
        </p:txBody>
      </p:sp>
      <p:pic>
        <p:nvPicPr>
          <p:cNvPr id="428" name="Google Shape;428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21725" y="3464025"/>
            <a:ext cx="2614400" cy="3183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32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60"/>
          <p:cNvSpPr txBox="1"/>
          <p:nvPr>
            <p:ph type="title"/>
          </p:nvPr>
        </p:nvSpPr>
        <p:spPr>
          <a:xfrm>
            <a:off x="1295402" y="982132"/>
            <a:ext cx="9601200" cy="13038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cs-CZ"/>
              <a:t>Mezopotámie</a:t>
            </a:r>
            <a:endParaRPr b="1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i="1" lang="cs-CZ" sz="4000"/>
              <a:t>Sochařství</a:t>
            </a:r>
            <a:endParaRPr/>
          </a:p>
        </p:txBody>
      </p:sp>
      <p:sp>
        <p:nvSpPr>
          <p:cNvPr id="434" name="Google Shape;434;p60"/>
          <p:cNvSpPr txBox="1"/>
          <p:nvPr>
            <p:ph idx="1" type="body"/>
          </p:nvPr>
        </p:nvSpPr>
        <p:spPr>
          <a:xfrm>
            <a:off x="1295401" y="2607932"/>
            <a:ext cx="9601200" cy="33189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cs-CZ"/>
              <a:t>Nejčastější materiál: </a:t>
            </a:r>
            <a:r>
              <a:rPr b="1" lang="cs-CZ"/>
              <a:t>hlína </a:t>
            </a:r>
            <a:r>
              <a:rPr lang="cs-CZ"/>
              <a:t>(byl jí dostatek)</a:t>
            </a:r>
            <a:endParaRPr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cs-CZ"/>
              <a:t>Jen výjimečně se používal kámen nebo kov</a:t>
            </a:r>
            <a:endParaRPr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cs-CZ"/>
              <a:t>Plastiky, glazované kachle s reliéfy na vnější výzdobu (viz Ištařina brána)</a:t>
            </a:r>
            <a:endParaRPr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600"/>
              </a:spcBef>
              <a:spcAft>
                <a:spcPts val="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38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p61"/>
          <p:cNvSpPr txBox="1"/>
          <p:nvPr>
            <p:ph type="title"/>
          </p:nvPr>
        </p:nvSpPr>
        <p:spPr>
          <a:xfrm>
            <a:off x="1295402" y="1181686"/>
            <a:ext cx="9601196" cy="8440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400"/>
              <a:buFont typeface="Garamond"/>
              <a:buNone/>
            </a:pPr>
            <a:r>
              <a:rPr lang="cs-CZ"/>
              <a:t>Zdroje:</a:t>
            </a:r>
            <a:endParaRPr/>
          </a:p>
        </p:txBody>
      </p:sp>
      <p:sp>
        <p:nvSpPr>
          <p:cNvPr id="440" name="Google Shape;440;p61"/>
          <p:cNvSpPr txBox="1"/>
          <p:nvPr>
            <p:ph idx="1" type="body"/>
          </p:nvPr>
        </p:nvSpPr>
        <p:spPr>
          <a:xfrm>
            <a:off x="1295401" y="2556931"/>
            <a:ext cx="9601196" cy="360471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85750" lvl="0" marL="285750" rtl="0" algn="l">
              <a:spcBef>
                <a:spcPts val="0"/>
              </a:spcBef>
              <a:spcAft>
                <a:spcPts val="0"/>
              </a:spcAft>
              <a:buSzPts val="2300"/>
              <a:buChar char="•"/>
            </a:pPr>
            <a:r>
              <a:rPr lang="cs-CZ" sz="2000"/>
              <a:t>http://egyptologie.cz</a:t>
            </a:r>
            <a:endParaRPr/>
          </a:p>
          <a:p>
            <a:pPr indent="-285750" lvl="0" marL="285750" rtl="0" algn="l">
              <a:spcBef>
                <a:spcPts val="1000"/>
              </a:spcBef>
              <a:spcAft>
                <a:spcPts val="0"/>
              </a:spcAft>
              <a:buSzPts val="2300"/>
              <a:buChar char="•"/>
            </a:pPr>
            <a:r>
              <a:rPr lang="cs-CZ" sz="2000"/>
              <a:t>https://udalosti.signaly.cz/1307/stela-z-ar-rasidu-rosettska </a:t>
            </a:r>
            <a:endParaRPr sz="2000"/>
          </a:p>
          <a:p>
            <a:pPr indent="-266700" lvl="0" marL="285750" rtl="0" algn="l">
              <a:spcBef>
                <a:spcPts val="1000"/>
              </a:spcBef>
              <a:spcAft>
                <a:spcPts val="0"/>
              </a:spcAft>
              <a:buSzPts val="2000"/>
              <a:buChar char="•"/>
            </a:pPr>
            <a:r>
              <a:rPr lang="cs-CZ" sz="2000"/>
              <a:t>https://www.dejepis.com/ucebnice/mezopotamie</a:t>
            </a:r>
            <a:endParaRPr sz="2000"/>
          </a:p>
          <a:p>
            <a:pPr indent="-266700" lvl="0" marL="285750" rtl="0" algn="l">
              <a:spcBef>
                <a:spcPts val="1000"/>
              </a:spcBef>
              <a:spcAft>
                <a:spcPts val="0"/>
              </a:spcAft>
              <a:buSzPts val="2000"/>
              <a:buChar char="•"/>
            </a:pPr>
            <a:r>
              <a:rPr lang="cs-CZ" sz="2000"/>
              <a:t>http://artmuseum.cz</a:t>
            </a:r>
            <a:endParaRPr sz="2000"/>
          </a:p>
          <a:p>
            <a:pPr indent="0" lvl="0" marL="146050" rtl="0" algn="l">
              <a:spcBef>
                <a:spcPts val="1000"/>
              </a:spcBef>
              <a:spcAft>
                <a:spcPts val="0"/>
              </a:spcAft>
              <a:buSzPts val="2300"/>
              <a:buNone/>
            </a:pPr>
            <a:r>
              <a:t/>
            </a:r>
            <a:endParaRPr sz="900"/>
          </a:p>
          <a:p>
            <a:pPr indent="-285750" lvl="0" marL="285750" rtl="0" algn="l">
              <a:spcBef>
                <a:spcPts val="1000"/>
              </a:spcBef>
              <a:spcAft>
                <a:spcPts val="0"/>
              </a:spcAft>
              <a:buSzPts val="2300"/>
              <a:buChar char="•"/>
            </a:pPr>
            <a:r>
              <a:rPr lang="cs-CZ" sz="2000"/>
              <a:t>ODEHNALOVÁ, Alena: Vybrané kapitoly z dějin kultury: [od pravěku do konce 19. století]. Brno: CERM akademické nakladatelství, 1997. ISBN 80-7204-058-8.</a:t>
            </a:r>
            <a:endParaRPr sz="2000"/>
          </a:p>
          <a:p>
            <a:pPr indent="-266700" lvl="0" marL="285750" rtl="0" algn="l">
              <a:spcBef>
                <a:spcPts val="1000"/>
              </a:spcBef>
              <a:spcAft>
                <a:spcPts val="0"/>
              </a:spcAft>
              <a:buSzPts val="2000"/>
              <a:buChar char="•"/>
            </a:pPr>
            <a:r>
              <a:rPr lang="cs-CZ" sz="2000"/>
              <a:t>KECOVÁ, Magdalena: Dějiny umění (Výtvarné umění od pravěku po současnost). Ostrava: Ateliér Milata, 1995. </a:t>
            </a:r>
            <a:endParaRPr sz="2000"/>
          </a:p>
          <a:p>
            <a:pPr indent="-110490" lvl="0" marL="285750" rtl="0" algn="l">
              <a:spcBef>
                <a:spcPts val="1080"/>
              </a:spcBef>
              <a:spcAft>
                <a:spcPts val="0"/>
              </a:spcAft>
              <a:buSzPts val="276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23"/>
          <p:cNvSpPr txBox="1"/>
          <p:nvPr>
            <p:ph type="title"/>
          </p:nvPr>
        </p:nvSpPr>
        <p:spPr>
          <a:xfrm>
            <a:off x="1295402" y="982132"/>
            <a:ext cx="9601196" cy="131090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959"/>
              <a:buFont typeface="Garamond"/>
              <a:buNone/>
            </a:pPr>
            <a:r>
              <a:rPr b="1" lang="cs-CZ" sz="3959"/>
              <a:t>Starověký Egypt:</a:t>
            </a:r>
            <a:br>
              <a:rPr b="1" lang="cs-CZ" sz="3959"/>
            </a:br>
            <a:r>
              <a:rPr b="1" i="1" lang="cs-CZ" sz="3959"/>
              <a:t>Stará říše</a:t>
            </a:r>
            <a:endParaRPr i="1" sz="3959"/>
          </a:p>
        </p:txBody>
      </p:sp>
      <p:sp>
        <p:nvSpPr>
          <p:cNvPr id="181" name="Google Shape;181;p23"/>
          <p:cNvSpPr txBox="1"/>
          <p:nvPr>
            <p:ph idx="1" type="body"/>
          </p:nvPr>
        </p:nvSpPr>
        <p:spPr>
          <a:xfrm>
            <a:off x="1295401" y="2556932"/>
            <a:ext cx="9601196" cy="347810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85750" lvl="0" marL="285750" rtl="0" algn="l">
              <a:spcBef>
                <a:spcPts val="0"/>
              </a:spcBef>
              <a:spcAft>
                <a:spcPts val="0"/>
              </a:spcAft>
              <a:buSzPts val="2300"/>
              <a:buChar char="•"/>
            </a:pPr>
            <a:r>
              <a:rPr lang="cs-CZ" sz="2000"/>
              <a:t>Hlavní město = Mennofer</a:t>
            </a:r>
            <a:endParaRPr/>
          </a:p>
          <a:p>
            <a:pPr indent="0" lvl="0" marL="0" rtl="0" algn="l">
              <a:spcBef>
                <a:spcPts val="700"/>
              </a:spcBef>
              <a:spcAft>
                <a:spcPts val="0"/>
              </a:spcAft>
              <a:buSzPts val="575"/>
              <a:buNone/>
            </a:pPr>
            <a:r>
              <a:t/>
            </a:r>
            <a:endParaRPr sz="500"/>
          </a:p>
          <a:p>
            <a:pPr indent="-285750" lvl="0" marL="285750" rtl="0" algn="l">
              <a:spcBef>
                <a:spcPts val="1000"/>
              </a:spcBef>
              <a:spcAft>
                <a:spcPts val="0"/>
              </a:spcAft>
              <a:buSzPts val="2300"/>
              <a:buChar char="•"/>
            </a:pPr>
            <a:r>
              <a:rPr lang="cs-CZ" sz="2000"/>
              <a:t>Vládne III. dynastie – panovník Džosér</a:t>
            </a:r>
            <a:endParaRPr/>
          </a:p>
          <a:p>
            <a:pPr indent="0" lvl="0" marL="0" rtl="0" algn="l">
              <a:spcBef>
                <a:spcPts val="700"/>
              </a:spcBef>
              <a:spcAft>
                <a:spcPts val="0"/>
              </a:spcAft>
              <a:buSzPts val="575"/>
              <a:buNone/>
            </a:pPr>
            <a:r>
              <a:t/>
            </a:r>
            <a:endParaRPr sz="500"/>
          </a:p>
          <a:p>
            <a:pPr indent="-285750" lvl="0" marL="285750" rtl="0" algn="l">
              <a:spcBef>
                <a:spcPts val="1000"/>
              </a:spcBef>
              <a:spcAft>
                <a:spcPts val="0"/>
              </a:spcAft>
              <a:buSzPts val="2300"/>
              <a:buChar char="•"/>
            </a:pPr>
            <a:r>
              <a:rPr lang="cs-CZ" sz="2000"/>
              <a:t>Náboženská reforma: ústup od uctívání boha Usíra, začátek uctívání boha slunce Réa        změna v pohřební architektuře (hroby nad zemí)</a:t>
            </a:r>
            <a:endParaRPr/>
          </a:p>
          <a:p>
            <a:pPr indent="0" lvl="0" marL="0" rtl="0" algn="l">
              <a:spcBef>
                <a:spcPts val="700"/>
              </a:spcBef>
              <a:spcAft>
                <a:spcPts val="0"/>
              </a:spcAft>
              <a:buSzPts val="575"/>
              <a:buNone/>
            </a:pPr>
            <a:r>
              <a:t/>
            </a:r>
            <a:endParaRPr sz="500"/>
          </a:p>
          <a:p>
            <a:pPr indent="-285750" lvl="0" marL="285750" rtl="0" algn="l">
              <a:spcBef>
                <a:spcPts val="1000"/>
              </a:spcBef>
              <a:spcAft>
                <a:spcPts val="0"/>
              </a:spcAft>
              <a:buSzPts val="2300"/>
              <a:buChar char="•"/>
            </a:pPr>
            <a:r>
              <a:rPr lang="cs-CZ" sz="2000"/>
              <a:t>Pohřební architektura – 2 typy staveb: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SzPts val="2300"/>
              <a:buNone/>
            </a:pPr>
            <a:r>
              <a:rPr lang="cs-CZ" sz="2000"/>
              <a:t>1) mastaby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SzPts val="2300"/>
              <a:buNone/>
            </a:pPr>
            <a:r>
              <a:rPr lang="cs-CZ" sz="2000"/>
              <a:t>2) pyramidy</a:t>
            </a:r>
            <a:endParaRPr sz="2000"/>
          </a:p>
        </p:txBody>
      </p:sp>
      <p:sp>
        <p:nvSpPr>
          <p:cNvPr id="182" name="Google Shape;182;p23"/>
          <p:cNvSpPr/>
          <p:nvPr/>
        </p:nvSpPr>
        <p:spPr>
          <a:xfrm>
            <a:off x="10241279" y="3868615"/>
            <a:ext cx="239151" cy="18288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flat" cmpd="sng" w="15875">
            <a:solidFill>
              <a:srgbClr val="5F6F1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24"/>
          <p:cNvSpPr txBox="1"/>
          <p:nvPr>
            <p:ph type="title"/>
          </p:nvPr>
        </p:nvSpPr>
        <p:spPr>
          <a:xfrm>
            <a:off x="1295402" y="982132"/>
            <a:ext cx="9601196" cy="118429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959"/>
              <a:buFont typeface="Garamond"/>
              <a:buNone/>
            </a:pPr>
            <a:r>
              <a:rPr b="1" lang="cs-CZ" sz="3959"/>
              <a:t>Starověký Egypt:</a:t>
            </a:r>
            <a:br>
              <a:rPr b="1" lang="cs-CZ" sz="3959"/>
            </a:br>
            <a:r>
              <a:rPr b="1" i="1" lang="cs-CZ" sz="3959"/>
              <a:t>Stará říše</a:t>
            </a:r>
            <a:endParaRPr sz="3959"/>
          </a:p>
        </p:txBody>
      </p:sp>
      <p:sp>
        <p:nvSpPr>
          <p:cNvPr id="188" name="Google Shape;188;p24"/>
          <p:cNvSpPr txBox="1"/>
          <p:nvPr>
            <p:ph idx="1" type="body"/>
          </p:nvPr>
        </p:nvSpPr>
        <p:spPr>
          <a:xfrm>
            <a:off x="1295401" y="2518117"/>
            <a:ext cx="9601196" cy="368573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85750" lvl="0" marL="285750" rtl="0" algn="l">
              <a:spcBef>
                <a:spcPts val="0"/>
              </a:spcBef>
              <a:spcAft>
                <a:spcPts val="0"/>
              </a:spcAft>
              <a:buSzPts val="2300"/>
              <a:buChar char="•"/>
            </a:pPr>
            <a:r>
              <a:rPr b="1" lang="cs-CZ" sz="2000"/>
              <a:t>Mastaby:</a:t>
            </a:r>
            <a:endParaRPr/>
          </a:p>
          <a:p>
            <a:pPr indent="-285750" lvl="0" marL="285750" rtl="0" algn="l">
              <a:spcBef>
                <a:spcPts val="960"/>
              </a:spcBef>
              <a:spcAft>
                <a:spcPts val="0"/>
              </a:spcAft>
              <a:buSzPts val="2070"/>
              <a:buFont typeface="Garamond"/>
              <a:buChar char="-"/>
            </a:pPr>
            <a:r>
              <a:rPr lang="cs-CZ" sz="1800"/>
              <a:t>kamenné hrobky s obdélníkovým půdorysem a tvarem komolého jehlanu; určené zejména pro „vyšší“ úředníky</a:t>
            </a:r>
            <a:endParaRPr/>
          </a:p>
          <a:p>
            <a:pPr indent="0" lvl="0" marL="0" rtl="0" algn="l">
              <a:spcBef>
                <a:spcPts val="960"/>
              </a:spcBef>
              <a:spcAft>
                <a:spcPts val="0"/>
              </a:spcAft>
              <a:buSzPts val="2070"/>
              <a:buNone/>
            </a:pPr>
            <a:r>
              <a:rPr lang="cs-CZ" sz="1800"/>
              <a:t>Obr.: Šepseskafova mastaba v Sakkáře (99,6 x 74,4 m)</a:t>
            </a:r>
            <a:endParaRPr/>
          </a:p>
          <a:p>
            <a:pPr indent="0" lvl="0" marL="0" rtl="0" algn="l">
              <a:spcBef>
                <a:spcPts val="960"/>
              </a:spcBef>
              <a:spcAft>
                <a:spcPts val="0"/>
              </a:spcAft>
              <a:buSzPts val="2070"/>
              <a:buNone/>
            </a:pPr>
            <a:r>
              <a:t/>
            </a:r>
            <a:endParaRPr sz="1800"/>
          </a:p>
        </p:txBody>
      </p:sp>
      <p:pic>
        <p:nvPicPr>
          <p:cNvPr id="189" name="Google Shape;189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400800" y="3474461"/>
            <a:ext cx="4201967" cy="23843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2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151185" y="4193417"/>
            <a:ext cx="3810000" cy="1819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25"/>
          <p:cNvSpPr txBox="1"/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959"/>
              <a:buFont typeface="Garamond"/>
              <a:buNone/>
            </a:pPr>
            <a:r>
              <a:rPr b="1" lang="cs-CZ" sz="3959"/>
              <a:t>Starověký Egypt:</a:t>
            </a:r>
            <a:br>
              <a:rPr b="1" lang="cs-CZ" sz="3959"/>
            </a:br>
            <a:r>
              <a:rPr b="1" i="1" lang="cs-CZ" sz="3959"/>
              <a:t>Stará říše</a:t>
            </a:r>
            <a:endParaRPr sz="3959"/>
          </a:p>
        </p:txBody>
      </p:sp>
      <p:sp>
        <p:nvSpPr>
          <p:cNvPr id="196" name="Google Shape;196;p25"/>
          <p:cNvSpPr txBox="1"/>
          <p:nvPr>
            <p:ph idx="1" type="body"/>
          </p:nvPr>
        </p:nvSpPr>
        <p:spPr>
          <a:xfrm>
            <a:off x="1295401" y="2489982"/>
            <a:ext cx="9601196" cy="36294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85750" lvl="0" marL="285750" rtl="0" algn="l">
              <a:spcBef>
                <a:spcPts val="0"/>
              </a:spcBef>
              <a:spcAft>
                <a:spcPts val="0"/>
              </a:spcAft>
              <a:buSzPts val="2300"/>
              <a:buChar char="•"/>
            </a:pPr>
            <a:r>
              <a:rPr b="1" lang="cs-CZ" sz="2000"/>
              <a:t>Pyramidy:</a:t>
            </a:r>
            <a:endParaRPr/>
          </a:p>
          <a:p>
            <a:pPr indent="-285750" lvl="0" marL="285750" rtl="0" algn="l">
              <a:spcBef>
                <a:spcPts val="1000"/>
              </a:spcBef>
              <a:spcAft>
                <a:spcPts val="0"/>
              </a:spcAft>
              <a:buSzPts val="2300"/>
              <a:buFont typeface="Garamond"/>
              <a:buChar char="-"/>
            </a:pPr>
            <a:r>
              <a:rPr lang="cs-CZ" sz="2000"/>
              <a:t>určené faraonům; jedná se o postupně nasazené a zmenšující se mastaby na sebe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SzPts val="2300"/>
              <a:buNone/>
            </a:pPr>
            <a:r>
              <a:t/>
            </a:r>
            <a:endParaRPr sz="20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SzPts val="2300"/>
              <a:buNone/>
            </a:pPr>
            <a:r>
              <a:rPr lang="cs-CZ" sz="2000"/>
              <a:t>Obr.: Džosérova pyramida</a:t>
            </a:r>
            <a:endParaRPr/>
          </a:p>
          <a:p>
            <a:pPr indent="-285750" lvl="0" marL="285750" rtl="0" algn="l">
              <a:spcBef>
                <a:spcPts val="600"/>
              </a:spcBef>
              <a:spcAft>
                <a:spcPts val="0"/>
              </a:spcAft>
              <a:buSzPts val="2300"/>
              <a:buFont typeface="Garamond"/>
              <a:buChar char="-"/>
            </a:pPr>
            <a:r>
              <a:rPr lang="cs-CZ" sz="2000"/>
              <a:t>lokalita: Sakkára</a:t>
            </a:r>
            <a:endParaRPr/>
          </a:p>
          <a:p>
            <a:pPr indent="-285750" lvl="0" marL="285750" rtl="0" algn="l">
              <a:spcBef>
                <a:spcPts val="600"/>
              </a:spcBef>
              <a:spcAft>
                <a:spcPts val="0"/>
              </a:spcAft>
              <a:buSzPts val="2300"/>
              <a:buFont typeface="Garamond"/>
              <a:buChar char="-"/>
            </a:pPr>
            <a:r>
              <a:rPr lang="cs-CZ" sz="2000"/>
              <a:t>architektem Imhotep</a:t>
            </a:r>
            <a:endParaRPr/>
          </a:p>
          <a:p>
            <a:pPr indent="-285750" lvl="0" marL="285750" rtl="0" algn="l">
              <a:spcBef>
                <a:spcPts val="600"/>
              </a:spcBef>
              <a:spcAft>
                <a:spcPts val="0"/>
              </a:spcAft>
              <a:buSzPts val="2300"/>
              <a:buFont typeface="Garamond"/>
              <a:buChar char="-"/>
            </a:pPr>
            <a:r>
              <a:rPr lang="cs-CZ" sz="2000"/>
              <a:t>výška 60 m</a:t>
            </a:r>
            <a:endParaRPr/>
          </a:p>
          <a:p>
            <a:pPr indent="-285750" lvl="0" marL="285750" rtl="0" algn="l">
              <a:spcBef>
                <a:spcPts val="600"/>
              </a:spcBef>
              <a:spcAft>
                <a:spcPts val="0"/>
              </a:spcAft>
              <a:buSzPts val="2300"/>
              <a:buFont typeface="Garamond"/>
              <a:buChar char="-"/>
            </a:pPr>
            <a:r>
              <a:rPr lang="cs-CZ" sz="2000"/>
              <a:t>půdorys 107 x 116 m</a:t>
            </a:r>
            <a:endParaRPr/>
          </a:p>
          <a:p>
            <a:pPr indent="-139700" lvl="0" marL="285750" rtl="0" algn="l">
              <a:spcBef>
                <a:spcPts val="600"/>
              </a:spcBef>
              <a:spcAft>
                <a:spcPts val="0"/>
              </a:spcAft>
              <a:buSzPts val="2300"/>
              <a:buFont typeface="Garamond"/>
              <a:buNone/>
            </a:pPr>
            <a:r>
              <a:t/>
            </a:r>
            <a:endParaRPr sz="2000"/>
          </a:p>
          <a:p>
            <a:pPr indent="-154305" lvl="0" marL="285750" rtl="0" algn="l">
              <a:spcBef>
                <a:spcPts val="960"/>
              </a:spcBef>
              <a:spcAft>
                <a:spcPts val="0"/>
              </a:spcAft>
              <a:buSzPts val="2070"/>
              <a:buFont typeface="Garamond"/>
              <a:buNone/>
            </a:pPr>
            <a:r>
              <a:t/>
            </a:r>
            <a:endParaRPr sz="1800"/>
          </a:p>
          <a:p>
            <a:pPr indent="-110490" lvl="0" marL="285750" rtl="0" algn="l">
              <a:spcBef>
                <a:spcPts val="1080"/>
              </a:spcBef>
              <a:spcAft>
                <a:spcPts val="0"/>
              </a:spcAft>
              <a:buSzPts val="2760"/>
              <a:buNone/>
            </a:pPr>
            <a:r>
              <a:t/>
            </a:r>
            <a:endParaRPr/>
          </a:p>
        </p:txBody>
      </p:sp>
      <p:pic>
        <p:nvPicPr>
          <p:cNvPr id="197" name="Google Shape;197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318640" y="3376295"/>
            <a:ext cx="3895698" cy="27431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26"/>
          <p:cNvSpPr txBox="1"/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959"/>
              <a:buFont typeface="Garamond"/>
              <a:buNone/>
            </a:pPr>
            <a:r>
              <a:rPr b="1" lang="cs-CZ" sz="3959"/>
              <a:t>Starověký Egypt:</a:t>
            </a:r>
            <a:br>
              <a:rPr b="1" lang="cs-CZ" sz="3959"/>
            </a:br>
            <a:r>
              <a:rPr b="1" i="1" lang="cs-CZ" sz="3959"/>
              <a:t>Stará říše</a:t>
            </a:r>
            <a:endParaRPr sz="3959"/>
          </a:p>
        </p:txBody>
      </p:sp>
      <p:sp>
        <p:nvSpPr>
          <p:cNvPr id="203" name="Google Shape;203;p26"/>
          <p:cNvSpPr txBox="1"/>
          <p:nvPr>
            <p:ph idx="1" type="body"/>
          </p:nvPr>
        </p:nvSpPr>
        <p:spPr>
          <a:xfrm>
            <a:off x="1295400" y="2556931"/>
            <a:ext cx="10000957" cy="358986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85750" lvl="0" marL="285750" rtl="0" algn="l">
              <a:spcBef>
                <a:spcPts val="0"/>
              </a:spcBef>
              <a:spcAft>
                <a:spcPts val="0"/>
              </a:spcAft>
              <a:buSzPts val="2300"/>
              <a:buChar char="•"/>
            </a:pPr>
            <a:r>
              <a:rPr b="1" lang="cs-CZ" sz="2000"/>
              <a:t>Pyramidy v Gíze:</a:t>
            </a:r>
            <a:endParaRPr/>
          </a:p>
          <a:p>
            <a:pPr indent="-285750" lvl="0" marL="285750" rtl="0" algn="l">
              <a:spcBef>
                <a:spcPts val="1000"/>
              </a:spcBef>
              <a:spcAft>
                <a:spcPts val="0"/>
              </a:spcAft>
              <a:buSzPts val="2300"/>
              <a:buFont typeface="Garamond"/>
              <a:buChar char="-"/>
            </a:pPr>
            <a:r>
              <a:rPr lang="cs-CZ" sz="2000"/>
              <a:t>zleva Menkauréova, Raachefova a Cheopsova (= nejvyšší, měří 146 m) </a:t>
            </a:r>
            <a:endParaRPr/>
          </a:p>
          <a:p>
            <a:pPr indent="-139700" lvl="0" marL="285750" rtl="0" algn="l">
              <a:spcBef>
                <a:spcPts val="1000"/>
              </a:spcBef>
              <a:spcAft>
                <a:spcPts val="0"/>
              </a:spcAft>
              <a:buSzPts val="2300"/>
              <a:buFont typeface="Garamond"/>
              <a:buNone/>
            </a:pPr>
            <a:r>
              <a:t/>
            </a:r>
            <a:endParaRPr sz="2000"/>
          </a:p>
          <a:p>
            <a:pPr indent="-285750" lvl="0" marL="285750" rtl="0" algn="r">
              <a:spcBef>
                <a:spcPts val="960"/>
              </a:spcBef>
              <a:spcAft>
                <a:spcPts val="0"/>
              </a:spcAft>
              <a:buSzPts val="2070"/>
              <a:buFont typeface="Garamond"/>
              <a:buChar char="-"/>
            </a:pPr>
            <a:r>
              <a:rPr lang="cs-CZ" sz="1800"/>
              <a:t>před nimi se nachází tzv. pyramidy královen </a:t>
            </a:r>
            <a:endParaRPr/>
          </a:p>
          <a:p>
            <a:pPr indent="-285750" lvl="0" marL="285750" rtl="0" algn="r">
              <a:spcBef>
                <a:spcPts val="960"/>
              </a:spcBef>
              <a:spcAft>
                <a:spcPts val="0"/>
              </a:spcAft>
              <a:buSzPts val="2070"/>
              <a:buFont typeface="Garamond"/>
              <a:buChar char="-"/>
            </a:pPr>
            <a:r>
              <a:rPr lang="cs-CZ" sz="1800"/>
              <a:t>v sousedství pyramid je několik dalších chrámů</a:t>
            </a:r>
            <a:endParaRPr/>
          </a:p>
          <a:p>
            <a:pPr indent="0" lvl="0" marL="0" rtl="0" algn="r">
              <a:spcBef>
                <a:spcPts val="960"/>
              </a:spcBef>
              <a:spcAft>
                <a:spcPts val="0"/>
              </a:spcAft>
              <a:buSzPts val="2070"/>
              <a:buNone/>
            </a:pPr>
            <a:r>
              <a:rPr lang="cs-CZ" sz="1800"/>
              <a:t>(sloužily na mumifikační obřady či uctívání faraona)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SzPts val="2300"/>
              <a:buNone/>
            </a:pPr>
            <a:r>
              <a:t/>
            </a:r>
            <a:endParaRPr sz="2000"/>
          </a:p>
        </p:txBody>
      </p:sp>
      <p:pic>
        <p:nvPicPr>
          <p:cNvPr id="204" name="Google Shape;204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88369" y="3391001"/>
            <a:ext cx="4684296" cy="2755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27"/>
          <p:cNvSpPr txBox="1"/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959"/>
              <a:buFont typeface="Garamond"/>
              <a:buNone/>
            </a:pPr>
            <a:r>
              <a:rPr b="1" lang="cs-CZ" sz="3959"/>
              <a:t>Starověký Egypt:</a:t>
            </a:r>
            <a:br>
              <a:rPr b="1" lang="cs-CZ" sz="3959"/>
            </a:br>
            <a:r>
              <a:rPr b="1" i="1" lang="cs-CZ" sz="3959"/>
              <a:t>Stará říše</a:t>
            </a:r>
            <a:endParaRPr sz="3959"/>
          </a:p>
        </p:txBody>
      </p:sp>
      <p:sp>
        <p:nvSpPr>
          <p:cNvPr id="210" name="Google Shape;210;p27"/>
          <p:cNvSpPr txBox="1"/>
          <p:nvPr>
            <p:ph idx="1" type="body"/>
          </p:nvPr>
        </p:nvSpPr>
        <p:spPr>
          <a:xfrm>
            <a:off x="1295401" y="2556932"/>
            <a:ext cx="9601196" cy="35625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85750" lvl="0" marL="285750" rtl="0" algn="l">
              <a:spcBef>
                <a:spcPts val="0"/>
              </a:spcBef>
              <a:spcAft>
                <a:spcPts val="0"/>
              </a:spcAft>
              <a:buSzPts val="2530"/>
              <a:buChar char="•"/>
            </a:pPr>
            <a:r>
              <a:rPr lang="cs-CZ" sz="2200"/>
              <a:t>Na východ od pyramid v Gíze nalezneme </a:t>
            </a:r>
            <a:r>
              <a:rPr b="1" lang="cs-CZ" sz="2200"/>
              <a:t>Velkou sfingu</a:t>
            </a:r>
            <a:endParaRPr/>
          </a:p>
          <a:p>
            <a:pPr indent="0" lvl="0" marL="0" rtl="0" algn="l">
              <a:spcBef>
                <a:spcPts val="980"/>
              </a:spcBef>
              <a:spcAft>
                <a:spcPts val="0"/>
              </a:spcAft>
              <a:buSzPts val="2185"/>
              <a:buNone/>
            </a:pPr>
            <a:r>
              <a:t/>
            </a:r>
            <a:endParaRPr b="1" sz="1900"/>
          </a:p>
          <a:p>
            <a:pPr indent="-285750" lvl="0" marL="285750" rtl="0" algn="l">
              <a:spcBef>
                <a:spcPts val="600"/>
              </a:spcBef>
              <a:spcAft>
                <a:spcPts val="0"/>
              </a:spcAft>
              <a:buSzPts val="2185"/>
              <a:buFont typeface="Garamond"/>
              <a:buChar char="-"/>
            </a:pPr>
            <a:r>
              <a:rPr lang="cs-CZ" sz="1900"/>
              <a:t>socha vytesaná z jednoho kusu kamene</a:t>
            </a:r>
            <a:endParaRPr/>
          </a:p>
          <a:p>
            <a:pPr indent="-285750" lvl="0" marL="285750" rtl="0" algn="l">
              <a:spcBef>
                <a:spcPts val="600"/>
              </a:spcBef>
              <a:spcAft>
                <a:spcPts val="0"/>
              </a:spcAft>
              <a:buSzPts val="2185"/>
              <a:buFont typeface="Garamond"/>
              <a:buChar char="-"/>
            </a:pPr>
            <a:r>
              <a:rPr lang="cs-CZ" sz="1900"/>
              <a:t>ve tvaru ležícího lva s lidskou hlavou</a:t>
            </a:r>
            <a:endParaRPr/>
          </a:p>
          <a:p>
            <a:pPr indent="-285750" lvl="0" marL="285750" rtl="0" algn="l">
              <a:spcBef>
                <a:spcPts val="600"/>
              </a:spcBef>
              <a:spcAft>
                <a:spcPts val="0"/>
              </a:spcAft>
              <a:buSzPts val="2185"/>
              <a:buFont typeface="Garamond"/>
              <a:buChar char="-"/>
            </a:pPr>
            <a:r>
              <a:rPr lang="cs-CZ" sz="1900"/>
              <a:t>20 m vysoká, 70 m dlouhá</a:t>
            </a:r>
            <a:endParaRPr/>
          </a:p>
          <a:p>
            <a:pPr indent="-285750" lvl="0" marL="285750" rtl="0" algn="l">
              <a:spcBef>
                <a:spcPts val="600"/>
              </a:spcBef>
              <a:spcAft>
                <a:spcPts val="0"/>
              </a:spcAft>
              <a:buSzPts val="2185"/>
              <a:buFont typeface="Garamond"/>
              <a:buChar char="-"/>
            </a:pPr>
            <a:r>
              <a:rPr lang="cs-CZ" sz="1900"/>
              <a:t>pod tělem lvice je síť chodeb, které v minulosti                                                                                                                                                 vedly nejspíš k pyramidám </a:t>
            </a:r>
            <a:endParaRPr/>
          </a:p>
          <a:p>
            <a:pPr indent="-285750" lvl="0" marL="285750" rtl="0" algn="l">
              <a:spcBef>
                <a:spcPts val="600"/>
              </a:spcBef>
              <a:spcAft>
                <a:spcPts val="0"/>
              </a:spcAft>
              <a:buSzPts val="2185"/>
              <a:buFont typeface="Garamond"/>
              <a:buChar char="-"/>
            </a:pPr>
            <a:r>
              <a:rPr lang="cs-CZ" sz="1900"/>
              <a:t>pravděpodobně se jedná o symbol krále Raacheva</a:t>
            </a:r>
            <a:endParaRPr/>
          </a:p>
          <a:p>
            <a:pPr indent="-139700" lvl="0" marL="285750" rtl="0" algn="l">
              <a:spcBef>
                <a:spcPts val="600"/>
              </a:spcBef>
              <a:spcAft>
                <a:spcPts val="0"/>
              </a:spcAft>
              <a:buSzPts val="2300"/>
              <a:buFont typeface="Garamond"/>
              <a:buNone/>
            </a:pPr>
            <a:r>
              <a:t/>
            </a:r>
            <a:endParaRPr sz="20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SzPts val="2530"/>
              <a:buNone/>
            </a:pPr>
            <a:r>
              <a:t/>
            </a:r>
            <a:endParaRPr sz="2200"/>
          </a:p>
        </p:txBody>
      </p:sp>
      <p:pic>
        <p:nvPicPr>
          <p:cNvPr id="211" name="Google Shape;211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428935" y="3052688"/>
            <a:ext cx="4467661" cy="29381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rganický">
  <a:themeElements>
    <a:clrScheme name="Organický">
      <a:dk1>
        <a:srgbClr val="000000"/>
      </a:dk1>
      <a:lt1>
        <a:srgbClr val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