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53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75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352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47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294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37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1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110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36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122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85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EE4EB-F857-4C91-844E-F21ED68EFE87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00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77091" y="365125"/>
            <a:ext cx="11076709" cy="132556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Úkol květ a kořen – zadání</a:t>
            </a:r>
            <a:br>
              <a:rPr lang="cs-CZ" dirty="0" smtClean="0"/>
            </a:br>
            <a:r>
              <a:rPr lang="cs-CZ" sz="2700" b="1" dirty="0" smtClean="0">
                <a:solidFill>
                  <a:srgbClr val="FF0000"/>
                </a:solidFill>
              </a:rPr>
              <a:t>tentokrát žádná botanická fotogalerie, ale vše prosím Vaše fotky a živé rostliny (do 25.4.)</a:t>
            </a:r>
            <a:br>
              <a:rPr lang="cs-CZ" sz="2700" b="1" dirty="0" smtClean="0">
                <a:solidFill>
                  <a:srgbClr val="FF0000"/>
                </a:solidFill>
              </a:rPr>
            </a:br>
            <a:r>
              <a:rPr lang="cs-CZ" sz="1800" b="1" dirty="0" smtClean="0">
                <a:solidFill>
                  <a:srgbClr val="FF0000"/>
                </a:solidFill>
              </a:rPr>
              <a:t>(kdo je nemocný nebo v karanténě, může se se mnou domluvit na odložení termínu)</a:t>
            </a:r>
            <a:endParaRPr lang="cs-CZ" sz="1800" b="1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5073" y="2111953"/>
            <a:ext cx="10515600" cy="4351338"/>
          </a:xfrm>
        </p:spPr>
        <p:txBody>
          <a:bodyPr/>
          <a:lstStyle/>
          <a:p>
            <a:r>
              <a:rPr lang="cs-CZ" sz="2000" dirty="0" smtClean="0"/>
              <a:t>Distanční vzdělávání, duben 2020</a:t>
            </a:r>
          </a:p>
          <a:p>
            <a:r>
              <a:rPr lang="cs-CZ" sz="2000" dirty="0" smtClean="0"/>
              <a:t>zpracovala Brabcová</a:t>
            </a:r>
          </a:p>
          <a:p>
            <a:endParaRPr lang="cs-CZ" dirty="0"/>
          </a:p>
          <a:p>
            <a:endParaRPr lang="cs-CZ" dirty="0" smtClean="0"/>
          </a:p>
          <a:p>
            <a:pPr lvl="8"/>
            <a:r>
              <a:rPr lang="cs-CZ" sz="2800" dirty="0" smtClean="0"/>
              <a:t>Vypracoval/a:</a:t>
            </a:r>
          </a:p>
          <a:p>
            <a:pPr lvl="8"/>
            <a:r>
              <a:rPr lang="cs-CZ" sz="2800" dirty="0" err="1" smtClean="0"/>
              <a:t>Učo</a:t>
            </a:r>
            <a:r>
              <a:rPr lang="cs-CZ" sz="2800" dirty="0" smtClean="0"/>
              <a:t>: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55150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Kořen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Najděte v přírodě, přineste, určete (alespoň do rodu) a vyfoťte kořenový systém jednoděložné rostliny a dvouděložné rostliny (je třeba očistit od hlíny), určete </a:t>
            </a:r>
            <a:r>
              <a:rPr lang="cs-CZ" dirty="0" err="1" smtClean="0"/>
              <a:t>homorhizii</a:t>
            </a:r>
            <a:r>
              <a:rPr lang="cs-CZ" dirty="0" smtClean="0"/>
              <a:t> a </a:t>
            </a:r>
            <a:r>
              <a:rPr lang="cs-CZ" dirty="0" err="1" smtClean="0"/>
              <a:t>allorhizii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r>
              <a:rPr lang="cs-CZ" dirty="0" smtClean="0"/>
              <a:t>Fotky s popisem umístěte zde.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700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1800" y="151367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3100" b="1" dirty="0" smtClean="0"/>
              <a:t>Květ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sz="2200" b="1" dirty="0" smtClean="0">
                <a:solidFill>
                  <a:srgbClr val="FF0000"/>
                </a:solidFill>
              </a:rPr>
              <a:t>Všechny fotky umístěte </a:t>
            </a:r>
            <a:r>
              <a:rPr lang="cs-CZ" sz="2200" b="1" dirty="0">
                <a:solidFill>
                  <a:srgbClr val="FF0000"/>
                </a:solidFill>
              </a:rPr>
              <a:t>do prezentace na přidané </a:t>
            </a:r>
            <a:r>
              <a:rPr lang="cs-CZ" sz="2200" b="1" dirty="0" smtClean="0">
                <a:solidFill>
                  <a:srgbClr val="FF0000"/>
                </a:solidFill>
              </a:rPr>
              <a:t>snímky, myslete na to, že požadované musí být na fotce vidět, r. určete – alespoň do rodu, nezapomeňte řádně vše vyznačit!</a:t>
            </a:r>
            <a:endParaRPr lang="cs-CZ" sz="2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1800" y="1973405"/>
            <a:ext cx="10515600" cy="4445867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cs-CZ" sz="2000" dirty="0" smtClean="0"/>
              <a:t>Vyhledejte a vyfoťte v přírodě nebo vyfoťte doma živý/skutečný květ oboupohlavný (je třeba vyfotit tak, aby byla oboupohlavnost vidět!). 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Vyfoťte skutečný květ, který má nerozlišené květní obaly.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Vyfoťte skutečný květ s rozlišenými květními obaly. 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Vyfoťte skutečný květ, který má kališní lístky srostlé.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Vyfoťte skutečný květ aktinomorfní.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Vyfoťte skutečný květ </a:t>
            </a:r>
            <a:r>
              <a:rPr lang="cs-CZ" sz="2000" dirty="0" err="1" smtClean="0"/>
              <a:t>zygomorfní</a:t>
            </a:r>
            <a:r>
              <a:rPr lang="cs-CZ" sz="2000" dirty="0" smtClean="0"/>
              <a:t>.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Vyfoťte skutečný </a:t>
            </a:r>
            <a:r>
              <a:rPr lang="cs-CZ" sz="2000" dirty="0" err="1" smtClean="0"/>
              <a:t>trimerický</a:t>
            </a:r>
            <a:r>
              <a:rPr lang="cs-CZ" sz="2000" dirty="0" smtClean="0"/>
              <a:t> květ.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Vyfoťte skutečný květ </a:t>
            </a:r>
            <a:r>
              <a:rPr lang="cs-CZ" sz="2000" dirty="0" err="1" smtClean="0"/>
              <a:t>pentacyklický</a:t>
            </a:r>
            <a:r>
              <a:rPr lang="cs-CZ" sz="2000" dirty="0" smtClean="0"/>
              <a:t> nebo </a:t>
            </a:r>
            <a:r>
              <a:rPr lang="cs-CZ" sz="2000" dirty="0" err="1" smtClean="0"/>
              <a:t>tetracyklický</a:t>
            </a:r>
            <a:r>
              <a:rPr lang="cs-CZ" sz="2000" dirty="0" smtClean="0"/>
              <a:t>.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Rozeberte jakýkoliv </a:t>
            </a:r>
            <a:r>
              <a:rPr lang="cs-CZ" sz="2000" dirty="0" smtClean="0"/>
              <a:t>květ - větší je lepší, vyloženě mu po vyfocení otrhejte kališní lístky, korunní (nebo okvětní), vyfoťte, otrhejte tyčinky – vyfoťte, umístěte pak všechny </a:t>
            </a:r>
            <a:r>
              <a:rPr lang="cs-CZ" sz="2000" dirty="0" smtClean="0"/>
              <a:t>jeho části na </a:t>
            </a:r>
            <a:r>
              <a:rPr lang="cs-CZ" sz="2000" dirty="0" smtClean="0"/>
              <a:t>papír, včetně zbytku – květu už jen s pestíkem na nějaký papír/podklad </a:t>
            </a:r>
            <a:r>
              <a:rPr lang="cs-CZ" sz="2000" dirty="0" smtClean="0"/>
              <a:t>(zvolte dobrou barvu), </a:t>
            </a:r>
            <a:r>
              <a:rPr lang="cs-CZ" sz="2000" dirty="0" smtClean="0"/>
              <a:t>popište přímo na ten papír (např. 3+3 okvětní lístky, 6 tyčinek, </a:t>
            </a:r>
            <a:r>
              <a:rPr lang="cs-CZ" sz="2000" dirty="0" smtClean="0"/>
              <a:t>vyfoťte. Napište k němu květní </a:t>
            </a:r>
            <a:r>
              <a:rPr lang="cs-CZ" sz="2000" dirty="0" smtClean="0"/>
              <a:t>vzorec (na ten papír nebo do snímku úkolu) </a:t>
            </a:r>
            <a:r>
              <a:rPr lang="cs-CZ" sz="2000" dirty="0" smtClean="0"/>
              <a:t>– kromě počtu plodolistů byste měli najít vše. (Případné konzultace, když si nebudete vědět rady, poskytuji mailem.) 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V rozebraném květu </a:t>
            </a:r>
            <a:r>
              <a:rPr lang="cs-CZ" sz="2000" dirty="0"/>
              <a:t>z</a:t>
            </a:r>
            <a:r>
              <a:rPr lang="cs-CZ" sz="2000" dirty="0" smtClean="0"/>
              <a:t>kuste žiletkou semeník příčně rozříznou a podívat se a napsat mi, co tam uvnitř je. </a:t>
            </a:r>
            <a:r>
              <a:rPr lang="cs-CZ" sz="2000" dirty="0" smtClean="0"/>
              <a:t>Nemusíte už fotit. Stačí napsat, co jste uvnitř viděli. Ovšem můžete to i nakreslit, vyfotit, </a:t>
            </a:r>
            <a:r>
              <a:rPr lang="cs-CZ" sz="2000" smtClean="0"/>
              <a:t>vložit. A </a:t>
            </a:r>
            <a:r>
              <a:rPr lang="cs-CZ" sz="2000" dirty="0" smtClean="0"/>
              <a:t>neraďte si mezi sebou, ať také potrápíte závity </a:t>
            </a:r>
            <a:r>
              <a:rPr lang="cs-CZ" sz="2000" dirty="0" smtClean="0">
                <a:sym typeface="Wingdings" panose="05000000000000000000" pitchFamily="2" charset="2"/>
              </a:rPr>
              <a:t>. Nevadí, když to bude špatně. Zkuste přemýšlet.</a:t>
            </a:r>
            <a:endParaRPr lang="cs-CZ" sz="2000" dirty="0" smtClean="0"/>
          </a:p>
          <a:p>
            <a:pPr marL="457200" indent="-457200">
              <a:buAutoNum type="arabicPeriod"/>
            </a:pP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348672" y="1476930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000" dirty="0" smtClean="0"/>
              <a:t>Úkoly: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199386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372</Words>
  <Application>Microsoft Office PowerPoint</Application>
  <PresentationFormat>Širokoúhlá obrazovka</PresentationFormat>
  <Paragraphs>22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Motiv Office</vt:lpstr>
      <vt:lpstr>Úkol květ a kořen – zadání tentokrát žádná botanická fotogalerie, ale vše prosím Vaše fotky a živé rostliny (do 25.4.) (kdo je nemocný nebo v karanténě, může se se mnou domluvit na odložení termínu)</vt:lpstr>
      <vt:lpstr>Kořen</vt:lpstr>
      <vt:lpstr>Květ  Všechny fotky umístěte do prezentace na přidané snímky, myslete na to, že požadované musí být na fotce vidět, r. určete – alespoň do rodu, nezapomeňte řádně vše vyznačit!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Uživatel systému Windows</cp:lastModifiedBy>
  <cp:revision>23</cp:revision>
  <dcterms:created xsi:type="dcterms:W3CDTF">2020-04-02T14:45:18Z</dcterms:created>
  <dcterms:modified xsi:type="dcterms:W3CDTF">2020-04-04T04:28:13Z</dcterms:modified>
</cp:coreProperties>
</file>