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53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75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35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47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294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37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1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11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36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12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8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EE4EB-F857-4C91-844E-F21ED68EFE87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670F9-E2BF-40AD-8BF1-E902F3FB37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00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7091" y="365125"/>
            <a:ext cx="11076709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Úkol </a:t>
            </a:r>
            <a:r>
              <a:rPr lang="cs-CZ" dirty="0" smtClean="0"/>
              <a:t>květenství – </a:t>
            </a:r>
            <a:r>
              <a:rPr lang="cs-CZ" dirty="0" smtClean="0"/>
              <a:t>zadání</a:t>
            </a:r>
            <a:br>
              <a:rPr lang="cs-CZ" dirty="0" smtClean="0"/>
            </a:br>
            <a:r>
              <a:rPr lang="cs-CZ" sz="2700" b="1" dirty="0" smtClean="0">
                <a:solidFill>
                  <a:srgbClr val="FF0000"/>
                </a:solidFill>
              </a:rPr>
              <a:t>Prosím, vše Vaše </a:t>
            </a:r>
            <a:r>
              <a:rPr lang="cs-CZ" sz="2700" b="1" dirty="0" smtClean="0">
                <a:solidFill>
                  <a:srgbClr val="FF0000"/>
                </a:solidFill>
              </a:rPr>
              <a:t>fotky a živé rostliny (do </a:t>
            </a:r>
            <a:r>
              <a:rPr lang="cs-CZ" sz="2700" b="1" dirty="0" smtClean="0">
                <a:solidFill>
                  <a:srgbClr val="FF0000"/>
                </a:solidFill>
              </a:rPr>
              <a:t>30</a:t>
            </a:r>
            <a:r>
              <a:rPr lang="cs-CZ" sz="2700" b="1" dirty="0" smtClean="0">
                <a:solidFill>
                  <a:srgbClr val="FF0000"/>
                </a:solidFill>
              </a:rPr>
              <a:t>. 4</a:t>
            </a:r>
            <a:r>
              <a:rPr lang="cs-CZ" sz="2700" b="1" dirty="0" smtClean="0">
                <a:solidFill>
                  <a:srgbClr val="FF0000"/>
                </a:solidFill>
              </a:rPr>
              <a:t>.)</a:t>
            </a:r>
            <a:br>
              <a:rPr lang="cs-CZ" sz="2700" b="1" dirty="0" smtClean="0">
                <a:solidFill>
                  <a:srgbClr val="FF0000"/>
                </a:solidFill>
              </a:rPr>
            </a:br>
            <a:endParaRPr lang="cs-CZ" sz="1800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5073" y="2111953"/>
            <a:ext cx="10515600" cy="4351338"/>
          </a:xfrm>
        </p:spPr>
        <p:txBody>
          <a:bodyPr/>
          <a:lstStyle/>
          <a:p>
            <a:r>
              <a:rPr lang="cs-CZ" sz="2000" dirty="0" smtClean="0"/>
              <a:t>Distanční vzdělávání, duben 2020</a:t>
            </a:r>
          </a:p>
          <a:p>
            <a:r>
              <a:rPr lang="cs-CZ" sz="2000" dirty="0" smtClean="0"/>
              <a:t>zpracovala Brabcová</a:t>
            </a:r>
          </a:p>
          <a:p>
            <a:endParaRPr lang="cs-CZ" dirty="0"/>
          </a:p>
          <a:p>
            <a:endParaRPr lang="cs-CZ" dirty="0" smtClean="0"/>
          </a:p>
          <a:p>
            <a:pPr lvl="8"/>
            <a:r>
              <a:rPr lang="cs-CZ" sz="2800" dirty="0" smtClean="0"/>
              <a:t>Vypracoval/a:</a:t>
            </a:r>
          </a:p>
          <a:p>
            <a:pPr lvl="8"/>
            <a:r>
              <a:rPr lang="cs-CZ" sz="2800" dirty="0" err="1" smtClean="0"/>
              <a:t>Učo</a:t>
            </a:r>
            <a:r>
              <a:rPr lang="cs-CZ" sz="2800" dirty="0" smtClean="0"/>
              <a:t>: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55150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8672" y="-439760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2200" b="1" dirty="0" smtClean="0">
                <a:solidFill>
                  <a:srgbClr val="FF0000"/>
                </a:solidFill>
              </a:rPr>
              <a:t>Všechny fotky umístěte </a:t>
            </a:r>
            <a:r>
              <a:rPr lang="cs-CZ" sz="2200" b="1" dirty="0">
                <a:solidFill>
                  <a:srgbClr val="FF0000"/>
                </a:solidFill>
              </a:rPr>
              <a:t>do prezentace na přidané </a:t>
            </a:r>
            <a:r>
              <a:rPr lang="cs-CZ" sz="2200" b="1" dirty="0" smtClean="0">
                <a:solidFill>
                  <a:srgbClr val="FF0000"/>
                </a:solidFill>
              </a:rPr>
              <a:t>snímky, myslete na to, že požadované musí být na fotce vidět, </a:t>
            </a:r>
            <a:r>
              <a:rPr lang="cs-CZ" sz="2200" b="1" u="sng" dirty="0" smtClean="0">
                <a:solidFill>
                  <a:srgbClr val="FF0000"/>
                </a:solidFill>
              </a:rPr>
              <a:t>rostlinu </a:t>
            </a:r>
            <a:r>
              <a:rPr lang="cs-CZ" sz="2200" b="1" u="sng" dirty="0" smtClean="0">
                <a:solidFill>
                  <a:srgbClr val="FF0000"/>
                </a:solidFill>
              </a:rPr>
              <a:t>určete – alespoň do rodu</a:t>
            </a:r>
            <a:r>
              <a:rPr lang="cs-CZ" sz="2200" b="1" dirty="0" smtClean="0">
                <a:solidFill>
                  <a:srgbClr val="FF0000"/>
                </a:solidFill>
              </a:rPr>
              <a:t>, nezapomeňte řádně vše vyznačit!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037" y="1391514"/>
            <a:ext cx="10515600" cy="44458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smtClean="0"/>
              <a:t>Vyhledejte a vyfoťte v </a:t>
            </a:r>
            <a:r>
              <a:rPr lang="cs-CZ" sz="1600" dirty="0" smtClean="0"/>
              <a:t>přírodě, na zahradě, doma (či snad v květinářství, jeli to možné) skutečná květenství:</a:t>
            </a:r>
            <a:endParaRPr lang="cs-CZ" sz="1600" dirty="0" smtClean="0"/>
          </a:p>
          <a:p>
            <a:pPr marL="457200" indent="-457200">
              <a:buAutoNum type="arabicPeriod"/>
            </a:pPr>
            <a:r>
              <a:rPr lang="cs-CZ" sz="1600" dirty="0" smtClean="0"/>
              <a:t>Hrozen 2x (pokaždé jiná rostlina).</a:t>
            </a:r>
            <a:endParaRPr lang="cs-CZ" sz="1600" dirty="0" smtClean="0"/>
          </a:p>
          <a:p>
            <a:pPr marL="457200" indent="-457200">
              <a:buAutoNum type="arabicPeriod"/>
            </a:pPr>
            <a:r>
              <a:rPr lang="cs-CZ" sz="1600" dirty="0" smtClean="0"/>
              <a:t>Jehnědu 2x (pokaždé jiná rostlina) – připište, jestli se jedná o jehnědu samčí, samičí nebo květy na jehnědě jsou oboupohlavné (když to nebude vidět, musíte dohledat v literatuře (např. Pladias</a:t>
            </a:r>
            <a:r>
              <a:rPr lang="cs-CZ" sz="1600" dirty="0" smtClean="0"/>
              <a:t>.cz, odkaz Květena ČR, nebo univerzitní materiály)</a:t>
            </a:r>
            <a:endParaRPr lang="cs-CZ" sz="1600" dirty="0" smtClean="0"/>
          </a:p>
          <a:p>
            <a:pPr marL="457200" indent="-457200">
              <a:buAutoNum type="arabicPeriod"/>
            </a:pPr>
            <a:r>
              <a:rPr lang="cs-CZ" sz="1600" dirty="0" smtClean="0"/>
              <a:t>Palici 1x, pokud nemáte doma, snad vás nechají v květinářství, vyznačte </a:t>
            </a:r>
            <a:r>
              <a:rPr lang="cs-CZ" sz="1600" b="1" dirty="0" smtClean="0"/>
              <a:t>toulec, </a:t>
            </a:r>
            <a:r>
              <a:rPr lang="cs-CZ" sz="1600" dirty="0" smtClean="0"/>
              <a:t>pokud použijete palici bez toulce, tak ho nevyznačíte</a:t>
            </a:r>
            <a:r>
              <a:rPr lang="cs-CZ" sz="1600" b="1" dirty="0" smtClean="0"/>
              <a:t>, </a:t>
            </a:r>
            <a:r>
              <a:rPr lang="cs-CZ" sz="1600" dirty="0" smtClean="0"/>
              <a:t>pokud</a:t>
            </a:r>
            <a:r>
              <a:rPr lang="cs-CZ" sz="1600" dirty="0" smtClean="0"/>
              <a:t> </a:t>
            </a:r>
            <a:r>
              <a:rPr lang="cs-CZ" sz="1600" dirty="0" smtClean="0"/>
              <a:t>nemáte jinou možnost, vyhledejte na botanickafotogalerie.cz</a:t>
            </a:r>
            <a:endParaRPr lang="cs-CZ" sz="1600" dirty="0" smtClean="0"/>
          </a:p>
          <a:p>
            <a:pPr marL="457200" indent="-457200">
              <a:buAutoNum type="arabicPeriod"/>
            </a:pPr>
            <a:r>
              <a:rPr lang="cs-CZ" sz="1600" dirty="0" smtClean="0"/>
              <a:t>Hroznovitou hlávku 1x + vyznačte šipkou způsob rozkvétání.</a:t>
            </a:r>
            <a:endParaRPr lang="cs-CZ" sz="1600" dirty="0" smtClean="0"/>
          </a:p>
          <a:p>
            <a:pPr marL="457200" indent="-457200">
              <a:buAutoNum type="arabicPeriod"/>
            </a:pPr>
            <a:r>
              <a:rPr lang="cs-CZ" sz="1600" dirty="0" smtClean="0"/>
              <a:t>Úbor 3x, u jednoho z nich uveďte, jestli má květy jazykovité nebo trubkovité nebo obojí a vyznačte je šipkou.</a:t>
            </a:r>
            <a:endParaRPr lang="cs-CZ" sz="1600" dirty="0" smtClean="0"/>
          </a:p>
          <a:p>
            <a:pPr marL="457200" indent="-457200">
              <a:buAutoNum type="arabicPeriod"/>
            </a:pPr>
            <a:r>
              <a:rPr lang="cs-CZ" sz="1600" dirty="0" smtClean="0"/>
              <a:t>Latu (hrozen hroznů) 1x, zrovna jedna r. s latou bude kvést (a vonět).</a:t>
            </a:r>
            <a:endParaRPr lang="cs-CZ" sz="1600" dirty="0" smtClean="0"/>
          </a:p>
          <a:p>
            <a:pPr marL="457200" indent="-457200">
              <a:buAutoNum type="arabicPeriod"/>
            </a:pPr>
            <a:r>
              <a:rPr lang="cs-CZ" sz="1600" dirty="0" smtClean="0"/>
              <a:t>Okolík nebo složený okolík, označte obal či obalíček, pokud budou přítomny.</a:t>
            </a:r>
            <a:endParaRPr lang="cs-CZ" sz="1600" dirty="0" smtClean="0"/>
          </a:p>
          <a:p>
            <a:pPr marL="457200" indent="-457200">
              <a:buAutoNum type="arabicPeriod"/>
            </a:pPr>
            <a:r>
              <a:rPr lang="cs-CZ" sz="1600" dirty="0" smtClean="0"/>
              <a:t>Latu klásků.</a:t>
            </a:r>
            <a:endParaRPr lang="cs-CZ" sz="1600" dirty="0" smtClean="0"/>
          </a:p>
          <a:p>
            <a:pPr marL="457200" indent="-457200">
              <a:buAutoNum type="arabicPeriod"/>
            </a:pPr>
            <a:r>
              <a:rPr lang="cs-CZ" sz="1600" dirty="0" smtClean="0"/>
              <a:t>Jakákoli 2 vrcholičnatá květenství – pojmenujte je.</a:t>
            </a:r>
          </a:p>
          <a:p>
            <a:pPr marL="457200" indent="-457200">
              <a:buAutoNum type="arabicPeriod"/>
            </a:pPr>
            <a:r>
              <a:rPr lang="cs-CZ" sz="1600" dirty="0" smtClean="0"/>
              <a:t>Název květenství na fotografii + uveďte co je to zelené - ty zelené útvary - na jeden směřuje šipka.</a:t>
            </a:r>
            <a:endParaRPr lang="cs-CZ" sz="1600" dirty="0" smtClean="0"/>
          </a:p>
          <a:p>
            <a:pPr marL="457200" indent="-457200">
              <a:buAutoNum type="arabicPeriod"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4" name="Obdélník 3"/>
          <p:cNvSpPr/>
          <p:nvPr/>
        </p:nvSpPr>
        <p:spPr>
          <a:xfrm>
            <a:off x="348672" y="885803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000" dirty="0" smtClean="0"/>
              <a:t>Úkoly:</a:t>
            </a:r>
            <a:endParaRPr lang="cs-CZ" sz="2000" dirty="0"/>
          </a:p>
        </p:txBody>
      </p:sp>
      <p:pic>
        <p:nvPicPr>
          <p:cNvPr id="5" name="Picture 2" descr="https://www.bionebe.cz/files/products/chmelove_sistice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3382" y="4457612"/>
            <a:ext cx="1376218" cy="174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7915488" y="6343092"/>
            <a:ext cx="41346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https://www.bionebe.cz/files/products/chmelove_sistice_1.jpg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10400300" y="4954164"/>
            <a:ext cx="1425709" cy="376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386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276</Words>
  <Application>Microsoft Office PowerPoint</Application>
  <PresentationFormat>Širokoúhlá obrazovka</PresentationFormat>
  <Paragraphs>21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Úkol květenství – zadání Prosím, vše Vaše fotky a živé rostliny (do 30. 4.) </vt:lpstr>
      <vt:lpstr> Všechny fotky umístěte do prezentace na přidané snímky, myslete na to, že požadované musí být na fotce vidět, rostlinu určete – alespoň do rodu, nezapomeňte řádně vše vyznačit!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29</cp:revision>
  <dcterms:created xsi:type="dcterms:W3CDTF">2020-04-02T14:45:18Z</dcterms:created>
  <dcterms:modified xsi:type="dcterms:W3CDTF">2020-04-24T14:49:50Z</dcterms:modified>
</cp:coreProperties>
</file>