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9109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5519-DAD0-47FE-8EF8-B3289305CECD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62E6-EF92-41C6-BB25-01DC39D7A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0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5519-DAD0-47FE-8EF8-B3289305CECD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62E6-EF92-41C6-BB25-01DC39D7A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21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5519-DAD0-47FE-8EF8-B3289305CECD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62E6-EF92-41C6-BB25-01DC39D7A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595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5519-DAD0-47FE-8EF8-B3289305CECD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62E6-EF92-41C6-BB25-01DC39D7A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23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5519-DAD0-47FE-8EF8-B3289305CECD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62E6-EF92-41C6-BB25-01DC39D7A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86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5519-DAD0-47FE-8EF8-B3289305CECD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62E6-EF92-41C6-BB25-01DC39D7A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23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5519-DAD0-47FE-8EF8-B3289305CECD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62E6-EF92-41C6-BB25-01DC39D7A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95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5519-DAD0-47FE-8EF8-B3289305CECD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62E6-EF92-41C6-BB25-01DC39D7A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27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5519-DAD0-47FE-8EF8-B3289305CECD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62E6-EF92-41C6-BB25-01DC39D7A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40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5519-DAD0-47FE-8EF8-B3289305CECD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62E6-EF92-41C6-BB25-01DC39D7A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65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5519-DAD0-47FE-8EF8-B3289305CECD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62E6-EF92-41C6-BB25-01DC39D7A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69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95519-DAD0-47FE-8EF8-B3289305CECD}" type="datetimeFigureOut">
              <a:rPr lang="cs-CZ" smtClean="0"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862E6-EF92-41C6-BB25-01DC39D7A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73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5927" y="-974291"/>
            <a:ext cx="9144000" cy="2387600"/>
          </a:xfrm>
        </p:spPr>
        <p:txBody>
          <a:bodyPr/>
          <a:lstStyle/>
          <a:p>
            <a:r>
              <a:rPr lang="cs-CZ" dirty="0" smtClean="0"/>
              <a:t>Plod - úkol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5927" y="1514620"/>
            <a:ext cx="9144000" cy="1655762"/>
          </a:xfrm>
        </p:spPr>
        <p:txBody>
          <a:bodyPr/>
          <a:lstStyle/>
          <a:p>
            <a:r>
              <a:rPr lang="cs-CZ" dirty="0" smtClean="0"/>
              <a:t>B. Brabcová, distanční vzdělávání, duben 2020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794326" y="4267056"/>
            <a:ext cx="807258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 smtClean="0"/>
              <a:t>Vypracoval/la:</a:t>
            </a:r>
          </a:p>
          <a:p>
            <a:pPr algn="r"/>
            <a:r>
              <a:rPr lang="cs-CZ" dirty="0" smtClean="0"/>
              <a:t>Jméno:</a:t>
            </a:r>
          </a:p>
          <a:p>
            <a:pPr algn="r"/>
            <a:r>
              <a:rPr lang="cs-CZ" dirty="0" err="1" smtClean="0"/>
              <a:t>Učo</a:t>
            </a:r>
            <a:r>
              <a:rPr lang="cs-CZ" dirty="0" smtClean="0"/>
              <a:t>:</a:t>
            </a:r>
          </a:p>
          <a:p>
            <a:pPr algn="r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080782" y="3743098"/>
            <a:ext cx="2630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u="sng" dirty="0">
                <a:solidFill>
                  <a:srgbClr val="FF0000"/>
                </a:solidFill>
              </a:rPr>
              <a:t>odevzdejte do 30. 4. 2020</a:t>
            </a:r>
          </a:p>
        </p:txBody>
      </p:sp>
    </p:spTree>
    <p:extLst>
      <p:ext uri="{BB962C8B-B14F-4D97-AF65-F5344CB8AC3E}">
        <p14:creationId xmlns:p14="http://schemas.microsoft.com/office/powerpoint/2010/main" val="388451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127" y="283151"/>
            <a:ext cx="11132127" cy="63947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800" u="sng" dirty="0" smtClean="0"/>
              <a:t>Zde jsou úkoly pro Vás, </a:t>
            </a:r>
            <a:r>
              <a:rPr lang="cs-CZ" sz="1800" b="1" u="sng" dirty="0" smtClean="0">
                <a:solidFill>
                  <a:srgbClr val="FF0000"/>
                </a:solidFill>
              </a:rPr>
              <a:t>odevzdejte do 30. 4. 2020</a:t>
            </a:r>
          </a:p>
          <a:p>
            <a:pPr marL="0" indent="0">
              <a:buNone/>
            </a:pPr>
            <a:r>
              <a:rPr lang="cs-CZ" sz="1800" dirty="0" smtClean="0"/>
              <a:t>- Prosím, </a:t>
            </a:r>
            <a:r>
              <a:rPr lang="cs-CZ" sz="1800" b="1" dirty="0" smtClean="0">
                <a:solidFill>
                  <a:srgbClr val="FF0000"/>
                </a:solidFill>
              </a:rPr>
              <a:t>nejdříve si prostudujte výukový materiál o plodu,</a:t>
            </a:r>
            <a:r>
              <a:rPr lang="cs-CZ" sz="1800" dirty="0" smtClean="0"/>
              <a:t> ať zbytečně netápete.</a:t>
            </a:r>
          </a:p>
          <a:p>
            <a:pPr marL="0" indent="0">
              <a:buNone/>
            </a:pPr>
            <a:r>
              <a:rPr lang="cs-CZ" sz="1800" dirty="0" smtClean="0"/>
              <a:t>- Fotografovat budete sami, plody budou Vámi nasbírané, Vámi vyfotografované.</a:t>
            </a:r>
          </a:p>
          <a:p>
            <a:pPr>
              <a:buFontTx/>
              <a:buChar char="-"/>
            </a:pPr>
            <a:r>
              <a:rPr lang="cs-CZ" sz="1800" dirty="0" smtClean="0"/>
              <a:t>Umístěte úkoly na přidané snímky. </a:t>
            </a:r>
          </a:p>
          <a:p>
            <a:pPr>
              <a:buFontTx/>
              <a:buChar char="-"/>
            </a:pPr>
            <a:r>
              <a:rPr lang="cs-CZ" sz="1800" b="1" dirty="0" smtClean="0">
                <a:solidFill>
                  <a:srgbClr val="FF0000"/>
                </a:solidFill>
              </a:rPr>
              <a:t>Ke každému plodu, mimo požadované informace, </a:t>
            </a:r>
            <a:r>
              <a:rPr lang="cs-CZ" sz="1800" b="1" u="sng" dirty="0" smtClean="0">
                <a:solidFill>
                  <a:srgbClr val="FF0000"/>
                </a:solidFill>
              </a:rPr>
              <a:t>doplňte jméno rostliny </a:t>
            </a:r>
            <a:r>
              <a:rPr lang="cs-CZ" sz="1800" b="1" dirty="0" smtClean="0">
                <a:solidFill>
                  <a:srgbClr val="FF0000"/>
                </a:solidFill>
              </a:rPr>
              <a:t>– alespoň rodové!</a:t>
            </a:r>
          </a:p>
          <a:p>
            <a:pPr marL="0" indent="0">
              <a:buNone/>
            </a:pPr>
            <a:r>
              <a:rPr lang="cs-CZ" sz="1800" dirty="0" smtClean="0"/>
              <a:t>- Prosím, ke každému úkolu na snímek uveďte název úkolu, případně číslo úkolu. Děkuji.</a:t>
            </a:r>
          </a:p>
          <a:p>
            <a:pPr marL="0" indent="0">
              <a:buNone/>
            </a:pPr>
            <a:r>
              <a:rPr lang="cs-CZ" sz="1800" b="1" u="sng" dirty="0" smtClean="0"/>
              <a:t>Úkoly na doma</a:t>
            </a:r>
          </a:p>
          <a:p>
            <a:pPr marL="457200" indent="-457200">
              <a:buAutoNum type="arabicPeriod"/>
            </a:pPr>
            <a:r>
              <a:rPr lang="cs-CZ" sz="1800" dirty="0" smtClean="0"/>
              <a:t>Rozkrojte rajče příčně (asi uprostřed). Vyfotografujte. Určete a na fotografii označte: typ plodu, exokarp, mezokarp, umístění placenty, semena. Určete počet plodolistů ze kterých byl tvořen pestík.</a:t>
            </a:r>
          </a:p>
          <a:p>
            <a:pPr marL="457200" indent="-457200">
              <a:buAutoNum type="arabicPeriod"/>
            </a:pPr>
            <a:r>
              <a:rPr lang="cs-CZ" sz="1800" u="sng" dirty="0" smtClean="0"/>
              <a:t>V kuchyni</a:t>
            </a:r>
            <a:r>
              <a:rPr lang="cs-CZ" sz="1800" dirty="0" smtClean="0"/>
              <a:t> najděte a vyfotografujte nažky (myslím, že je každý má).</a:t>
            </a:r>
          </a:p>
          <a:p>
            <a:pPr marL="457200" indent="-457200">
              <a:buAutoNum type="arabicPeriod"/>
            </a:pPr>
            <a:r>
              <a:rPr lang="cs-CZ" sz="1800" dirty="0" smtClean="0"/>
              <a:t>V kuchyni najděte a vyfotografujte alespoň jednu bobuli. </a:t>
            </a:r>
          </a:p>
          <a:p>
            <a:pPr marL="457200" indent="-457200">
              <a:buAutoNum type="arabicPeriod"/>
            </a:pPr>
            <a:r>
              <a:rPr lang="cs-CZ" sz="1800" dirty="0" smtClean="0"/>
              <a:t>V kuchyni najděte a vyfotografujte malvici, označte zbytky kalicha.</a:t>
            </a:r>
          </a:p>
          <a:p>
            <a:pPr marL="457200" indent="-457200">
              <a:buAutoNum type="arabicPeriod"/>
            </a:pPr>
            <a:r>
              <a:rPr lang="cs-CZ" sz="1800" dirty="0" smtClean="0"/>
              <a:t>Určitě máte v kuchyni nějaká jedlá semena, vyfoťte je, napište jméno rostliny a uveďte, jaký typ plodu (bobule, peckovice, oříšek, …..) rostlina má.</a:t>
            </a:r>
          </a:p>
          <a:p>
            <a:pPr marL="457200" indent="-457200">
              <a:buAutoNum type="arabicPeriod"/>
            </a:pPr>
            <a:r>
              <a:rPr lang="cs-CZ" sz="1800" dirty="0" smtClean="0"/>
              <a:t>Myslím, že každý má ve spíži rozemleté obilky nebo vnitřní část obilky, vyfoťte, napište z jaké rostliny obilky pocházejí.</a:t>
            </a:r>
          </a:p>
          <a:p>
            <a:pPr marL="0" indent="0">
              <a:buNone/>
            </a:pPr>
            <a:r>
              <a:rPr lang="cs-CZ" sz="1800" b="1" u="sng" dirty="0" smtClean="0"/>
              <a:t>Úkoly ven</a:t>
            </a:r>
          </a:p>
          <a:p>
            <a:pPr marL="0" indent="0">
              <a:buNone/>
            </a:pPr>
            <a:r>
              <a:rPr lang="cs-CZ" sz="1800" dirty="0" smtClean="0"/>
              <a:t>7. Vyfotografujte nepravý plod vzniklý z češule.</a:t>
            </a:r>
          </a:p>
          <a:p>
            <a:pPr marL="0" indent="0">
              <a:buNone/>
            </a:pPr>
            <a:r>
              <a:rPr lang="cs-CZ" sz="1800" dirty="0" smtClean="0"/>
              <a:t>8. Vyfotografujte nažky (loňské, budou na zemi) nejméně dvou různých rostlin.</a:t>
            </a:r>
          </a:p>
          <a:p>
            <a:pPr marL="0" indent="0">
              <a:buNone/>
            </a:pPr>
            <a:r>
              <a:rPr lang="cs-CZ" sz="1800" dirty="0" smtClean="0"/>
              <a:t>9. Stále jsou vidět na některých stromech loňské plody – suché, </a:t>
            </a:r>
            <a:r>
              <a:rPr lang="cs-CZ" sz="1800" dirty="0" err="1" smtClean="0"/>
              <a:t>apokarpní</a:t>
            </a:r>
            <a:r>
              <a:rPr lang="cs-CZ" sz="1800" dirty="0" smtClean="0"/>
              <a:t>, pukají dvěma švy, zkuste je objevit, vyfotit.</a:t>
            </a:r>
          </a:p>
          <a:p>
            <a:pPr marL="0" indent="0">
              <a:buNone/>
            </a:pPr>
            <a:r>
              <a:rPr lang="cs-CZ" sz="1800" dirty="0" smtClean="0"/>
              <a:t>10. Vyfoťte kdekoliv venku (mimo domov) jakýkoliv plod, který ještě v předchozích bodech nemáte, nebo stejný typ plodu, ale od jiné rostliny. Uveďte typ plodu, jméno rostliny. (Prosím, ať Vás někde nehoní ochranka </a:t>
            </a:r>
            <a:r>
              <a:rPr lang="cs-CZ" sz="1800" dirty="0" smtClean="0">
                <a:sym typeface="Wingdings" panose="05000000000000000000" pitchFamily="2" charset="2"/>
              </a:rPr>
              <a:t>!</a:t>
            </a:r>
            <a:r>
              <a:rPr lang="cs-CZ" sz="1800" dirty="0" smtClean="0"/>
              <a:t>)</a:t>
            </a:r>
          </a:p>
          <a:p>
            <a:pPr marL="342900" indent="-342900">
              <a:buAutoNum type="arabicPeriod"/>
            </a:pPr>
            <a:endParaRPr lang="cs-CZ" sz="1800" dirty="0" smtClean="0"/>
          </a:p>
          <a:p>
            <a:pPr marL="342900" indent="-342900">
              <a:buAutoNum type="arabicPeriod"/>
            </a:pPr>
            <a:endParaRPr lang="cs-CZ" sz="1800" dirty="0" smtClean="0"/>
          </a:p>
          <a:p>
            <a:pPr marL="457200" indent="-457200">
              <a:buAutoNum type="arabicPeriod"/>
            </a:pP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8461273" y="510371"/>
            <a:ext cx="3549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CC0099"/>
                </a:solidFill>
              </a:rPr>
              <a:t>POZOR! Nepleťte si plod a semeno!</a:t>
            </a:r>
            <a:endParaRPr lang="cs-CZ" b="1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2028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338</Words>
  <Application>Microsoft Office PowerPoint</Application>
  <PresentationFormat>Širokoúhlá obrazovka</PresentationFormat>
  <Paragraphs>26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Motiv Office</vt:lpstr>
      <vt:lpstr>Plod - úkol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Plod - úkol</dc:title>
  <dc:creator>Uživatel systému Windows</dc:creator>
  <cp:lastModifiedBy>Uživatel systému Windows</cp:lastModifiedBy>
  <cp:revision>12</cp:revision>
  <dcterms:created xsi:type="dcterms:W3CDTF">2020-04-07T16:01:00Z</dcterms:created>
  <dcterms:modified xsi:type="dcterms:W3CDTF">2020-04-07T18:50:27Z</dcterms:modified>
</cp:coreProperties>
</file>