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sldIdLst>
    <p:sldId id="268" r:id="rId7"/>
    <p:sldId id="265" r:id="rId8"/>
    <p:sldId id="259" r:id="rId9"/>
    <p:sldId id="260" r:id="rId10"/>
    <p:sldId id="258" r:id="rId11"/>
    <p:sldId id="261" r:id="rId12"/>
    <p:sldId id="256" r:id="rId13"/>
    <p:sldId id="263" r:id="rId14"/>
    <p:sldId id="264" r:id="rId15"/>
    <p:sldId id="262" r:id="rId16"/>
    <p:sldId id="267" r:id="rId17"/>
    <p:sldId id="266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4" d="100"/>
          <a:sy n="94" d="100"/>
        </p:scale>
        <p:origin x="10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4F518-3AAD-4AB4-9274-B494EBAD9C2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24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B7E29-EE53-4E4D-8D92-1BA0BBFED6F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824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A3A0F-2FC2-493A-A8FD-C087F953B39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242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4F518-3AAD-4AB4-9274-B494EBAD9C2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705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E4BF3-1FBF-4243-9AEB-116B4EB0AD5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103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CFD0E-6D73-4C66-8D97-38C62701CEC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722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AB3BC-798D-41D7-86D8-2289DEE5D9E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850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6812F-E5EC-4BA8-86CF-FDCFC54D6F8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421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820F3-7F3A-418C-BC86-CED55C0ECC1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999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28007-829E-45FE-999E-558A10EF6B9F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865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297CC-BC13-47AD-B278-B1F10FE1F4C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272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E4BF3-1FBF-4243-9AEB-116B4EB0AD5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556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ADF88-3479-46D2-AF2C-F837F5C19C4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7674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B7E29-EE53-4E4D-8D92-1BA0BBFED6F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8106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A3A0F-2FC2-493A-A8FD-C087F953B39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967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4F518-3AAD-4AB4-9274-B494EBAD9C2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4919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E4BF3-1FBF-4243-9AEB-116B4EB0AD5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4898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CFD0E-6D73-4C66-8D97-38C62701CEC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0307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AB3BC-798D-41D7-86D8-2289DEE5D9E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8365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6812F-E5EC-4BA8-86CF-FDCFC54D6F8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5613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820F3-7F3A-418C-BC86-CED55C0ECC1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668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28007-829E-45FE-999E-558A10EF6B9F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508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CFD0E-6D73-4C66-8D97-38C62701CEC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2287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297CC-BC13-47AD-B278-B1F10FE1F4C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9342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ADF88-3479-46D2-AF2C-F837F5C19C4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2737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B7E29-EE53-4E4D-8D92-1BA0BBFED6F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8330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A3A0F-2FC2-493A-A8FD-C087F953B39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4920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3B599-0766-4615-B66C-4C96E26961A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1756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33730-0A05-491D-B620-374DC816A0F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1231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D46AB-2937-4639-8183-CB996E318FA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3995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F69BB-0466-4535-9D55-DE23925BE41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9052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98CDA-42AC-4950-9B36-ABA84D60EB6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9467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D0D43-2BA4-428E-944D-A3349FEC89DE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34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AB3BC-798D-41D7-86D8-2289DEE5D9E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0279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8D3BC-F047-47A6-AF34-6230D1FA6471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982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61F4E-3396-472C-AC01-90F8B3CD690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7679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8C31B-B406-4368-B342-38F332EC051E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468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62063-5BBE-4EDB-BAA1-50FCE14D296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5616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AD465-FFCC-4D5D-B831-3452D684DD3E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5388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3B599-0766-4615-B66C-4C96E26961A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0656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33730-0A05-491D-B620-374DC816A0F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0361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D46AB-2937-4639-8183-CB996E318FA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7513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F69BB-0466-4535-9D55-DE23925BE41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1788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98CDA-42AC-4950-9B36-ABA84D60EB6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567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6812F-E5EC-4BA8-86CF-FDCFC54D6F8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8387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D0D43-2BA4-428E-944D-A3349FEC89DE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2911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8D3BC-F047-47A6-AF34-6230D1FA6471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0047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61F4E-3396-472C-AC01-90F8B3CD690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7537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8C31B-B406-4368-B342-38F332EC051E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2648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62063-5BBE-4EDB-BAA1-50FCE14D296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9116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AD465-FFCC-4D5D-B831-3452D684DD3E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2873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3B599-0766-4615-B66C-4C96E26961A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234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33730-0A05-491D-B620-374DC816A0F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2909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D46AB-2937-4639-8183-CB996E318FA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27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F69BB-0466-4535-9D55-DE23925BE41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633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820F3-7F3A-418C-BC86-CED55C0ECC1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5771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98CDA-42AC-4950-9B36-ABA84D60EB6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857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D0D43-2BA4-428E-944D-A3349FEC89DE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3451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8D3BC-F047-47A6-AF34-6230D1FA6471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8036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61F4E-3396-472C-AC01-90F8B3CD690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4239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8C31B-B406-4368-B342-38F332EC051E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8844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62063-5BBE-4EDB-BAA1-50FCE14D296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0565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AD465-FFCC-4D5D-B831-3452D684DD3E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81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28007-829E-45FE-999E-558A10EF6B9F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028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297CC-BC13-47AD-B278-B1F10FE1F4C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586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ADF88-3479-46D2-AF2C-F837F5C19C4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596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82EF63-9F66-407F-BC20-51B804470283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948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82EF63-9F66-407F-BC20-51B804470283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183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82EF63-9F66-407F-BC20-51B804470283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711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80E16B-4BBD-446F-AB8E-85F0AA3314DE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642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80E16B-4BBD-446F-AB8E-85F0AA3314DE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86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80E16B-4BBD-446F-AB8E-85F0AA3314DE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544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914400" y="938893"/>
            <a:ext cx="455765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Seznam preparátů (obrázků):</a:t>
            </a:r>
          </a:p>
          <a:p>
            <a:r>
              <a:rPr lang="cs-CZ" dirty="0" err="1" smtClean="0"/>
              <a:t>Dlaždicovitý</a:t>
            </a:r>
            <a:r>
              <a:rPr lang="cs-CZ" dirty="0" smtClean="0"/>
              <a:t> epitel</a:t>
            </a:r>
          </a:p>
          <a:p>
            <a:r>
              <a:rPr lang="cs-CZ" dirty="0" smtClean="0"/>
              <a:t>Kubický epitel</a:t>
            </a:r>
          </a:p>
          <a:p>
            <a:r>
              <a:rPr lang="cs-CZ" dirty="0" smtClean="0"/>
              <a:t>Řasinkový cylindrický epitel u bezobratlých</a:t>
            </a:r>
          </a:p>
          <a:p>
            <a:r>
              <a:rPr lang="cs-CZ" dirty="0" smtClean="0"/>
              <a:t>Cylindrický epitel u obratlovců</a:t>
            </a:r>
          </a:p>
          <a:p>
            <a:r>
              <a:rPr lang="cs-CZ" dirty="0" smtClean="0"/>
              <a:t>Pigmentový epitel</a:t>
            </a:r>
          </a:p>
          <a:p>
            <a:r>
              <a:rPr lang="cs-CZ" smtClean="0"/>
              <a:t>Nerohovatějící </a:t>
            </a:r>
            <a:r>
              <a:rPr lang="cs-CZ" dirty="0" smtClean="0"/>
              <a:t>vrstevnatý epitel u skokana</a:t>
            </a:r>
          </a:p>
          <a:p>
            <a:r>
              <a:rPr lang="cs-CZ" dirty="0" smtClean="0"/>
              <a:t>Rohovatějící epitel u člověka</a:t>
            </a:r>
          </a:p>
          <a:p>
            <a:r>
              <a:rPr lang="cs-CZ" dirty="0" smtClean="0"/>
              <a:t>Přechodný epitel u savce</a:t>
            </a:r>
          </a:p>
          <a:p>
            <a:r>
              <a:rPr lang="cs-CZ" dirty="0" smtClean="0"/>
              <a:t>Vrstevnatý epitel u savce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5767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465" y="0"/>
            <a:ext cx="9634201" cy="688528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540827" y="358486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epitel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35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3359150" y="6216650"/>
            <a:ext cx="57419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>
                <a:solidFill>
                  <a:srgbClr val="000000"/>
                </a:solidFill>
              </a:rPr>
              <a:t>Přechodní epitel – výstelka močovodu králíka na příčném řezu</a:t>
            </a:r>
            <a:r>
              <a:rPr lang="cs-CZ" altLang="cs-CZ">
                <a:solidFill>
                  <a:srgbClr val="000000"/>
                </a:solidFill>
              </a:rPr>
              <a:t> </a:t>
            </a:r>
            <a:r>
              <a:rPr lang="cs-CZ" altLang="cs-CZ" b="1">
                <a:solidFill>
                  <a:srgbClr val="000000"/>
                </a:solidFill>
              </a:rPr>
              <a:t>(foto: M. Nakládal)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231904" y="2564905"/>
            <a:ext cx="3783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solidFill>
                  <a:srgbClr val="FFFFFF"/>
                </a:solidFill>
              </a:rPr>
              <a:t>přechodný epitel naplněný</a:t>
            </a:r>
          </a:p>
        </p:txBody>
      </p:sp>
    </p:spTree>
    <p:extLst>
      <p:ext uri="{BB962C8B-B14F-4D97-AF65-F5344CB8AC3E}">
        <p14:creationId xmlns:p14="http://schemas.microsoft.com/office/powerpoint/2010/main" val="2775741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116633"/>
            <a:ext cx="8955872" cy="664336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871864" y="2060849"/>
            <a:ext cx="2409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solidFill>
                  <a:srgbClr val="FFFFFF"/>
                </a:solidFill>
              </a:rPr>
              <a:t>vrstevnatý epitel</a:t>
            </a:r>
          </a:p>
        </p:txBody>
      </p:sp>
    </p:spTree>
    <p:extLst>
      <p:ext uri="{BB962C8B-B14F-4D97-AF65-F5344CB8AC3E}">
        <p14:creationId xmlns:p14="http://schemas.microsoft.com/office/powerpoint/2010/main" val="3479919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ChangeArrowheads="1"/>
          </p:cNvSpPr>
          <p:nvPr/>
        </p:nvSpPr>
        <p:spPr bwMode="auto">
          <a:xfrm>
            <a:off x="1524000" y="6156326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000" b="1">
                <a:solidFill>
                  <a:srgbClr val="000000"/>
                </a:solidFill>
              </a:rPr>
              <a:t>Dlaždicový epitel – přepážka mezi plicními alveoly kočky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000" b="1">
                <a:solidFill>
                  <a:srgbClr val="000000"/>
                </a:solidFill>
              </a:rPr>
              <a:t>(foto: M. Nakládal)</a:t>
            </a:r>
          </a:p>
        </p:txBody>
      </p:sp>
    </p:spTree>
    <p:extLst>
      <p:ext uri="{BB962C8B-B14F-4D97-AF65-F5344CB8AC3E}">
        <p14:creationId xmlns:p14="http://schemas.microsoft.com/office/powerpoint/2010/main" val="1241895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1524000" y="5949951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Žlázový (jednovrstevný kubický) epitel – výstelka folikulů štítné žlázy člověka (foto: M. Nakládal)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7104113" y="3356992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FFFFFF"/>
                </a:solidFill>
              </a:rPr>
              <a:t>Kubické buňky</a:t>
            </a:r>
          </a:p>
        </p:txBody>
      </p:sp>
    </p:spTree>
    <p:extLst>
      <p:ext uri="{BB962C8B-B14F-4D97-AF65-F5344CB8AC3E}">
        <p14:creationId xmlns:p14="http://schemas.microsoft.com/office/powerpoint/2010/main" val="3567906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417638"/>
          </a:xfrm>
        </p:spPr>
        <p:txBody>
          <a:bodyPr/>
          <a:lstStyle/>
          <a:p>
            <a:pPr eaLnBrk="1" hangingPunct="1"/>
            <a:r>
              <a:rPr lang="cs-CZ" altLang="cs-CZ" sz="3200" b="1"/>
              <a:t>5. zárodečné epitely – epitely gonád! </a:t>
            </a:r>
            <a:br>
              <a:rPr lang="cs-CZ" altLang="cs-CZ" sz="3200" b="1"/>
            </a:br>
            <a:r>
              <a:rPr lang="cs-CZ" altLang="cs-CZ" sz="3200" b="1"/>
              <a:t>(např. varlat)</a:t>
            </a:r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463676"/>
            <a:ext cx="8086725" cy="539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7824788" y="6491288"/>
            <a:ext cx="2305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</a:rPr>
              <a:t>(foto: M. Nakládal)</a:t>
            </a:r>
            <a:endParaRPr lang="cs-CZ" altLang="cs-CZ" sz="1800">
              <a:solidFill>
                <a:srgbClr val="00000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655841" y="4581128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FFFFFF"/>
                </a:solidFill>
              </a:rPr>
              <a:t>Kubické buňky</a:t>
            </a:r>
          </a:p>
        </p:txBody>
      </p:sp>
    </p:spTree>
    <p:extLst>
      <p:ext uri="{BB962C8B-B14F-4D97-AF65-F5344CB8AC3E}">
        <p14:creationId xmlns:p14="http://schemas.microsoft.com/office/powerpoint/2010/main" val="118916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1524000" y="6156326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Řasinkový (jednovrstevný cylindrický) epitel – hepatopankreas hlemýždě (foto: M. Nakládal)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287689" y="2852936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FFFFFF"/>
                </a:solidFill>
              </a:rPr>
              <a:t>Cylindrické buňky</a:t>
            </a:r>
          </a:p>
        </p:txBody>
      </p:sp>
    </p:spTree>
    <p:extLst>
      <p:ext uri="{BB962C8B-B14F-4D97-AF65-F5344CB8AC3E}">
        <p14:creationId xmlns:p14="http://schemas.microsoft.com/office/powerpoint/2010/main" val="2433451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1524000" y="6003926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Resorpční (jednovrstevný cylindrický) epitel na příčném řezu tenkým střevem králíka (foto: M. Nakládal)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655841" y="3068960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FFFFFF"/>
                </a:solidFill>
              </a:rPr>
              <a:t>Cylindrický epitel</a:t>
            </a:r>
          </a:p>
        </p:txBody>
      </p:sp>
    </p:spTree>
    <p:extLst>
      <p:ext uri="{BB962C8B-B14F-4D97-AF65-F5344CB8AC3E}">
        <p14:creationId xmlns:p14="http://schemas.microsoft.com/office/powerpoint/2010/main" val="2193596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979" y="0"/>
            <a:ext cx="92600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74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731" y="0"/>
            <a:ext cx="9409724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803573" y="2130136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</a:rPr>
              <a:t>epitel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870864" y="4426527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</a:rPr>
              <a:t>žláza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270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326" y="1"/>
            <a:ext cx="9235455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369628" y="4613564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</a:rPr>
              <a:t>epitel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439891" y="3605645"/>
            <a:ext cx="317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r</a:t>
            </a:r>
            <a:r>
              <a:rPr lang="cs-CZ" sz="2400" dirty="0" smtClean="0">
                <a:solidFill>
                  <a:schemeClr val="bg1"/>
                </a:solidFill>
              </a:rPr>
              <a:t>ohovatějící buňky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771136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156</Words>
  <Application>Microsoft Office PowerPoint</Application>
  <PresentationFormat>Širokoúhlá obrazovka</PresentationFormat>
  <Paragraphs>29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6</vt:i4>
      </vt:variant>
      <vt:variant>
        <vt:lpstr>Nadpisy snímků</vt:lpstr>
      </vt:variant>
      <vt:variant>
        <vt:i4>12</vt:i4>
      </vt:variant>
    </vt:vector>
  </HeadingPairs>
  <TitlesOfParts>
    <vt:vector size="19" baseType="lpstr">
      <vt:lpstr>Arial</vt:lpstr>
      <vt:lpstr>Výchozí návrh</vt:lpstr>
      <vt:lpstr>1_Výchozí návrh</vt:lpstr>
      <vt:lpstr>2_Výchozí návrh</vt:lpstr>
      <vt:lpstr>3_Výchozí návrh</vt:lpstr>
      <vt:lpstr>4_Výchozí návrh</vt:lpstr>
      <vt:lpstr>5_Výchozí návrh</vt:lpstr>
      <vt:lpstr>Prezentace aplikace PowerPoint</vt:lpstr>
      <vt:lpstr>Prezentace aplikace PowerPoint</vt:lpstr>
      <vt:lpstr>Prezentace aplikace PowerPoint</vt:lpstr>
      <vt:lpstr>5. zárodečné epitely – epitely gonád!  (např. varlat)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 systému Windows</dc:creator>
  <cp:lastModifiedBy>Uživatel systému Windows</cp:lastModifiedBy>
  <cp:revision>8</cp:revision>
  <dcterms:created xsi:type="dcterms:W3CDTF">2020-03-17T14:46:13Z</dcterms:created>
  <dcterms:modified xsi:type="dcterms:W3CDTF">2020-03-17T15:15:33Z</dcterms:modified>
</cp:coreProperties>
</file>