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46"/>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Lst>
  <p:sldSz cx="9144000" cy="6858000" type="screen4x3"/>
  <p:notesSz cx="6858000" cy="9144000"/>
  <p:defaultTextStyle>
    <a:defPPr>
      <a:defRPr lang="en-GB"/>
    </a:defPPr>
    <a:lvl1pPr algn="l" defTabSz="449263" rtl="0" eaLnBrk="0" fontAlgn="base" hangingPunct="0">
      <a:spcBef>
        <a:spcPct val="0"/>
      </a:spcBef>
      <a:spcAft>
        <a:spcPct val="0"/>
      </a:spcAft>
      <a:defRPr kern="1200">
        <a:solidFill>
          <a:schemeClr val="bg1"/>
        </a:solidFill>
        <a:latin typeface="Arial" panose="020B0604020202020204" pitchFamily="34" charset="0"/>
        <a:ea typeface="+mn-ea"/>
        <a:cs typeface="Arial" panose="020B0604020202020204" pitchFamily="34" charset="0"/>
      </a:defRPr>
    </a:lvl1pPr>
    <a:lvl2pPr marL="742950" indent="-285750" algn="l" defTabSz="449263" rtl="0" eaLnBrk="0" fontAlgn="base" hangingPunct="0">
      <a:spcBef>
        <a:spcPct val="0"/>
      </a:spcBef>
      <a:spcAft>
        <a:spcPct val="0"/>
      </a:spcAft>
      <a:defRPr kern="1200">
        <a:solidFill>
          <a:schemeClr val="bg1"/>
        </a:solidFill>
        <a:latin typeface="Arial" panose="020B0604020202020204" pitchFamily="34" charset="0"/>
        <a:ea typeface="+mn-ea"/>
        <a:cs typeface="Arial" panose="020B0604020202020204" pitchFamily="34" charset="0"/>
      </a:defRPr>
    </a:lvl2pPr>
    <a:lvl3pPr marL="1143000" indent="-228600" algn="l" defTabSz="449263" rtl="0" eaLnBrk="0" fontAlgn="base" hangingPunct="0">
      <a:spcBef>
        <a:spcPct val="0"/>
      </a:spcBef>
      <a:spcAft>
        <a:spcPct val="0"/>
      </a:spcAft>
      <a:defRPr kern="1200">
        <a:solidFill>
          <a:schemeClr val="bg1"/>
        </a:solidFill>
        <a:latin typeface="Arial" panose="020B0604020202020204" pitchFamily="34" charset="0"/>
        <a:ea typeface="+mn-ea"/>
        <a:cs typeface="Arial" panose="020B0604020202020204" pitchFamily="34" charset="0"/>
      </a:defRPr>
    </a:lvl3pPr>
    <a:lvl4pPr marL="1600200" indent="-228600" algn="l" defTabSz="449263" rtl="0" eaLnBrk="0" fontAlgn="base" hangingPunct="0">
      <a:spcBef>
        <a:spcPct val="0"/>
      </a:spcBef>
      <a:spcAft>
        <a:spcPct val="0"/>
      </a:spcAft>
      <a:defRPr kern="1200">
        <a:solidFill>
          <a:schemeClr val="bg1"/>
        </a:solidFill>
        <a:latin typeface="Arial" panose="020B0604020202020204" pitchFamily="34" charset="0"/>
        <a:ea typeface="+mn-ea"/>
        <a:cs typeface="Arial" panose="020B0604020202020204" pitchFamily="34" charset="0"/>
      </a:defRPr>
    </a:lvl4pPr>
    <a:lvl5pPr marL="2057400" indent="-228600" algn="l" defTabSz="449263" rtl="0" eaLnBrk="0" fontAlgn="base" hangingPunct="0">
      <a:spcBef>
        <a:spcPct val="0"/>
      </a:spcBef>
      <a:spcAft>
        <a:spcPct val="0"/>
      </a:spcAft>
      <a:defRPr kern="1200">
        <a:solidFill>
          <a:schemeClr val="bg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bg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bg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bg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bg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viewProps" Target="viewProps.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Rectangle 1">
            <a:extLst>
              <a:ext uri="{FF2B5EF4-FFF2-40B4-BE49-F238E27FC236}">
                <a16:creationId xmlns:a16="http://schemas.microsoft.com/office/drawing/2014/main" id="{63AF6E10-9490-4220-84C7-E62BC1566EB7}"/>
              </a:ext>
            </a:extLst>
          </p:cNvPr>
          <p:cNvSpPr>
            <a:spLocks noGrp="1" noChangeArrowheads="1"/>
          </p:cNvSpPr>
          <p:nvPr>
            <p:ph type="sldImg"/>
          </p:nvPr>
        </p:nvSpPr>
        <p:spPr bwMode="auto">
          <a:xfrm>
            <a:off x="0" y="695325"/>
            <a:ext cx="0"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 name="Rectangle 2">
            <a:extLst>
              <a:ext uri="{FF2B5EF4-FFF2-40B4-BE49-F238E27FC236}">
                <a16:creationId xmlns:a16="http://schemas.microsoft.com/office/drawing/2014/main" id="{387154FF-F622-46A4-8E3D-5A6279D85CA5}"/>
              </a:ext>
            </a:extLst>
          </p:cNvPr>
          <p:cNvSpPr>
            <a:spLocks noGrp="1" noChangeArrowheads="1"/>
          </p:cNvSpPr>
          <p:nvPr>
            <p:ph type="body"/>
          </p:nvPr>
        </p:nvSpPr>
        <p:spPr bwMode="auto">
          <a:xfrm>
            <a:off x="685800" y="4343400"/>
            <a:ext cx="5484813" cy="4113213"/>
          </a:xfrm>
          <a:prstGeom prst="rect">
            <a:avLst/>
          </a:prstGeom>
          <a:noFill/>
          <a:ln>
            <a:noFill/>
          </a:ln>
          <a:effectLst/>
        </p:spPr>
        <p:txBody>
          <a:bodyPr vert="horz" wrap="square" lIns="0" tIns="0" rIns="0" bIns="0" numCol="1" anchor="t" anchorCtr="0" compatLnSpc="1">
            <a:prstTxWarp prst="textNoShape">
              <a:avLst/>
            </a:prstTxWarp>
          </a:bodyPr>
          <a:lstStyle/>
          <a:p>
            <a:pPr lvl="0"/>
            <a:endParaRPr lang="cs-CZ" altLang="cs-CZ" noProof="0"/>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1">
            <a:extLst>
              <a:ext uri="{FF2B5EF4-FFF2-40B4-BE49-F238E27FC236}">
                <a16:creationId xmlns:a16="http://schemas.microsoft.com/office/drawing/2014/main" id="{214F9899-0A77-4C7C-80F8-900081AB1082}"/>
              </a:ext>
            </a:extLst>
          </p:cNvPr>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3" name="Rectangle 2">
            <a:extLst>
              <a:ext uri="{FF2B5EF4-FFF2-40B4-BE49-F238E27FC236}">
                <a16:creationId xmlns:a16="http://schemas.microsoft.com/office/drawing/2014/main" id="{18AAB26E-2651-4811-99F4-87606DE074E3}"/>
              </a:ext>
            </a:extLst>
          </p:cNvPr>
          <p:cNvSpPr>
            <a:spLocks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1">
            <a:extLst>
              <a:ext uri="{FF2B5EF4-FFF2-40B4-BE49-F238E27FC236}">
                <a16:creationId xmlns:a16="http://schemas.microsoft.com/office/drawing/2014/main" id="{E0FEF44A-226F-4254-93F7-A24D048F1045}"/>
              </a:ext>
            </a:extLst>
          </p:cNvPr>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3555" name="Rectangle 2">
            <a:extLst>
              <a:ext uri="{FF2B5EF4-FFF2-40B4-BE49-F238E27FC236}">
                <a16:creationId xmlns:a16="http://schemas.microsoft.com/office/drawing/2014/main" id="{FDEC72A6-A223-42CB-A7CC-300050BC6D81}"/>
              </a:ext>
            </a:extLst>
          </p:cNvPr>
          <p:cNvSpPr>
            <a:spLocks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1">
            <a:extLst>
              <a:ext uri="{FF2B5EF4-FFF2-40B4-BE49-F238E27FC236}">
                <a16:creationId xmlns:a16="http://schemas.microsoft.com/office/drawing/2014/main" id="{C78BCDBF-31BE-431B-83F2-D4598FF10B84}"/>
              </a:ext>
            </a:extLst>
          </p:cNvPr>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3" name="Rectangle 2">
            <a:extLst>
              <a:ext uri="{FF2B5EF4-FFF2-40B4-BE49-F238E27FC236}">
                <a16:creationId xmlns:a16="http://schemas.microsoft.com/office/drawing/2014/main" id="{7E2D772B-2CE3-4B42-A887-86BA5F154CD7}"/>
              </a:ext>
            </a:extLst>
          </p:cNvPr>
          <p:cNvSpPr>
            <a:spLocks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1">
            <a:extLst>
              <a:ext uri="{FF2B5EF4-FFF2-40B4-BE49-F238E27FC236}">
                <a16:creationId xmlns:a16="http://schemas.microsoft.com/office/drawing/2014/main" id="{2665C52C-0464-491B-BBA8-85C1260FA572}"/>
              </a:ext>
            </a:extLst>
          </p:cNvPr>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7651" name="Rectangle 2">
            <a:extLst>
              <a:ext uri="{FF2B5EF4-FFF2-40B4-BE49-F238E27FC236}">
                <a16:creationId xmlns:a16="http://schemas.microsoft.com/office/drawing/2014/main" id="{76D34D7D-4594-414B-A269-1AB608943699}"/>
              </a:ext>
            </a:extLst>
          </p:cNvPr>
          <p:cNvSpPr>
            <a:spLocks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1">
            <a:extLst>
              <a:ext uri="{FF2B5EF4-FFF2-40B4-BE49-F238E27FC236}">
                <a16:creationId xmlns:a16="http://schemas.microsoft.com/office/drawing/2014/main" id="{30A0034F-5EBB-40CB-A3AF-5E049083D1C1}"/>
              </a:ext>
            </a:extLst>
          </p:cNvPr>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9699" name="Rectangle 2">
            <a:extLst>
              <a:ext uri="{FF2B5EF4-FFF2-40B4-BE49-F238E27FC236}">
                <a16:creationId xmlns:a16="http://schemas.microsoft.com/office/drawing/2014/main" id="{B7B09BD3-C3FB-4D4C-A1B1-E8F20371838B}"/>
              </a:ext>
            </a:extLst>
          </p:cNvPr>
          <p:cNvSpPr>
            <a:spLocks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Rectangle 1">
            <a:extLst>
              <a:ext uri="{FF2B5EF4-FFF2-40B4-BE49-F238E27FC236}">
                <a16:creationId xmlns:a16="http://schemas.microsoft.com/office/drawing/2014/main" id="{F276C733-75A8-4AED-9525-D3945ADC96A7}"/>
              </a:ext>
            </a:extLst>
          </p:cNvPr>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1747" name="Rectangle 2">
            <a:extLst>
              <a:ext uri="{FF2B5EF4-FFF2-40B4-BE49-F238E27FC236}">
                <a16:creationId xmlns:a16="http://schemas.microsoft.com/office/drawing/2014/main" id="{2DF5300B-4453-4CDF-B9CA-B19EADD38C8D}"/>
              </a:ext>
            </a:extLst>
          </p:cNvPr>
          <p:cNvSpPr>
            <a:spLocks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1">
            <a:extLst>
              <a:ext uri="{FF2B5EF4-FFF2-40B4-BE49-F238E27FC236}">
                <a16:creationId xmlns:a16="http://schemas.microsoft.com/office/drawing/2014/main" id="{0C7BDD65-5664-475E-A215-1719C10D1F6F}"/>
              </a:ext>
            </a:extLst>
          </p:cNvPr>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795" name="Rectangle 2">
            <a:extLst>
              <a:ext uri="{FF2B5EF4-FFF2-40B4-BE49-F238E27FC236}">
                <a16:creationId xmlns:a16="http://schemas.microsoft.com/office/drawing/2014/main" id="{71F3F7B4-8376-41F8-9B66-575EA7B1B7C9}"/>
              </a:ext>
            </a:extLst>
          </p:cNvPr>
          <p:cNvSpPr>
            <a:spLocks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1">
            <a:extLst>
              <a:ext uri="{FF2B5EF4-FFF2-40B4-BE49-F238E27FC236}">
                <a16:creationId xmlns:a16="http://schemas.microsoft.com/office/drawing/2014/main" id="{E8535DE9-0B40-4842-9077-920584B73480}"/>
              </a:ext>
            </a:extLst>
          </p:cNvPr>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5843" name="Rectangle 2">
            <a:extLst>
              <a:ext uri="{FF2B5EF4-FFF2-40B4-BE49-F238E27FC236}">
                <a16:creationId xmlns:a16="http://schemas.microsoft.com/office/drawing/2014/main" id="{D15160FD-0FDD-44F6-9894-7C993B6AB4DD}"/>
              </a:ext>
            </a:extLst>
          </p:cNvPr>
          <p:cNvSpPr>
            <a:spLocks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1">
            <a:extLst>
              <a:ext uri="{FF2B5EF4-FFF2-40B4-BE49-F238E27FC236}">
                <a16:creationId xmlns:a16="http://schemas.microsoft.com/office/drawing/2014/main" id="{1CFF0273-B8B4-4211-86FF-64312E831651}"/>
              </a:ext>
            </a:extLst>
          </p:cNvPr>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7891" name="Rectangle 2">
            <a:extLst>
              <a:ext uri="{FF2B5EF4-FFF2-40B4-BE49-F238E27FC236}">
                <a16:creationId xmlns:a16="http://schemas.microsoft.com/office/drawing/2014/main" id="{5095CA32-B8B8-42B2-9A1C-DA17A477D62D}"/>
              </a:ext>
            </a:extLst>
          </p:cNvPr>
          <p:cNvSpPr>
            <a:spLocks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1">
            <a:extLst>
              <a:ext uri="{FF2B5EF4-FFF2-40B4-BE49-F238E27FC236}">
                <a16:creationId xmlns:a16="http://schemas.microsoft.com/office/drawing/2014/main" id="{DEB4EDA1-AEA1-49FB-8DDB-1DC643357313}"/>
              </a:ext>
            </a:extLst>
          </p:cNvPr>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39" name="Rectangle 2">
            <a:extLst>
              <a:ext uri="{FF2B5EF4-FFF2-40B4-BE49-F238E27FC236}">
                <a16:creationId xmlns:a16="http://schemas.microsoft.com/office/drawing/2014/main" id="{C27A209B-1E0C-442A-AE90-2A1F0BB7BDAB}"/>
              </a:ext>
            </a:extLst>
          </p:cNvPr>
          <p:cNvSpPr>
            <a:spLocks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1">
            <a:extLst>
              <a:ext uri="{FF2B5EF4-FFF2-40B4-BE49-F238E27FC236}">
                <a16:creationId xmlns:a16="http://schemas.microsoft.com/office/drawing/2014/main" id="{8D2C9E91-8025-4D86-9470-C9E8E7F7427A}"/>
              </a:ext>
            </a:extLst>
          </p:cNvPr>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1987" name="Rectangle 2">
            <a:extLst>
              <a:ext uri="{FF2B5EF4-FFF2-40B4-BE49-F238E27FC236}">
                <a16:creationId xmlns:a16="http://schemas.microsoft.com/office/drawing/2014/main" id="{6A421030-96EC-4922-9309-CA856858B085}"/>
              </a:ext>
            </a:extLst>
          </p:cNvPr>
          <p:cNvSpPr>
            <a:spLocks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1">
            <a:extLst>
              <a:ext uri="{FF2B5EF4-FFF2-40B4-BE49-F238E27FC236}">
                <a16:creationId xmlns:a16="http://schemas.microsoft.com/office/drawing/2014/main" id="{332123F4-24E1-4642-A0C2-39739D47E84D}"/>
              </a:ext>
            </a:extLst>
          </p:cNvPr>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171" name="Rectangle 2">
            <a:extLst>
              <a:ext uri="{FF2B5EF4-FFF2-40B4-BE49-F238E27FC236}">
                <a16:creationId xmlns:a16="http://schemas.microsoft.com/office/drawing/2014/main" id="{9815749B-E63B-488E-BB13-EDFA7CA945F3}"/>
              </a:ext>
            </a:extLst>
          </p:cNvPr>
          <p:cNvSpPr>
            <a:spLocks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1">
            <a:extLst>
              <a:ext uri="{FF2B5EF4-FFF2-40B4-BE49-F238E27FC236}">
                <a16:creationId xmlns:a16="http://schemas.microsoft.com/office/drawing/2014/main" id="{A63163D1-71D9-4894-95C9-0557583E1585}"/>
              </a:ext>
            </a:extLst>
          </p:cNvPr>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035" name="Rectangle 2">
            <a:extLst>
              <a:ext uri="{FF2B5EF4-FFF2-40B4-BE49-F238E27FC236}">
                <a16:creationId xmlns:a16="http://schemas.microsoft.com/office/drawing/2014/main" id="{EE7CA0F9-2D73-457A-B135-329A393ADE94}"/>
              </a:ext>
            </a:extLst>
          </p:cNvPr>
          <p:cNvSpPr>
            <a:spLocks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Rectangle 1">
            <a:extLst>
              <a:ext uri="{FF2B5EF4-FFF2-40B4-BE49-F238E27FC236}">
                <a16:creationId xmlns:a16="http://schemas.microsoft.com/office/drawing/2014/main" id="{CE642007-815A-4DC0-B794-CCA5641FEB14}"/>
              </a:ext>
            </a:extLst>
          </p:cNvPr>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6083" name="Rectangle 2">
            <a:extLst>
              <a:ext uri="{FF2B5EF4-FFF2-40B4-BE49-F238E27FC236}">
                <a16:creationId xmlns:a16="http://schemas.microsoft.com/office/drawing/2014/main" id="{8591D373-FBEC-4B03-A268-DC7FF81AE9E2}"/>
              </a:ext>
            </a:extLst>
          </p:cNvPr>
          <p:cNvSpPr>
            <a:spLocks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Rectangle 1">
            <a:extLst>
              <a:ext uri="{FF2B5EF4-FFF2-40B4-BE49-F238E27FC236}">
                <a16:creationId xmlns:a16="http://schemas.microsoft.com/office/drawing/2014/main" id="{5A6D02B9-514E-41A3-9FD1-194605F10474}"/>
              </a:ext>
            </a:extLst>
          </p:cNvPr>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8131" name="Rectangle 2">
            <a:extLst>
              <a:ext uri="{FF2B5EF4-FFF2-40B4-BE49-F238E27FC236}">
                <a16:creationId xmlns:a16="http://schemas.microsoft.com/office/drawing/2014/main" id="{6BB48131-4FC1-4A21-9060-47183720A4CA}"/>
              </a:ext>
            </a:extLst>
          </p:cNvPr>
          <p:cNvSpPr>
            <a:spLocks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1">
            <a:extLst>
              <a:ext uri="{FF2B5EF4-FFF2-40B4-BE49-F238E27FC236}">
                <a16:creationId xmlns:a16="http://schemas.microsoft.com/office/drawing/2014/main" id="{2287FC92-E66F-4D26-9577-D07539D2CA2B}"/>
              </a:ext>
            </a:extLst>
          </p:cNvPr>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0179" name="Rectangle 2">
            <a:extLst>
              <a:ext uri="{FF2B5EF4-FFF2-40B4-BE49-F238E27FC236}">
                <a16:creationId xmlns:a16="http://schemas.microsoft.com/office/drawing/2014/main" id="{9232501B-72C9-40C3-942C-01C01DFC943D}"/>
              </a:ext>
            </a:extLst>
          </p:cNvPr>
          <p:cNvSpPr>
            <a:spLocks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6" name="Rectangle 1">
            <a:extLst>
              <a:ext uri="{FF2B5EF4-FFF2-40B4-BE49-F238E27FC236}">
                <a16:creationId xmlns:a16="http://schemas.microsoft.com/office/drawing/2014/main" id="{E33EDAFB-6D32-4948-9B29-1CC420C73455}"/>
              </a:ext>
            </a:extLst>
          </p:cNvPr>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2227" name="Rectangle 2">
            <a:extLst>
              <a:ext uri="{FF2B5EF4-FFF2-40B4-BE49-F238E27FC236}">
                <a16:creationId xmlns:a16="http://schemas.microsoft.com/office/drawing/2014/main" id="{2FB5563A-3F0C-40B2-A1C6-36FDEEAB73BA}"/>
              </a:ext>
            </a:extLst>
          </p:cNvPr>
          <p:cNvSpPr>
            <a:spLocks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1">
            <a:extLst>
              <a:ext uri="{FF2B5EF4-FFF2-40B4-BE49-F238E27FC236}">
                <a16:creationId xmlns:a16="http://schemas.microsoft.com/office/drawing/2014/main" id="{0DADD6A4-F5D8-4C34-9CCF-80D44E3B27AB}"/>
              </a:ext>
            </a:extLst>
          </p:cNvPr>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4275" name="Rectangle 2">
            <a:extLst>
              <a:ext uri="{FF2B5EF4-FFF2-40B4-BE49-F238E27FC236}">
                <a16:creationId xmlns:a16="http://schemas.microsoft.com/office/drawing/2014/main" id="{3637919B-CDA4-4D73-BB3A-E58EDD55564C}"/>
              </a:ext>
            </a:extLst>
          </p:cNvPr>
          <p:cNvSpPr>
            <a:spLocks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1">
            <a:extLst>
              <a:ext uri="{FF2B5EF4-FFF2-40B4-BE49-F238E27FC236}">
                <a16:creationId xmlns:a16="http://schemas.microsoft.com/office/drawing/2014/main" id="{F4467CBC-BECA-467A-B0B2-04E984F502A7}"/>
              </a:ext>
            </a:extLst>
          </p:cNvPr>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6323" name="Rectangle 2">
            <a:extLst>
              <a:ext uri="{FF2B5EF4-FFF2-40B4-BE49-F238E27FC236}">
                <a16:creationId xmlns:a16="http://schemas.microsoft.com/office/drawing/2014/main" id="{1CB1AAFB-1EF6-42C5-8F0F-A55EF703F24B}"/>
              </a:ext>
            </a:extLst>
          </p:cNvPr>
          <p:cNvSpPr>
            <a:spLocks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Rectangle 1">
            <a:extLst>
              <a:ext uri="{FF2B5EF4-FFF2-40B4-BE49-F238E27FC236}">
                <a16:creationId xmlns:a16="http://schemas.microsoft.com/office/drawing/2014/main" id="{BD5A5298-E76B-46FE-B536-0197F0A23B68}"/>
              </a:ext>
            </a:extLst>
          </p:cNvPr>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8371" name="Rectangle 2">
            <a:extLst>
              <a:ext uri="{FF2B5EF4-FFF2-40B4-BE49-F238E27FC236}">
                <a16:creationId xmlns:a16="http://schemas.microsoft.com/office/drawing/2014/main" id="{D0745361-FE44-421C-BDFE-5EF064B28EFF}"/>
              </a:ext>
            </a:extLst>
          </p:cNvPr>
          <p:cNvSpPr>
            <a:spLocks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8" name="Rectangle 1">
            <a:extLst>
              <a:ext uri="{FF2B5EF4-FFF2-40B4-BE49-F238E27FC236}">
                <a16:creationId xmlns:a16="http://schemas.microsoft.com/office/drawing/2014/main" id="{FADB29C5-36DE-4C89-9A8E-B5A86FE4D307}"/>
              </a:ext>
            </a:extLst>
          </p:cNvPr>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0419" name="Rectangle 2">
            <a:extLst>
              <a:ext uri="{FF2B5EF4-FFF2-40B4-BE49-F238E27FC236}">
                <a16:creationId xmlns:a16="http://schemas.microsoft.com/office/drawing/2014/main" id="{28655C8F-80DB-405D-AFF3-3791A09BCD2B}"/>
              </a:ext>
            </a:extLst>
          </p:cNvPr>
          <p:cNvSpPr>
            <a:spLocks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2466" name="Rectangle 1">
            <a:extLst>
              <a:ext uri="{FF2B5EF4-FFF2-40B4-BE49-F238E27FC236}">
                <a16:creationId xmlns:a16="http://schemas.microsoft.com/office/drawing/2014/main" id="{351BE46D-3D41-464B-AC53-78CDC6775247}"/>
              </a:ext>
            </a:extLst>
          </p:cNvPr>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2467" name="Rectangle 2">
            <a:extLst>
              <a:ext uri="{FF2B5EF4-FFF2-40B4-BE49-F238E27FC236}">
                <a16:creationId xmlns:a16="http://schemas.microsoft.com/office/drawing/2014/main" id="{DC09FA00-4D3C-44BF-A294-85DE66388DC2}"/>
              </a:ext>
            </a:extLst>
          </p:cNvPr>
          <p:cNvSpPr>
            <a:spLocks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Rectangle 1">
            <a:extLst>
              <a:ext uri="{FF2B5EF4-FFF2-40B4-BE49-F238E27FC236}">
                <a16:creationId xmlns:a16="http://schemas.microsoft.com/office/drawing/2014/main" id="{4AA16D6C-2BA2-41D2-AF0F-7692BF82ED16}"/>
              </a:ext>
            </a:extLst>
          </p:cNvPr>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219" name="Rectangle 2">
            <a:extLst>
              <a:ext uri="{FF2B5EF4-FFF2-40B4-BE49-F238E27FC236}">
                <a16:creationId xmlns:a16="http://schemas.microsoft.com/office/drawing/2014/main" id="{200E035B-47B1-43FE-A53A-17F4699DA3B6}"/>
              </a:ext>
            </a:extLst>
          </p:cNvPr>
          <p:cNvSpPr>
            <a:spLocks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1">
            <a:extLst>
              <a:ext uri="{FF2B5EF4-FFF2-40B4-BE49-F238E27FC236}">
                <a16:creationId xmlns:a16="http://schemas.microsoft.com/office/drawing/2014/main" id="{421AFA71-95ED-41E3-BAA1-DC50C23872DE}"/>
              </a:ext>
            </a:extLst>
          </p:cNvPr>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4515" name="Rectangle 2">
            <a:extLst>
              <a:ext uri="{FF2B5EF4-FFF2-40B4-BE49-F238E27FC236}">
                <a16:creationId xmlns:a16="http://schemas.microsoft.com/office/drawing/2014/main" id="{4D0915C1-B768-43E5-B460-03EE436AF805}"/>
              </a:ext>
            </a:extLst>
          </p:cNvPr>
          <p:cNvSpPr>
            <a:spLocks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6562" name="Rectangle 1">
            <a:extLst>
              <a:ext uri="{FF2B5EF4-FFF2-40B4-BE49-F238E27FC236}">
                <a16:creationId xmlns:a16="http://schemas.microsoft.com/office/drawing/2014/main" id="{2A90CF3F-7AAB-4C51-A9F3-F315FD1D408A}"/>
              </a:ext>
            </a:extLst>
          </p:cNvPr>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6563" name="Rectangle 2">
            <a:extLst>
              <a:ext uri="{FF2B5EF4-FFF2-40B4-BE49-F238E27FC236}">
                <a16:creationId xmlns:a16="http://schemas.microsoft.com/office/drawing/2014/main" id="{5FBF2749-FD7A-45EE-8E6F-9D52C4EE4694}"/>
              </a:ext>
            </a:extLst>
          </p:cNvPr>
          <p:cNvSpPr>
            <a:spLocks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10" name="Rectangle 1">
            <a:extLst>
              <a:ext uri="{FF2B5EF4-FFF2-40B4-BE49-F238E27FC236}">
                <a16:creationId xmlns:a16="http://schemas.microsoft.com/office/drawing/2014/main" id="{D6A6D07F-E2FF-4AAC-8709-5714F54E93FE}"/>
              </a:ext>
            </a:extLst>
          </p:cNvPr>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8611" name="Rectangle 2">
            <a:extLst>
              <a:ext uri="{FF2B5EF4-FFF2-40B4-BE49-F238E27FC236}">
                <a16:creationId xmlns:a16="http://schemas.microsoft.com/office/drawing/2014/main" id="{867CA0C6-D6B3-4EE7-8753-69A331915E88}"/>
              </a:ext>
            </a:extLst>
          </p:cNvPr>
          <p:cNvSpPr>
            <a:spLocks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0658" name="Rectangle 1">
            <a:extLst>
              <a:ext uri="{FF2B5EF4-FFF2-40B4-BE49-F238E27FC236}">
                <a16:creationId xmlns:a16="http://schemas.microsoft.com/office/drawing/2014/main" id="{2504F597-0AA2-4E27-B183-A24F42201F14}"/>
              </a:ext>
            </a:extLst>
          </p:cNvPr>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0659" name="Rectangle 2">
            <a:extLst>
              <a:ext uri="{FF2B5EF4-FFF2-40B4-BE49-F238E27FC236}">
                <a16:creationId xmlns:a16="http://schemas.microsoft.com/office/drawing/2014/main" id="{94FB9932-8AD3-4AA2-85FE-B5616D14BE12}"/>
              </a:ext>
            </a:extLst>
          </p:cNvPr>
          <p:cNvSpPr>
            <a:spLocks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2706" name="Rectangle 1">
            <a:extLst>
              <a:ext uri="{FF2B5EF4-FFF2-40B4-BE49-F238E27FC236}">
                <a16:creationId xmlns:a16="http://schemas.microsoft.com/office/drawing/2014/main" id="{893E00F2-E22A-47C1-9BF9-E0593E2FDD81}"/>
              </a:ext>
            </a:extLst>
          </p:cNvPr>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2707" name="Rectangle 2">
            <a:extLst>
              <a:ext uri="{FF2B5EF4-FFF2-40B4-BE49-F238E27FC236}">
                <a16:creationId xmlns:a16="http://schemas.microsoft.com/office/drawing/2014/main" id="{4EDDEE90-6D56-4B1B-91C4-9DDC2CBD785B}"/>
              </a:ext>
            </a:extLst>
          </p:cNvPr>
          <p:cNvSpPr>
            <a:spLocks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754" name="Rectangle 1">
            <a:extLst>
              <a:ext uri="{FF2B5EF4-FFF2-40B4-BE49-F238E27FC236}">
                <a16:creationId xmlns:a16="http://schemas.microsoft.com/office/drawing/2014/main" id="{C72904D2-171A-4EBA-B5CA-00DD8809EFD3}"/>
              </a:ext>
            </a:extLst>
          </p:cNvPr>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4755" name="Rectangle 2">
            <a:extLst>
              <a:ext uri="{FF2B5EF4-FFF2-40B4-BE49-F238E27FC236}">
                <a16:creationId xmlns:a16="http://schemas.microsoft.com/office/drawing/2014/main" id="{CBFB4707-2A62-4626-BDF7-6A0A4220CA14}"/>
              </a:ext>
            </a:extLst>
          </p:cNvPr>
          <p:cNvSpPr>
            <a:spLocks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802" name="Rectangle 1">
            <a:extLst>
              <a:ext uri="{FF2B5EF4-FFF2-40B4-BE49-F238E27FC236}">
                <a16:creationId xmlns:a16="http://schemas.microsoft.com/office/drawing/2014/main" id="{1C7CFCBF-0B54-4E42-A8A7-0B878C65350C}"/>
              </a:ext>
            </a:extLst>
          </p:cNvPr>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6803" name="Rectangle 2">
            <a:extLst>
              <a:ext uri="{FF2B5EF4-FFF2-40B4-BE49-F238E27FC236}">
                <a16:creationId xmlns:a16="http://schemas.microsoft.com/office/drawing/2014/main" id="{FE0B7BBC-95EC-4AA0-95A4-87249C4AC5C7}"/>
              </a:ext>
            </a:extLst>
          </p:cNvPr>
          <p:cNvSpPr>
            <a:spLocks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850" name="Rectangle 1">
            <a:extLst>
              <a:ext uri="{FF2B5EF4-FFF2-40B4-BE49-F238E27FC236}">
                <a16:creationId xmlns:a16="http://schemas.microsoft.com/office/drawing/2014/main" id="{D6530CE3-1B30-4B5B-9D10-F79F9CAF932E}"/>
              </a:ext>
            </a:extLst>
          </p:cNvPr>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8851" name="Rectangle 2">
            <a:extLst>
              <a:ext uri="{FF2B5EF4-FFF2-40B4-BE49-F238E27FC236}">
                <a16:creationId xmlns:a16="http://schemas.microsoft.com/office/drawing/2014/main" id="{BDF92AB3-74B9-4D57-9F96-FE588D9B1CDC}"/>
              </a:ext>
            </a:extLst>
          </p:cNvPr>
          <p:cNvSpPr>
            <a:spLocks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0898" name="Rectangle 1">
            <a:extLst>
              <a:ext uri="{FF2B5EF4-FFF2-40B4-BE49-F238E27FC236}">
                <a16:creationId xmlns:a16="http://schemas.microsoft.com/office/drawing/2014/main" id="{93788D5D-7B3A-443D-A569-03F8E512C744}"/>
              </a:ext>
            </a:extLst>
          </p:cNvPr>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0899" name="Rectangle 2">
            <a:extLst>
              <a:ext uri="{FF2B5EF4-FFF2-40B4-BE49-F238E27FC236}">
                <a16:creationId xmlns:a16="http://schemas.microsoft.com/office/drawing/2014/main" id="{0E82E621-09B4-48E0-BBBB-0C635764325E}"/>
              </a:ext>
            </a:extLst>
          </p:cNvPr>
          <p:cNvSpPr>
            <a:spLocks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946" name="Rectangle 1">
            <a:extLst>
              <a:ext uri="{FF2B5EF4-FFF2-40B4-BE49-F238E27FC236}">
                <a16:creationId xmlns:a16="http://schemas.microsoft.com/office/drawing/2014/main" id="{6F250D18-32A2-473C-B2F1-4255ECD77874}"/>
              </a:ext>
            </a:extLst>
          </p:cNvPr>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2947" name="Rectangle 2">
            <a:extLst>
              <a:ext uri="{FF2B5EF4-FFF2-40B4-BE49-F238E27FC236}">
                <a16:creationId xmlns:a16="http://schemas.microsoft.com/office/drawing/2014/main" id="{327EB1D3-4480-4DB0-A16A-A44A35A105F5}"/>
              </a:ext>
            </a:extLst>
          </p:cNvPr>
          <p:cNvSpPr>
            <a:spLocks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1">
            <a:extLst>
              <a:ext uri="{FF2B5EF4-FFF2-40B4-BE49-F238E27FC236}">
                <a16:creationId xmlns:a16="http://schemas.microsoft.com/office/drawing/2014/main" id="{39081EA3-640B-4B87-94E6-AE4E71594935}"/>
              </a:ext>
            </a:extLst>
          </p:cNvPr>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267" name="Rectangle 2">
            <a:extLst>
              <a:ext uri="{FF2B5EF4-FFF2-40B4-BE49-F238E27FC236}">
                <a16:creationId xmlns:a16="http://schemas.microsoft.com/office/drawing/2014/main" id="{BFF08BDE-8521-40AC-8887-8C89E697FC95}"/>
              </a:ext>
            </a:extLst>
          </p:cNvPr>
          <p:cNvSpPr>
            <a:spLocks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1">
            <a:extLst>
              <a:ext uri="{FF2B5EF4-FFF2-40B4-BE49-F238E27FC236}">
                <a16:creationId xmlns:a16="http://schemas.microsoft.com/office/drawing/2014/main" id="{49A2810E-A9A6-4A89-9124-895269E5FEDF}"/>
              </a:ext>
            </a:extLst>
          </p:cNvPr>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4995" name="Rectangle 2">
            <a:extLst>
              <a:ext uri="{FF2B5EF4-FFF2-40B4-BE49-F238E27FC236}">
                <a16:creationId xmlns:a16="http://schemas.microsoft.com/office/drawing/2014/main" id="{D9A4561E-BCD7-4AFF-A7C0-EC516161A6C7}"/>
              </a:ext>
            </a:extLst>
          </p:cNvPr>
          <p:cNvSpPr>
            <a:spLocks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7042" name="Rectangle 1">
            <a:extLst>
              <a:ext uri="{FF2B5EF4-FFF2-40B4-BE49-F238E27FC236}">
                <a16:creationId xmlns:a16="http://schemas.microsoft.com/office/drawing/2014/main" id="{E436D102-D40C-43DA-A677-299E41B7CDB0}"/>
              </a:ext>
            </a:extLst>
          </p:cNvPr>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7043" name="Rectangle 2">
            <a:extLst>
              <a:ext uri="{FF2B5EF4-FFF2-40B4-BE49-F238E27FC236}">
                <a16:creationId xmlns:a16="http://schemas.microsoft.com/office/drawing/2014/main" id="{A646BAD4-4528-4B5C-95C2-F4525E3E7275}"/>
              </a:ext>
            </a:extLst>
          </p:cNvPr>
          <p:cNvSpPr>
            <a:spLocks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9090" name="Rectangle 1">
            <a:extLst>
              <a:ext uri="{FF2B5EF4-FFF2-40B4-BE49-F238E27FC236}">
                <a16:creationId xmlns:a16="http://schemas.microsoft.com/office/drawing/2014/main" id="{79BBED9B-2E77-4DFA-B7D8-8749EC7BA6CC}"/>
              </a:ext>
            </a:extLst>
          </p:cNvPr>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9091" name="Rectangle 2">
            <a:extLst>
              <a:ext uri="{FF2B5EF4-FFF2-40B4-BE49-F238E27FC236}">
                <a16:creationId xmlns:a16="http://schemas.microsoft.com/office/drawing/2014/main" id="{A1262F54-CE50-4ADC-B9D3-0D029BC6A1D2}"/>
              </a:ext>
            </a:extLst>
          </p:cNvPr>
          <p:cNvSpPr>
            <a:spLocks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1138" name="Rectangle 1">
            <a:extLst>
              <a:ext uri="{FF2B5EF4-FFF2-40B4-BE49-F238E27FC236}">
                <a16:creationId xmlns:a16="http://schemas.microsoft.com/office/drawing/2014/main" id="{7454C834-3B48-40E8-9319-DBE7AB4E695C}"/>
              </a:ext>
            </a:extLst>
          </p:cNvPr>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1139" name="Rectangle 2">
            <a:extLst>
              <a:ext uri="{FF2B5EF4-FFF2-40B4-BE49-F238E27FC236}">
                <a16:creationId xmlns:a16="http://schemas.microsoft.com/office/drawing/2014/main" id="{1D6F9FA7-87C5-4DF9-A0B4-2DF74C442D84}"/>
              </a:ext>
            </a:extLst>
          </p:cNvPr>
          <p:cNvSpPr>
            <a:spLocks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1">
            <a:extLst>
              <a:ext uri="{FF2B5EF4-FFF2-40B4-BE49-F238E27FC236}">
                <a16:creationId xmlns:a16="http://schemas.microsoft.com/office/drawing/2014/main" id="{6F5F1782-84C3-459A-8A0E-932ACAA35F41}"/>
              </a:ext>
            </a:extLst>
          </p:cNvPr>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3315" name="Rectangle 2">
            <a:extLst>
              <a:ext uri="{FF2B5EF4-FFF2-40B4-BE49-F238E27FC236}">
                <a16:creationId xmlns:a16="http://schemas.microsoft.com/office/drawing/2014/main" id="{D10728EC-3146-4C7B-808A-D2F7A78E1665}"/>
              </a:ext>
            </a:extLst>
          </p:cNvPr>
          <p:cNvSpPr>
            <a:spLocks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1">
            <a:extLst>
              <a:ext uri="{FF2B5EF4-FFF2-40B4-BE49-F238E27FC236}">
                <a16:creationId xmlns:a16="http://schemas.microsoft.com/office/drawing/2014/main" id="{74D46453-DE81-4E7D-9776-B03A930AA51D}"/>
              </a:ext>
            </a:extLst>
          </p:cNvPr>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5363" name="Rectangle 2">
            <a:extLst>
              <a:ext uri="{FF2B5EF4-FFF2-40B4-BE49-F238E27FC236}">
                <a16:creationId xmlns:a16="http://schemas.microsoft.com/office/drawing/2014/main" id="{57AE81E8-B5C0-4E7F-9A73-F2F5D7FFC08B}"/>
              </a:ext>
            </a:extLst>
          </p:cNvPr>
          <p:cNvSpPr>
            <a:spLocks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1">
            <a:extLst>
              <a:ext uri="{FF2B5EF4-FFF2-40B4-BE49-F238E27FC236}">
                <a16:creationId xmlns:a16="http://schemas.microsoft.com/office/drawing/2014/main" id="{25BBA485-5BA7-45C1-AEAE-51A36F95DF2F}"/>
              </a:ext>
            </a:extLst>
          </p:cNvPr>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7411" name="Rectangle 2">
            <a:extLst>
              <a:ext uri="{FF2B5EF4-FFF2-40B4-BE49-F238E27FC236}">
                <a16:creationId xmlns:a16="http://schemas.microsoft.com/office/drawing/2014/main" id="{20739F21-F7AB-4427-804A-89FB2B83CB20}"/>
              </a:ext>
            </a:extLst>
          </p:cNvPr>
          <p:cNvSpPr>
            <a:spLocks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1">
            <a:extLst>
              <a:ext uri="{FF2B5EF4-FFF2-40B4-BE49-F238E27FC236}">
                <a16:creationId xmlns:a16="http://schemas.microsoft.com/office/drawing/2014/main" id="{17A62515-F1E5-4562-8153-90491F24B961}"/>
              </a:ext>
            </a:extLst>
          </p:cNvPr>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9459" name="Rectangle 2">
            <a:extLst>
              <a:ext uri="{FF2B5EF4-FFF2-40B4-BE49-F238E27FC236}">
                <a16:creationId xmlns:a16="http://schemas.microsoft.com/office/drawing/2014/main" id="{83123C12-2209-464B-9851-F4494ADF7D17}"/>
              </a:ext>
            </a:extLst>
          </p:cNvPr>
          <p:cNvSpPr>
            <a:spLocks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1">
            <a:extLst>
              <a:ext uri="{FF2B5EF4-FFF2-40B4-BE49-F238E27FC236}">
                <a16:creationId xmlns:a16="http://schemas.microsoft.com/office/drawing/2014/main" id="{EA66CFB7-4EB4-4C8E-A07A-F74130D9B9A0}"/>
              </a:ext>
            </a:extLst>
          </p:cNvPr>
          <p:cNvSpPr>
            <a:spLocks noChangeArrowheads="1" noTextEdit="1"/>
          </p:cNvSpPr>
          <p:nvPr>
            <p:ph type="sldImg"/>
          </p:nvPr>
        </p:nvSpPr>
        <p:spPr>
          <a:xfrm>
            <a:off x="1143000" y="695325"/>
            <a:ext cx="4572000" cy="34290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507" name="Rectangle 2">
            <a:extLst>
              <a:ext uri="{FF2B5EF4-FFF2-40B4-BE49-F238E27FC236}">
                <a16:creationId xmlns:a16="http://schemas.microsoft.com/office/drawing/2014/main" id="{C12A54A6-D471-4E60-B212-D699627970F6}"/>
              </a:ext>
            </a:extLst>
          </p:cNvPr>
          <p:cNvSpPr>
            <a:spLocks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lstStyle>
            <a:lvl1pPr algn="ctr">
              <a:defRPr sz="6000"/>
            </a:lvl1pPr>
          </a:lstStyle>
          <a:p>
            <a:r>
              <a:rPr lang="cs-CZ"/>
              <a:t>Kliknutím lze upravit styl.</a:t>
            </a:r>
          </a:p>
        </p:txBody>
      </p:sp>
      <p:sp>
        <p:nvSpPr>
          <p:cNvPr id="3" name="Podnadpis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Rectangle 10">
            <a:extLst>
              <a:ext uri="{FF2B5EF4-FFF2-40B4-BE49-F238E27FC236}">
                <a16:creationId xmlns:a16="http://schemas.microsoft.com/office/drawing/2014/main" id="{1C1F9643-8591-4092-A4DB-E968D56FC4CC}"/>
              </a:ext>
            </a:extLst>
          </p:cNvPr>
          <p:cNvSpPr>
            <a:spLocks noGrp="1" noChangeArrowheads="1"/>
          </p:cNvSpPr>
          <p:nvPr>
            <p:ph type="dt" idx="10"/>
          </p:nvPr>
        </p:nvSpPr>
        <p:spPr>
          <a:ln/>
        </p:spPr>
        <p:txBody>
          <a:bodyPr/>
          <a:lstStyle>
            <a:lvl1pPr>
              <a:defRPr/>
            </a:lvl1pPr>
          </a:lstStyle>
          <a:p>
            <a:pPr>
              <a:defRPr/>
            </a:pPr>
            <a:endParaRPr lang="cs-CZ" altLang="cs-CZ"/>
          </a:p>
        </p:txBody>
      </p:sp>
      <p:sp>
        <p:nvSpPr>
          <p:cNvPr id="5" name="Rectangle 11">
            <a:extLst>
              <a:ext uri="{FF2B5EF4-FFF2-40B4-BE49-F238E27FC236}">
                <a16:creationId xmlns:a16="http://schemas.microsoft.com/office/drawing/2014/main" id="{4647789A-4934-4A3A-BF39-02849F2CFE41}"/>
              </a:ext>
            </a:extLst>
          </p:cNvPr>
          <p:cNvSpPr>
            <a:spLocks noGrp="1" noChangeArrowheads="1"/>
          </p:cNvSpPr>
          <p:nvPr>
            <p:ph type="ftr" idx="11"/>
          </p:nvPr>
        </p:nvSpPr>
        <p:spPr>
          <a:ln/>
        </p:spPr>
        <p:txBody>
          <a:bodyPr/>
          <a:lstStyle>
            <a:lvl1pPr>
              <a:defRPr/>
            </a:lvl1pPr>
          </a:lstStyle>
          <a:p>
            <a:pPr>
              <a:defRPr/>
            </a:pPr>
            <a:endParaRPr lang="cs-CZ" altLang="cs-CZ"/>
          </a:p>
        </p:txBody>
      </p:sp>
      <p:sp>
        <p:nvSpPr>
          <p:cNvPr id="6" name="Rectangle 12">
            <a:extLst>
              <a:ext uri="{FF2B5EF4-FFF2-40B4-BE49-F238E27FC236}">
                <a16:creationId xmlns:a16="http://schemas.microsoft.com/office/drawing/2014/main" id="{F5D4C7C3-F342-4C84-A9F2-F3BB434B8A19}"/>
              </a:ext>
            </a:extLst>
          </p:cNvPr>
          <p:cNvSpPr>
            <a:spLocks noGrp="1" noChangeArrowheads="1"/>
          </p:cNvSpPr>
          <p:nvPr>
            <p:ph type="sldNum" idx="12"/>
          </p:nvPr>
        </p:nvSpPr>
        <p:spPr>
          <a:ln/>
        </p:spPr>
        <p:txBody>
          <a:bodyPr/>
          <a:lstStyle>
            <a:lvl1pPr>
              <a:defRPr/>
            </a:lvl1pPr>
          </a:lstStyle>
          <a:p>
            <a:pPr>
              <a:defRPr/>
            </a:pPr>
            <a:fld id="{6724EB82-392A-4CA9-880D-39449BB56154}" type="slidenum">
              <a:rPr lang="cs-CZ" altLang="cs-CZ"/>
              <a:pPr>
                <a:defRPr/>
              </a:pPr>
              <a:t>‹#›</a:t>
            </a:fld>
            <a:endParaRPr lang="cs-CZ" altLang="cs-CZ"/>
          </a:p>
        </p:txBody>
      </p:sp>
    </p:spTree>
    <p:extLst>
      <p:ext uri="{BB962C8B-B14F-4D97-AF65-F5344CB8AC3E}">
        <p14:creationId xmlns:p14="http://schemas.microsoft.com/office/powerpoint/2010/main" val="4263184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10">
            <a:extLst>
              <a:ext uri="{FF2B5EF4-FFF2-40B4-BE49-F238E27FC236}">
                <a16:creationId xmlns:a16="http://schemas.microsoft.com/office/drawing/2014/main" id="{41623A7B-58D5-4A5A-8C9D-BEA923FECF60}"/>
              </a:ext>
            </a:extLst>
          </p:cNvPr>
          <p:cNvSpPr>
            <a:spLocks noGrp="1" noChangeArrowheads="1"/>
          </p:cNvSpPr>
          <p:nvPr>
            <p:ph type="dt" idx="10"/>
          </p:nvPr>
        </p:nvSpPr>
        <p:spPr>
          <a:ln/>
        </p:spPr>
        <p:txBody>
          <a:bodyPr/>
          <a:lstStyle>
            <a:lvl1pPr>
              <a:defRPr/>
            </a:lvl1pPr>
          </a:lstStyle>
          <a:p>
            <a:pPr>
              <a:defRPr/>
            </a:pPr>
            <a:endParaRPr lang="cs-CZ" altLang="cs-CZ"/>
          </a:p>
        </p:txBody>
      </p:sp>
      <p:sp>
        <p:nvSpPr>
          <p:cNvPr id="5" name="Rectangle 11">
            <a:extLst>
              <a:ext uri="{FF2B5EF4-FFF2-40B4-BE49-F238E27FC236}">
                <a16:creationId xmlns:a16="http://schemas.microsoft.com/office/drawing/2014/main" id="{AAA5469C-E332-4B4C-835E-8E57FBC21824}"/>
              </a:ext>
            </a:extLst>
          </p:cNvPr>
          <p:cNvSpPr>
            <a:spLocks noGrp="1" noChangeArrowheads="1"/>
          </p:cNvSpPr>
          <p:nvPr>
            <p:ph type="ftr" idx="11"/>
          </p:nvPr>
        </p:nvSpPr>
        <p:spPr>
          <a:ln/>
        </p:spPr>
        <p:txBody>
          <a:bodyPr/>
          <a:lstStyle>
            <a:lvl1pPr>
              <a:defRPr/>
            </a:lvl1pPr>
          </a:lstStyle>
          <a:p>
            <a:pPr>
              <a:defRPr/>
            </a:pPr>
            <a:endParaRPr lang="cs-CZ" altLang="cs-CZ"/>
          </a:p>
        </p:txBody>
      </p:sp>
      <p:sp>
        <p:nvSpPr>
          <p:cNvPr id="6" name="Rectangle 12">
            <a:extLst>
              <a:ext uri="{FF2B5EF4-FFF2-40B4-BE49-F238E27FC236}">
                <a16:creationId xmlns:a16="http://schemas.microsoft.com/office/drawing/2014/main" id="{58D1E183-3288-4C5C-A8DE-FEEC0363DFA5}"/>
              </a:ext>
            </a:extLst>
          </p:cNvPr>
          <p:cNvSpPr>
            <a:spLocks noGrp="1" noChangeArrowheads="1"/>
          </p:cNvSpPr>
          <p:nvPr>
            <p:ph type="sldNum" idx="12"/>
          </p:nvPr>
        </p:nvSpPr>
        <p:spPr>
          <a:ln/>
        </p:spPr>
        <p:txBody>
          <a:bodyPr/>
          <a:lstStyle>
            <a:lvl1pPr>
              <a:defRPr/>
            </a:lvl1pPr>
          </a:lstStyle>
          <a:p>
            <a:pPr>
              <a:defRPr/>
            </a:pPr>
            <a:fld id="{7B40E30B-87A2-4F9B-8136-2C8910382720}" type="slidenum">
              <a:rPr lang="cs-CZ" altLang="cs-CZ"/>
              <a:pPr>
                <a:defRPr/>
              </a:pPr>
              <a:t>‹#›</a:t>
            </a:fld>
            <a:endParaRPr lang="cs-CZ" altLang="cs-CZ"/>
          </a:p>
        </p:txBody>
      </p:sp>
    </p:spTree>
    <p:extLst>
      <p:ext uri="{BB962C8B-B14F-4D97-AF65-F5344CB8AC3E}">
        <p14:creationId xmlns:p14="http://schemas.microsoft.com/office/powerpoint/2010/main" val="2635886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67500" y="750888"/>
            <a:ext cx="1944688" cy="5334000"/>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3438" y="750888"/>
            <a:ext cx="5681662" cy="533400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10">
            <a:extLst>
              <a:ext uri="{FF2B5EF4-FFF2-40B4-BE49-F238E27FC236}">
                <a16:creationId xmlns:a16="http://schemas.microsoft.com/office/drawing/2014/main" id="{34638946-63F8-4F16-8E10-AB2A7690F433}"/>
              </a:ext>
            </a:extLst>
          </p:cNvPr>
          <p:cNvSpPr>
            <a:spLocks noGrp="1" noChangeArrowheads="1"/>
          </p:cNvSpPr>
          <p:nvPr>
            <p:ph type="dt" idx="10"/>
          </p:nvPr>
        </p:nvSpPr>
        <p:spPr>
          <a:ln/>
        </p:spPr>
        <p:txBody>
          <a:bodyPr/>
          <a:lstStyle>
            <a:lvl1pPr>
              <a:defRPr/>
            </a:lvl1pPr>
          </a:lstStyle>
          <a:p>
            <a:pPr>
              <a:defRPr/>
            </a:pPr>
            <a:endParaRPr lang="cs-CZ" altLang="cs-CZ"/>
          </a:p>
        </p:txBody>
      </p:sp>
      <p:sp>
        <p:nvSpPr>
          <p:cNvPr id="5" name="Rectangle 11">
            <a:extLst>
              <a:ext uri="{FF2B5EF4-FFF2-40B4-BE49-F238E27FC236}">
                <a16:creationId xmlns:a16="http://schemas.microsoft.com/office/drawing/2014/main" id="{6C51B56F-C848-4A4E-8C9F-38825B33DEC3}"/>
              </a:ext>
            </a:extLst>
          </p:cNvPr>
          <p:cNvSpPr>
            <a:spLocks noGrp="1" noChangeArrowheads="1"/>
          </p:cNvSpPr>
          <p:nvPr>
            <p:ph type="ftr" idx="11"/>
          </p:nvPr>
        </p:nvSpPr>
        <p:spPr>
          <a:ln/>
        </p:spPr>
        <p:txBody>
          <a:bodyPr/>
          <a:lstStyle>
            <a:lvl1pPr>
              <a:defRPr/>
            </a:lvl1pPr>
          </a:lstStyle>
          <a:p>
            <a:pPr>
              <a:defRPr/>
            </a:pPr>
            <a:endParaRPr lang="cs-CZ" altLang="cs-CZ"/>
          </a:p>
        </p:txBody>
      </p:sp>
      <p:sp>
        <p:nvSpPr>
          <p:cNvPr id="6" name="Rectangle 12">
            <a:extLst>
              <a:ext uri="{FF2B5EF4-FFF2-40B4-BE49-F238E27FC236}">
                <a16:creationId xmlns:a16="http://schemas.microsoft.com/office/drawing/2014/main" id="{7CAABFAE-ED0C-465E-B0C6-27E4BE3B97B9}"/>
              </a:ext>
            </a:extLst>
          </p:cNvPr>
          <p:cNvSpPr>
            <a:spLocks noGrp="1" noChangeArrowheads="1"/>
          </p:cNvSpPr>
          <p:nvPr>
            <p:ph type="sldNum" idx="12"/>
          </p:nvPr>
        </p:nvSpPr>
        <p:spPr>
          <a:ln/>
        </p:spPr>
        <p:txBody>
          <a:bodyPr/>
          <a:lstStyle>
            <a:lvl1pPr>
              <a:defRPr/>
            </a:lvl1pPr>
          </a:lstStyle>
          <a:p>
            <a:pPr>
              <a:defRPr/>
            </a:pPr>
            <a:fld id="{B5FA3831-C932-484A-8A7F-8E04036E7CAF}" type="slidenum">
              <a:rPr lang="cs-CZ" altLang="cs-CZ"/>
              <a:pPr>
                <a:defRPr/>
              </a:pPr>
              <a:t>‹#›</a:t>
            </a:fld>
            <a:endParaRPr lang="cs-CZ" altLang="cs-CZ"/>
          </a:p>
        </p:txBody>
      </p:sp>
    </p:spTree>
    <p:extLst>
      <p:ext uri="{BB962C8B-B14F-4D97-AF65-F5344CB8AC3E}">
        <p14:creationId xmlns:p14="http://schemas.microsoft.com/office/powerpoint/2010/main" val="1440885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Rectangle 7">
            <a:extLst>
              <a:ext uri="{FF2B5EF4-FFF2-40B4-BE49-F238E27FC236}">
                <a16:creationId xmlns:a16="http://schemas.microsoft.com/office/drawing/2014/main" id="{A5712026-7E34-478D-8A3C-D73FD8CC33B6}"/>
              </a:ext>
            </a:extLst>
          </p:cNvPr>
          <p:cNvSpPr>
            <a:spLocks noGrp="1" noChangeArrowheads="1"/>
          </p:cNvSpPr>
          <p:nvPr>
            <p:ph type="dt" idx="10"/>
          </p:nvPr>
        </p:nvSpPr>
        <p:spPr>
          <a:ln/>
        </p:spPr>
        <p:txBody>
          <a:bodyPr/>
          <a:lstStyle>
            <a:lvl1pPr>
              <a:defRPr/>
            </a:lvl1pPr>
          </a:lstStyle>
          <a:p>
            <a:pPr>
              <a:defRPr/>
            </a:pPr>
            <a:endParaRPr lang="cs-CZ" altLang="cs-CZ"/>
          </a:p>
        </p:txBody>
      </p:sp>
      <p:sp>
        <p:nvSpPr>
          <p:cNvPr id="5" name="Rectangle 8">
            <a:extLst>
              <a:ext uri="{FF2B5EF4-FFF2-40B4-BE49-F238E27FC236}">
                <a16:creationId xmlns:a16="http://schemas.microsoft.com/office/drawing/2014/main" id="{3600DDF3-8FBD-42C1-9F8A-725ED527C318}"/>
              </a:ext>
            </a:extLst>
          </p:cNvPr>
          <p:cNvSpPr>
            <a:spLocks noGrp="1" noChangeArrowheads="1"/>
          </p:cNvSpPr>
          <p:nvPr>
            <p:ph type="ftr" idx="11"/>
          </p:nvPr>
        </p:nvSpPr>
        <p:spPr>
          <a:ln/>
        </p:spPr>
        <p:txBody>
          <a:bodyPr/>
          <a:lstStyle>
            <a:lvl1pPr>
              <a:defRPr/>
            </a:lvl1pPr>
          </a:lstStyle>
          <a:p>
            <a:pPr>
              <a:defRPr/>
            </a:pPr>
            <a:endParaRPr lang="cs-CZ" altLang="cs-CZ"/>
          </a:p>
        </p:txBody>
      </p:sp>
      <p:sp>
        <p:nvSpPr>
          <p:cNvPr id="6" name="Rectangle 9">
            <a:extLst>
              <a:ext uri="{FF2B5EF4-FFF2-40B4-BE49-F238E27FC236}">
                <a16:creationId xmlns:a16="http://schemas.microsoft.com/office/drawing/2014/main" id="{BDC2034E-0040-4ECB-B1E5-C927CD3DE115}"/>
              </a:ext>
            </a:extLst>
          </p:cNvPr>
          <p:cNvSpPr>
            <a:spLocks noGrp="1" noChangeArrowheads="1"/>
          </p:cNvSpPr>
          <p:nvPr>
            <p:ph type="sldNum" idx="12"/>
          </p:nvPr>
        </p:nvSpPr>
        <p:spPr>
          <a:ln/>
        </p:spPr>
        <p:txBody>
          <a:bodyPr/>
          <a:lstStyle>
            <a:lvl1pPr>
              <a:defRPr/>
            </a:lvl1pPr>
          </a:lstStyle>
          <a:p>
            <a:pPr>
              <a:defRPr/>
            </a:pPr>
            <a:fld id="{C930B4BA-07D7-4D64-961B-D36625ECB1C8}" type="slidenum">
              <a:rPr lang="cs-CZ" altLang="cs-CZ"/>
              <a:pPr>
                <a:defRPr/>
              </a:pPr>
              <a:t>‹#›</a:t>
            </a:fld>
            <a:endParaRPr lang="cs-CZ" altLang="cs-CZ"/>
          </a:p>
        </p:txBody>
      </p:sp>
    </p:spTree>
    <p:extLst>
      <p:ext uri="{BB962C8B-B14F-4D97-AF65-F5344CB8AC3E}">
        <p14:creationId xmlns:p14="http://schemas.microsoft.com/office/powerpoint/2010/main" val="30656269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obsah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a:extLst>
              <a:ext uri="{FF2B5EF4-FFF2-40B4-BE49-F238E27FC236}">
                <a16:creationId xmlns:a16="http://schemas.microsoft.com/office/drawing/2014/main" id="{86B88D21-18BD-4B21-9F9F-D29FD30C1109}"/>
              </a:ext>
            </a:extLst>
          </p:cNvPr>
          <p:cNvSpPr>
            <a:spLocks noGrp="1" noChangeArrowheads="1"/>
          </p:cNvSpPr>
          <p:nvPr>
            <p:ph type="dt" idx="10"/>
          </p:nvPr>
        </p:nvSpPr>
        <p:spPr>
          <a:ln/>
        </p:spPr>
        <p:txBody>
          <a:bodyPr/>
          <a:lstStyle>
            <a:lvl1pPr>
              <a:defRPr/>
            </a:lvl1pPr>
          </a:lstStyle>
          <a:p>
            <a:pPr>
              <a:defRPr/>
            </a:pPr>
            <a:endParaRPr lang="cs-CZ" altLang="cs-CZ"/>
          </a:p>
        </p:txBody>
      </p:sp>
      <p:sp>
        <p:nvSpPr>
          <p:cNvPr id="5" name="Rectangle 8">
            <a:extLst>
              <a:ext uri="{FF2B5EF4-FFF2-40B4-BE49-F238E27FC236}">
                <a16:creationId xmlns:a16="http://schemas.microsoft.com/office/drawing/2014/main" id="{8E77B0B7-E409-4372-9598-0EB241FDD373}"/>
              </a:ext>
            </a:extLst>
          </p:cNvPr>
          <p:cNvSpPr>
            <a:spLocks noGrp="1" noChangeArrowheads="1"/>
          </p:cNvSpPr>
          <p:nvPr>
            <p:ph type="ftr" idx="11"/>
          </p:nvPr>
        </p:nvSpPr>
        <p:spPr>
          <a:ln/>
        </p:spPr>
        <p:txBody>
          <a:bodyPr/>
          <a:lstStyle>
            <a:lvl1pPr>
              <a:defRPr/>
            </a:lvl1pPr>
          </a:lstStyle>
          <a:p>
            <a:pPr>
              <a:defRPr/>
            </a:pPr>
            <a:endParaRPr lang="cs-CZ" altLang="cs-CZ"/>
          </a:p>
        </p:txBody>
      </p:sp>
      <p:sp>
        <p:nvSpPr>
          <p:cNvPr id="6" name="Rectangle 9">
            <a:extLst>
              <a:ext uri="{FF2B5EF4-FFF2-40B4-BE49-F238E27FC236}">
                <a16:creationId xmlns:a16="http://schemas.microsoft.com/office/drawing/2014/main" id="{5050ED65-A85D-475E-BAAD-02CE2AB36C4F}"/>
              </a:ext>
            </a:extLst>
          </p:cNvPr>
          <p:cNvSpPr>
            <a:spLocks noGrp="1" noChangeArrowheads="1"/>
          </p:cNvSpPr>
          <p:nvPr>
            <p:ph type="sldNum" idx="12"/>
          </p:nvPr>
        </p:nvSpPr>
        <p:spPr>
          <a:ln/>
        </p:spPr>
        <p:txBody>
          <a:bodyPr/>
          <a:lstStyle>
            <a:lvl1pPr>
              <a:defRPr/>
            </a:lvl1pPr>
          </a:lstStyle>
          <a:p>
            <a:pPr>
              <a:defRPr/>
            </a:pPr>
            <a:fld id="{0F7F3F5D-4A31-4645-90CC-70B4A180F003}" type="slidenum">
              <a:rPr lang="cs-CZ" altLang="cs-CZ"/>
              <a:pPr>
                <a:defRPr/>
              </a:pPr>
              <a:t>‹#›</a:t>
            </a:fld>
            <a:endParaRPr lang="cs-CZ" altLang="cs-CZ"/>
          </a:p>
        </p:txBody>
      </p:sp>
    </p:spTree>
    <p:extLst>
      <p:ext uri="{BB962C8B-B14F-4D97-AF65-F5344CB8AC3E}">
        <p14:creationId xmlns:p14="http://schemas.microsoft.com/office/powerpoint/2010/main" val="2715075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a:t>Kliknutím lze upravit styl.</a:t>
            </a:r>
          </a:p>
        </p:txBody>
      </p:sp>
      <p:sp>
        <p:nvSpPr>
          <p:cNvPr id="3" name="Zástupný text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cs-CZ"/>
              <a:t>Po kliknutí můžete upravovat styly textu v předloze.</a:t>
            </a:r>
          </a:p>
        </p:txBody>
      </p:sp>
      <p:sp>
        <p:nvSpPr>
          <p:cNvPr id="4" name="Rectangle 7">
            <a:extLst>
              <a:ext uri="{FF2B5EF4-FFF2-40B4-BE49-F238E27FC236}">
                <a16:creationId xmlns:a16="http://schemas.microsoft.com/office/drawing/2014/main" id="{45D3A98D-F3FF-45A5-B6F9-FA4C6A3E0002}"/>
              </a:ext>
            </a:extLst>
          </p:cNvPr>
          <p:cNvSpPr>
            <a:spLocks noGrp="1" noChangeArrowheads="1"/>
          </p:cNvSpPr>
          <p:nvPr>
            <p:ph type="dt" idx="10"/>
          </p:nvPr>
        </p:nvSpPr>
        <p:spPr>
          <a:ln/>
        </p:spPr>
        <p:txBody>
          <a:bodyPr/>
          <a:lstStyle>
            <a:lvl1pPr>
              <a:defRPr/>
            </a:lvl1pPr>
          </a:lstStyle>
          <a:p>
            <a:pPr>
              <a:defRPr/>
            </a:pPr>
            <a:endParaRPr lang="cs-CZ" altLang="cs-CZ"/>
          </a:p>
        </p:txBody>
      </p:sp>
      <p:sp>
        <p:nvSpPr>
          <p:cNvPr id="5" name="Rectangle 8">
            <a:extLst>
              <a:ext uri="{FF2B5EF4-FFF2-40B4-BE49-F238E27FC236}">
                <a16:creationId xmlns:a16="http://schemas.microsoft.com/office/drawing/2014/main" id="{3DE45FB4-F5B7-431E-87FC-527638D12CBE}"/>
              </a:ext>
            </a:extLst>
          </p:cNvPr>
          <p:cNvSpPr>
            <a:spLocks noGrp="1" noChangeArrowheads="1"/>
          </p:cNvSpPr>
          <p:nvPr>
            <p:ph type="ftr" idx="11"/>
          </p:nvPr>
        </p:nvSpPr>
        <p:spPr>
          <a:ln/>
        </p:spPr>
        <p:txBody>
          <a:bodyPr/>
          <a:lstStyle>
            <a:lvl1pPr>
              <a:defRPr/>
            </a:lvl1pPr>
          </a:lstStyle>
          <a:p>
            <a:pPr>
              <a:defRPr/>
            </a:pPr>
            <a:endParaRPr lang="cs-CZ" altLang="cs-CZ"/>
          </a:p>
        </p:txBody>
      </p:sp>
      <p:sp>
        <p:nvSpPr>
          <p:cNvPr id="6" name="Rectangle 9">
            <a:extLst>
              <a:ext uri="{FF2B5EF4-FFF2-40B4-BE49-F238E27FC236}">
                <a16:creationId xmlns:a16="http://schemas.microsoft.com/office/drawing/2014/main" id="{A68BF2B3-AF14-4AB7-8D6D-46F028027238}"/>
              </a:ext>
            </a:extLst>
          </p:cNvPr>
          <p:cNvSpPr>
            <a:spLocks noGrp="1" noChangeArrowheads="1"/>
          </p:cNvSpPr>
          <p:nvPr>
            <p:ph type="sldNum" idx="12"/>
          </p:nvPr>
        </p:nvSpPr>
        <p:spPr>
          <a:ln/>
        </p:spPr>
        <p:txBody>
          <a:bodyPr/>
          <a:lstStyle>
            <a:lvl1pPr>
              <a:defRPr/>
            </a:lvl1pPr>
          </a:lstStyle>
          <a:p>
            <a:pPr>
              <a:defRPr/>
            </a:pPr>
            <a:fld id="{BD52738B-12E3-4F94-A263-CE2774FBBD2D}" type="slidenum">
              <a:rPr lang="cs-CZ" altLang="cs-CZ"/>
              <a:pPr>
                <a:defRPr/>
              </a:pPr>
              <a:t>‹#›</a:t>
            </a:fld>
            <a:endParaRPr lang="cs-CZ" altLang="cs-CZ"/>
          </a:p>
        </p:txBody>
      </p:sp>
    </p:spTree>
    <p:extLst>
      <p:ext uri="{BB962C8B-B14F-4D97-AF65-F5344CB8AC3E}">
        <p14:creationId xmlns:p14="http://schemas.microsoft.com/office/powerpoint/2010/main" val="9826911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obsah 2"/>
          <p:cNvSpPr>
            <a:spLocks noGrp="1"/>
          </p:cNvSpPr>
          <p:nvPr>
            <p:ph sz="half" idx="1"/>
          </p:nvPr>
        </p:nvSpPr>
        <p:spPr>
          <a:xfrm>
            <a:off x="457200" y="1604963"/>
            <a:ext cx="3946525" cy="397510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p:cNvSpPr>
            <a:spLocks noGrp="1"/>
          </p:cNvSpPr>
          <p:nvPr>
            <p:ph sz="half" idx="2"/>
          </p:nvPr>
        </p:nvSpPr>
        <p:spPr>
          <a:xfrm>
            <a:off x="4556125" y="1604963"/>
            <a:ext cx="3946525" cy="397510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7">
            <a:extLst>
              <a:ext uri="{FF2B5EF4-FFF2-40B4-BE49-F238E27FC236}">
                <a16:creationId xmlns:a16="http://schemas.microsoft.com/office/drawing/2014/main" id="{4AD19FFE-155E-43B7-9532-5D8E704D3CBF}"/>
              </a:ext>
            </a:extLst>
          </p:cNvPr>
          <p:cNvSpPr>
            <a:spLocks noGrp="1" noChangeArrowheads="1"/>
          </p:cNvSpPr>
          <p:nvPr>
            <p:ph type="dt" idx="10"/>
          </p:nvPr>
        </p:nvSpPr>
        <p:spPr>
          <a:ln/>
        </p:spPr>
        <p:txBody>
          <a:bodyPr/>
          <a:lstStyle>
            <a:lvl1pPr>
              <a:defRPr/>
            </a:lvl1pPr>
          </a:lstStyle>
          <a:p>
            <a:pPr>
              <a:defRPr/>
            </a:pPr>
            <a:endParaRPr lang="cs-CZ" altLang="cs-CZ"/>
          </a:p>
        </p:txBody>
      </p:sp>
      <p:sp>
        <p:nvSpPr>
          <p:cNvPr id="6" name="Rectangle 8">
            <a:extLst>
              <a:ext uri="{FF2B5EF4-FFF2-40B4-BE49-F238E27FC236}">
                <a16:creationId xmlns:a16="http://schemas.microsoft.com/office/drawing/2014/main" id="{4A9826D2-1549-40FC-B78E-E641AD4E058D}"/>
              </a:ext>
            </a:extLst>
          </p:cNvPr>
          <p:cNvSpPr>
            <a:spLocks noGrp="1" noChangeArrowheads="1"/>
          </p:cNvSpPr>
          <p:nvPr>
            <p:ph type="ftr" idx="11"/>
          </p:nvPr>
        </p:nvSpPr>
        <p:spPr>
          <a:ln/>
        </p:spPr>
        <p:txBody>
          <a:bodyPr/>
          <a:lstStyle>
            <a:lvl1pPr>
              <a:defRPr/>
            </a:lvl1pPr>
          </a:lstStyle>
          <a:p>
            <a:pPr>
              <a:defRPr/>
            </a:pPr>
            <a:endParaRPr lang="cs-CZ" altLang="cs-CZ"/>
          </a:p>
        </p:txBody>
      </p:sp>
      <p:sp>
        <p:nvSpPr>
          <p:cNvPr id="7" name="Rectangle 9">
            <a:extLst>
              <a:ext uri="{FF2B5EF4-FFF2-40B4-BE49-F238E27FC236}">
                <a16:creationId xmlns:a16="http://schemas.microsoft.com/office/drawing/2014/main" id="{F6AD69B6-CD08-4C50-B343-B59656A7C4C5}"/>
              </a:ext>
            </a:extLst>
          </p:cNvPr>
          <p:cNvSpPr>
            <a:spLocks noGrp="1" noChangeArrowheads="1"/>
          </p:cNvSpPr>
          <p:nvPr>
            <p:ph type="sldNum" idx="12"/>
          </p:nvPr>
        </p:nvSpPr>
        <p:spPr>
          <a:ln/>
        </p:spPr>
        <p:txBody>
          <a:bodyPr/>
          <a:lstStyle>
            <a:lvl1pPr>
              <a:defRPr/>
            </a:lvl1pPr>
          </a:lstStyle>
          <a:p>
            <a:pPr>
              <a:defRPr/>
            </a:pPr>
            <a:fld id="{1C813F12-8FA9-4ADA-B649-91493BB26F56}" type="slidenum">
              <a:rPr lang="cs-CZ" altLang="cs-CZ"/>
              <a:pPr>
                <a:defRPr/>
              </a:pPr>
              <a:t>‹#›</a:t>
            </a:fld>
            <a:endParaRPr lang="cs-CZ" altLang="cs-CZ"/>
          </a:p>
        </p:txBody>
      </p:sp>
    </p:spTree>
    <p:extLst>
      <p:ext uri="{BB962C8B-B14F-4D97-AF65-F5344CB8AC3E}">
        <p14:creationId xmlns:p14="http://schemas.microsoft.com/office/powerpoint/2010/main" val="42053587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a:t>Kliknutím lze upravit styl.</a:t>
            </a:r>
          </a:p>
        </p:txBody>
      </p:sp>
      <p:sp>
        <p:nvSpPr>
          <p:cNvPr id="3" name="Zástupný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p:cNvSpPr>
            <a:spLocks noGrp="1"/>
          </p:cNvSpPr>
          <p:nvPr>
            <p:ph sz="half" idx="2"/>
          </p:nvPr>
        </p:nvSpPr>
        <p:spPr>
          <a:xfrm>
            <a:off x="630238" y="2505075"/>
            <a:ext cx="386873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p:cNvSpPr>
            <a:spLocks noGrp="1"/>
          </p:cNvSpPr>
          <p:nvPr>
            <p:ph sz="quarter" idx="4"/>
          </p:nvPr>
        </p:nvSpPr>
        <p:spPr>
          <a:xfrm>
            <a:off x="4629150" y="2505075"/>
            <a:ext cx="38877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7">
            <a:extLst>
              <a:ext uri="{FF2B5EF4-FFF2-40B4-BE49-F238E27FC236}">
                <a16:creationId xmlns:a16="http://schemas.microsoft.com/office/drawing/2014/main" id="{6935FF08-459B-44A4-847C-55A2E571F8F7}"/>
              </a:ext>
            </a:extLst>
          </p:cNvPr>
          <p:cNvSpPr>
            <a:spLocks noGrp="1" noChangeArrowheads="1"/>
          </p:cNvSpPr>
          <p:nvPr>
            <p:ph type="dt" idx="10"/>
          </p:nvPr>
        </p:nvSpPr>
        <p:spPr>
          <a:ln/>
        </p:spPr>
        <p:txBody>
          <a:bodyPr/>
          <a:lstStyle>
            <a:lvl1pPr>
              <a:defRPr/>
            </a:lvl1pPr>
          </a:lstStyle>
          <a:p>
            <a:pPr>
              <a:defRPr/>
            </a:pPr>
            <a:endParaRPr lang="cs-CZ" altLang="cs-CZ"/>
          </a:p>
        </p:txBody>
      </p:sp>
      <p:sp>
        <p:nvSpPr>
          <p:cNvPr id="8" name="Rectangle 8">
            <a:extLst>
              <a:ext uri="{FF2B5EF4-FFF2-40B4-BE49-F238E27FC236}">
                <a16:creationId xmlns:a16="http://schemas.microsoft.com/office/drawing/2014/main" id="{329A582A-A2FC-4A3F-9D29-F3BCF17CEDFD}"/>
              </a:ext>
            </a:extLst>
          </p:cNvPr>
          <p:cNvSpPr>
            <a:spLocks noGrp="1" noChangeArrowheads="1"/>
          </p:cNvSpPr>
          <p:nvPr>
            <p:ph type="ftr" idx="11"/>
          </p:nvPr>
        </p:nvSpPr>
        <p:spPr>
          <a:ln/>
        </p:spPr>
        <p:txBody>
          <a:bodyPr/>
          <a:lstStyle>
            <a:lvl1pPr>
              <a:defRPr/>
            </a:lvl1pPr>
          </a:lstStyle>
          <a:p>
            <a:pPr>
              <a:defRPr/>
            </a:pPr>
            <a:endParaRPr lang="cs-CZ" altLang="cs-CZ"/>
          </a:p>
        </p:txBody>
      </p:sp>
      <p:sp>
        <p:nvSpPr>
          <p:cNvPr id="9" name="Rectangle 9">
            <a:extLst>
              <a:ext uri="{FF2B5EF4-FFF2-40B4-BE49-F238E27FC236}">
                <a16:creationId xmlns:a16="http://schemas.microsoft.com/office/drawing/2014/main" id="{91835E90-1405-4CFA-8BD5-6EDE80C328E4}"/>
              </a:ext>
            </a:extLst>
          </p:cNvPr>
          <p:cNvSpPr>
            <a:spLocks noGrp="1" noChangeArrowheads="1"/>
          </p:cNvSpPr>
          <p:nvPr>
            <p:ph type="sldNum" idx="12"/>
          </p:nvPr>
        </p:nvSpPr>
        <p:spPr>
          <a:ln/>
        </p:spPr>
        <p:txBody>
          <a:bodyPr/>
          <a:lstStyle>
            <a:lvl1pPr>
              <a:defRPr/>
            </a:lvl1pPr>
          </a:lstStyle>
          <a:p>
            <a:pPr>
              <a:defRPr/>
            </a:pPr>
            <a:fld id="{AC3DB7B0-C8A5-42B9-8703-1DC9408777E0}" type="slidenum">
              <a:rPr lang="cs-CZ" altLang="cs-CZ"/>
              <a:pPr>
                <a:defRPr/>
              </a:pPr>
              <a:t>‹#›</a:t>
            </a:fld>
            <a:endParaRPr lang="cs-CZ" altLang="cs-CZ"/>
          </a:p>
        </p:txBody>
      </p:sp>
    </p:spTree>
    <p:extLst>
      <p:ext uri="{BB962C8B-B14F-4D97-AF65-F5344CB8AC3E}">
        <p14:creationId xmlns:p14="http://schemas.microsoft.com/office/powerpoint/2010/main" val="12687040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Rectangle 7">
            <a:extLst>
              <a:ext uri="{FF2B5EF4-FFF2-40B4-BE49-F238E27FC236}">
                <a16:creationId xmlns:a16="http://schemas.microsoft.com/office/drawing/2014/main" id="{B989B027-E559-4D54-B8B3-6C1DEDA23C4E}"/>
              </a:ext>
            </a:extLst>
          </p:cNvPr>
          <p:cNvSpPr>
            <a:spLocks noGrp="1" noChangeArrowheads="1"/>
          </p:cNvSpPr>
          <p:nvPr>
            <p:ph type="dt" idx="10"/>
          </p:nvPr>
        </p:nvSpPr>
        <p:spPr>
          <a:ln/>
        </p:spPr>
        <p:txBody>
          <a:bodyPr/>
          <a:lstStyle>
            <a:lvl1pPr>
              <a:defRPr/>
            </a:lvl1pPr>
          </a:lstStyle>
          <a:p>
            <a:pPr>
              <a:defRPr/>
            </a:pPr>
            <a:endParaRPr lang="cs-CZ" altLang="cs-CZ"/>
          </a:p>
        </p:txBody>
      </p:sp>
      <p:sp>
        <p:nvSpPr>
          <p:cNvPr id="4" name="Rectangle 8">
            <a:extLst>
              <a:ext uri="{FF2B5EF4-FFF2-40B4-BE49-F238E27FC236}">
                <a16:creationId xmlns:a16="http://schemas.microsoft.com/office/drawing/2014/main" id="{488EDE1D-81FB-43B9-AB6C-72B6ABB7757E}"/>
              </a:ext>
            </a:extLst>
          </p:cNvPr>
          <p:cNvSpPr>
            <a:spLocks noGrp="1" noChangeArrowheads="1"/>
          </p:cNvSpPr>
          <p:nvPr>
            <p:ph type="ftr" idx="11"/>
          </p:nvPr>
        </p:nvSpPr>
        <p:spPr>
          <a:ln/>
        </p:spPr>
        <p:txBody>
          <a:bodyPr/>
          <a:lstStyle>
            <a:lvl1pPr>
              <a:defRPr/>
            </a:lvl1pPr>
          </a:lstStyle>
          <a:p>
            <a:pPr>
              <a:defRPr/>
            </a:pPr>
            <a:endParaRPr lang="cs-CZ" altLang="cs-CZ"/>
          </a:p>
        </p:txBody>
      </p:sp>
      <p:sp>
        <p:nvSpPr>
          <p:cNvPr id="5" name="Rectangle 9">
            <a:extLst>
              <a:ext uri="{FF2B5EF4-FFF2-40B4-BE49-F238E27FC236}">
                <a16:creationId xmlns:a16="http://schemas.microsoft.com/office/drawing/2014/main" id="{10133EE0-4989-4909-BF56-A435F3743DE6}"/>
              </a:ext>
            </a:extLst>
          </p:cNvPr>
          <p:cNvSpPr>
            <a:spLocks noGrp="1" noChangeArrowheads="1"/>
          </p:cNvSpPr>
          <p:nvPr>
            <p:ph type="sldNum" idx="12"/>
          </p:nvPr>
        </p:nvSpPr>
        <p:spPr>
          <a:ln/>
        </p:spPr>
        <p:txBody>
          <a:bodyPr/>
          <a:lstStyle>
            <a:lvl1pPr>
              <a:defRPr/>
            </a:lvl1pPr>
          </a:lstStyle>
          <a:p>
            <a:pPr>
              <a:defRPr/>
            </a:pPr>
            <a:fld id="{34088128-BEA6-489D-B51C-3E13D7B18B4F}" type="slidenum">
              <a:rPr lang="cs-CZ" altLang="cs-CZ"/>
              <a:pPr>
                <a:defRPr/>
              </a:pPr>
              <a:t>‹#›</a:t>
            </a:fld>
            <a:endParaRPr lang="cs-CZ" altLang="cs-CZ"/>
          </a:p>
        </p:txBody>
      </p:sp>
    </p:spTree>
    <p:extLst>
      <p:ext uri="{BB962C8B-B14F-4D97-AF65-F5344CB8AC3E}">
        <p14:creationId xmlns:p14="http://schemas.microsoft.com/office/powerpoint/2010/main" val="8969009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281F5DCC-59D3-4450-A97F-0B6EC875EDF5}"/>
              </a:ext>
            </a:extLst>
          </p:cNvPr>
          <p:cNvSpPr>
            <a:spLocks noGrp="1" noChangeArrowheads="1"/>
          </p:cNvSpPr>
          <p:nvPr>
            <p:ph type="dt" idx="10"/>
          </p:nvPr>
        </p:nvSpPr>
        <p:spPr>
          <a:ln/>
        </p:spPr>
        <p:txBody>
          <a:bodyPr/>
          <a:lstStyle>
            <a:lvl1pPr>
              <a:defRPr/>
            </a:lvl1pPr>
          </a:lstStyle>
          <a:p>
            <a:pPr>
              <a:defRPr/>
            </a:pPr>
            <a:endParaRPr lang="cs-CZ" altLang="cs-CZ"/>
          </a:p>
        </p:txBody>
      </p:sp>
      <p:sp>
        <p:nvSpPr>
          <p:cNvPr id="3" name="Rectangle 8">
            <a:extLst>
              <a:ext uri="{FF2B5EF4-FFF2-40B4-BE49-F238E27FC236}">
                <a16:creationId xmlns:a16="http://schemas.microsoft.com/office/drawing/2014/main" id="{2A460026-670A-483A-9851-A0F26A7143DE}"/>
              </a:ext>
            </a:extLst>
          </p:cNvPr>
          <p:cNvSpPr>
            <a:spLocks noGrp="1" noChangeArrowheads="1"/>
          </p:cNvSpPr>
          <p:nvPr>
            <p:ph type="ftr" idx="11"/>
          </p:nvPr>
        </p:nvSpPr>
        <p:spPr>
          <a:ln/>
        </p:spPr>
        <p:txBody>
          <a:bodyPr/>
          <a:lstStyle>
            <a:lvl1pPr>
              <a:defRPr/>
            </a:lvl1pPr>
          </a:lstStyle>
          <a:p>
            <a:pPr>
              <a:defRPr/>
            </a:pPr>
            <a:endParaRPr lang="cs-CZ" altLang="cs-CZ"/>
          </a:p>
        </p:txBody>
      </p:sp>
      <p:sp>
        <p:nvSpPr>
          <p:cNvPr id="4" name="Rectangle 9">
            <a:extLst>
              <a:ext uri="{FF2B5EF4-FFF2-40B4-BE49-F238E27FC236}">
                <a16:creationId xmlns:a16="http://schemas.microsoft.com/office/drawing/2014/main" id="{5A488165-A3FD-4C59-A56C-C532DC0CD3A8}"/>
              </a:ext>
            </a:extLst>
          </p:cNvPr>
          <p:cNvSpPr>
            <a:spLocks noGrp="1" noChangeArrowheads="1"/>
          </p:cNvSpPr>
          <p:nvPr>
            <p:ph type="sldNum" idx="12"/>
          </p:nvPr>
        </p:nvSpPr>
        <p:spPr>
          <a:ln/>
        </p:spPr>
        <p:txBody>
          <a:bodyPr/>
          <a:lstStyle>
            <a:lvl1pPr>
              <a:defRPr/>
            </a:lvl1pPr>
          </a:lstStyle>
          <a:p>
            <a:pPr>
              <a:defRPr/>
            </a:pPr>
            <a:fld id="{7A8B0171-FDBF-43C3-AB3D-227976FB0294}" type="slidenum">
              <a:rPr lang="cs-CZ" altLang="cs-CZ"/>
              <a:pPr>
                <a:defRPr/>
              </a:pPr>
              <a:t>‹#›</a:t>
            </a:fld>
            <a:endParaRPr lang="cs-CZ" altLang="cs-CZ"/>
          </a:p>
        </p:txBody>
      </p:sp>
    </p:spTree>
    <p:extLst>
      <p:ext uri="{BB962C8B-B14F-4D97-AF65-F5344CB8AC3E}">
        <p14:creationId xmlns:p14="http://schemas.microsoft.com/office/powerpoint/2010/main" val="28153106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Rectangle 7">
            <a:extLst>
              <a:ext uri="{FF2B5EF4-FFF2-40B4-BE49-F238E27FC236}">
                <a16:creationId xmlns:a16="http://schemas.microsoft.com/office/drawing/2014/main" id="{86F067B6-6A97-4D79-9B45-7B5C156ED43E}"/>
              </a:ext>
            </a:extLst>
          </p:cNvPr>
          <p:cNvSpPr>
            <a:spLocks noGrp="1" noChangeArrowheads="1"/>
          </p:cNvSpPr>
          <p:nvPr>
            <p:ph type="dt" idx="10"/>
          </p:nvPr>
        </p:nvSpPr>
        <p:spPr>
          <a:ln/>
        </p:spPr>
        <p:txBody>
          <a:bodyPr/>
          <a:lstStyle>
            <a:lvl1pPr>
              <a:defRPr/>
            </a:lvl1pPr>
          </a:lstStyle>
          <a:p>
            <a:pPr>
              <a:defRPr/>
            </a:pPr>
            <a:endParaRPr lang="cs-CZ" altLang="cs-CZ"/>
          </a:p>
        </p:txBody>
      </p:sp>
      <p:sp>
        <p:nvSpPr>
          <p:cNvPr id="6" name="Rectangle 8">
            <a:extLst>
              <a:ext uri="{FF2B5EF4-FFF2-40B4-BE49-F238E27FC236}">
                <a16:creationId xmlns:a16="http://schemas.microsoft.com/office/drawing/2014/main" id="{05D88D60-4A3E-491B-82E4-CA70369E56D2}"/>
              </a:ext>
            </a:extLst>
          </p:cNvPr>
          <p:cNvSpPr>
            <a:spLocks noGrp="1" noChangeArrowheads="1"/>
          </p:cNvSpPr>
          <p:nvPr>
            <p:ph type="ftr" idx="11"/>
          </p:nvPr>
        </p:nvSpPr>
        <p:spPr>
          <a:ln/>
        </p:spPr>
        <p:txBody>
          <a:bodyPr/>
          <a:lstStyle>
            <a:lvl1pPr>
              <a:defRPr/>
            </a:lvl1pPr>
          </a:lstStyle>
          <a:p>
            <a:pPr>
              <a:defRPr/>
            </a:pPr>
            <a:endParaRPr lang="cs-CZ" altLang="cs-CZ"/>
          </a:p>
        </p:txBody>
      </p:sp>
      <p:sp>
        <p:nvSpPr>
          <p:cNvPr id="7" name="Rectangle 9">
            <a:extLst>
              <a:ext uri="{FF2B5EF4-FFF2-40B4-BE49-F238E27FC236}">
                <a16:creationId xmlns:a16="http://schemas.microsoft.com/office/drawing/2014/main" id="{F75DEC5A-B340-47FF-AC5B-7FC74B91FFA1}"/>
              </a:ext>
            </a:extLst>
          </p:cNvPr>
          <p:cNvSpPr>
            <a:spLocks noGrp="1" noChangeArrowheads="1"/>
          </p:cNvSpPr>
          <p:nvPr>
            <p:ph type="sldNum" idx="12"/>
          </p:nvPr>
        </p:nvSpPr>
        <p:spPr>
          <a:ln/>
        </p:spPr>
        <p:txBody>
          <a:bodyPr/>
          <a:lstStyle>
            <a:lvl1pPr>
              <a:defRPr/>
            </a:lvl1pPr>
          </a:lstStyle>
          <a:p>
            <a:pPr>
              <a:defRPr/>
            </a:pPr>
            <a:fld id="{1EED49A7-E529-4ABD-B095-57C9FCFAF1D8}" type="slidenum">
              <a:rPr lang="cs-CZ" altLang="cs-CZ"/>
              <a:pPr>
                <a:defRPr/>
              </a:pPr>
              <a:t>‹#›</a:t>
            </a:fld>
            <a:endParaRPr lang="cs-CZ" altLang="cs-CZ"/>
          </a:p>
        </p:txBody>
      </p:sp>
    </p:spTree>
    <p:extLst>
      <p:ext uri="{BB962C8B-B14F-4D97-AF65-F5344CB8AC3E}">
        <p14:creationId xmlns:p14="http://schemas.microsoft.com/office/powerpoint/2010/main" val="1240765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obsah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10">
            <a:extLst>
              <a:ext uri="{FF2B5EF4-FFF2-40B4-BE49-F238E27FC236}">
                <a16:creationId xmlns:a16="http://schemas.microsoft.com/office/drawing/2014/main" id="{D039D723-645A-4C89-9582-40F9FD4E0A1A}"/>
              </a:ext>
            </a:extLst>
          </p:cNvPr>
          <p:cNvSpPr>
            <a:spLocks noGrp="1" noChangeArrowheads="1"/>
          </p:cNvSpPr>
          <p:nvPr>
            <p:ph type="dt" idx="10"/>
          </p:nvPr>
        </p:nvSpPr>
        <p:spPr>
          <a:ln/>
        </p:spPr>
        <p:txBody>
          <a:bodyPr/>
          <a:lstStyle>
            <a:lvl1pPr>
              <a:defRPr/>
            </a:lvl1pPr>
          </a:lstStyle>
          <a:p>
            <a:pPr>
              <a:defRPr/>
            </a:pPr>
            <a:endParaRPr lang="cs-CZ" altLang="cs-CZ"/>
          </a:p>
        </p:txBody>
      </p:sp>
      <p:sp>
        <p:nvSpPr>
          <p:cNvPr id="5" name="Rectangle 11">
            <a:extLst>
              <a:ext uri="{FF2B5EF4-FFF2-40B4-BE49-F238E27FC236}">
                <a16:creationId xmlns:a16="http://schemas.microsoft.com/office/drawing/2014/main" id="{855CCFE0-B04F-454C-989B-8B933F1C6B52}"/>
              </a:ext>
            </a:extLst>
          </p:cNvPr>
          <p:cNvSpPr>
            <a:spLocks noGrp="1" noChangeArrowheads="1"/>
          </p:cNvSpPr>
          <p:nvPr>
            <p:ph type="ftr" idx="11"/>
          </p:nvPr>
        </p:nvSpPr>
        <p:spPr>
          <a:ln/>
        </p:spPr>
        <p:txBody>
          <a:bodyPr/>
          <a:lstStyle>
            <a:lvl1pPr>
              <a:defRPr/>
            </a:lvl1pPr>
          </a:lstStyle>
          <a:p>
            <a:pPr>
              <a:defRPr/>
            </a:pPr>
            <a:endParaRPr lang="cs-CZ" altLang="cs-CZ"/>
          </a:p>
        </p:txBody>
      </p:sp>
      <p:sp>
        <p:nvSpPr>
          <p:cNvPr id="6" name="Rectangle 12">
            <a:extLst>
              <a:ext uri="{FF2B5EF4-FFF2-40B4-BE49-F238E27FC236}">
                <a16:creationId xmlns:a16="http://schemas.microsoft.com/office/drawing/2014/main" id="{82F39385-1F75-484F-9877-9CB0C4A01D0D}"/>
              </a:ext>
            </a:extLst>
          </p:cNvPr>
          <p:cNvSpPr>
            <a:spLocks noGrp="1" noChangeArrowheads="1"/>
          </p:cNvSpPr>
          <p:nvPr>
            <p:ph type="sldNum" idx="12"/>
          </p:nvPr>
        </p:nvSpPr>
        <p:spPr>
          <a:ln/>
        </p:spPr>
        <p:txBody>
          <a:bodyPr/>
          <a:lstStyle>
            <a:lvl1pPr>
              <a:defRPr/>
            </a:lvl1pPr>
          </a:lstStyle>
          <a:p>
            <a:pPr>
              <a:defRPr/>
            </a:pPr>
            <a:fld id="{C547CEAC-FC3A-43D6-BF09-C5444E5F6E58}" type="slidenum">
              <a:rPr lang="cs-CZ" altLang="cs-CZ"/>
              <a:pPr>
                <a:defRPr/>
              </a:pPr>
              <a:t>‹#›</a:t>
            </a:fld>
            <a:endParaRPr lang="cs-CZ" altLang="cs-CZ"/>
          </a:p>
        </p:txBody>
      </p:sp>
    </p:spTree>
    <p:extLst>
      <p:ext uri="{BB962C8B-B14F-4D97-AF65-F5344CB8AC3E}">
        <p14:creationId xmlns:p14="http://schemas.microsoft.com/office/powerpoint/2010/main" val="4547755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obrázku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Rectangle 7">
            <a:extLst>
              <a:ext uri="{FF2B5EF4-FFF2-40B4-BE49-F238E27FC236}">
                <a16:creationId xmlns:a16="http://schemas.microsoft.com/office/drawing/2014/main" id="{697D6A88-85C1-441F-A33E-1D4DA3B1356E}"/>
              </a:ext>
            </a:extLst>
          </p:cNvPr>
          <p:cNvSpPr>
            <a:spLocks noGrp="1" noChangeArrowheads="1"/>
          </p:cNvSpPr>
          <p:nvPr>
            <p:ph type="dt" idx="10"/>
          </p:nvPr>
        </p:nvSpPr>
        <p:spPr>
          <a:ln/>
        </p:spPr>
        <p:txBody>
          <a:bodyPr/>
          <a:lstStyle>
            <a:lvl1pPr>
              <a:defRPr/>
            </a:lvl1pPr>
          </a:lstStyle>
          <a:p>
            <a:pPr>
              <a:defRPr/>
            </a:pPr>
            <a:endParaRPr lang="cs-CZ" altLang="cs-CZ"/>
          </a:p>
        </p:txBody>
      </p:sp>
      <p:sp>
        <p:nvSpPr>
          <p:cNvPr id="6" name="Rectangle 8">
            <a:extLst>
              <a:ext uri="{FF2B5EF4-FFF2-40B4-BE49-F238E27FC236}">
                <a16:creationId xmlns:a16="http://schemas.microsoft.com/office/drawing/2014/main" id="{18C7A17E-FDAA-46EC-84BE-C56D57597D8C}"/>
              </a:ext>
            </a:extLst>
          </p:cNvPr>
          <p:cNvSpPr>
            <a:spLocks noGrp="1" noChangeArrowheads="1"/>
          </p:cNvSpPr>
          <p:nvPr>
            <p:ph type="ftr" idx="11"/>
          </p:nvPr>
        </p:nvSpPr>
        <p:spPr>
          <a:ln/>
        </p:spPr>
        <p:txBody>
          <a:bodyPr/>
          <a:lstStyle>
            <a:lvl1pPr>
              <a:defRPr/>
            </a:lvl1pPr>
          </a:lstStyle>
          <a:p>
            <a:pPr>
              <a:defRPr/>
            </a:pPr>
            <a:endParaRPr lang="cs-CZ" altLang="cs-CZ"/>
          </a:p>
        </p:txBody>
      </p:sp>
      <p:sp>
        <p:nvSpPr>
          <p:cNvPr id="7" name="Rectangle 9">
            <a:extLst>
              <a:ext uri="{FF2B5EF4-FFF2-40B4-BE49-F238E27FC236}">
                <a16:creationId xmlns:a16="http://schemas.microsoft.com/office/drawing/2014/main" id="{3469F9D4-A634-4325-9A57-699D1B61BB02}"/>
              </a:ext>
            </a:extLst>
          </p:cNvPr>
          <p:cNvSpPr>
            <a:spLocks noGrp="1" noChangeArrowheads="1"/>
          </p:cNvSpPr>
          <p:nvPr>
            <p:ph type="sldNum" idx="12"/>
          </p:nvPr>
        </p:nvSpPr>
        <p:spPr>
          <a:ln/>
        </p:spPr>
        <p:txBody>
          <a:bodyPr/>
          <a:lstStyle>
            <a:lvl1pPr>
              <a:defRPr/>
            </a:lvl1pPr>
          </a:lstStyle>
          <a:p>
            <a:pPr>
              <a:defRPr/>
            </a:pPr>
            <a:fld id="{E7001FE1-F3F7-4DF8-A1BE-041774EA0231}" type="slidenum">
              <a:rPr lang="cs-CZ" altLang="cs-CZ"/>
              <a:pPr>
                <a:defRPr/>
              </a:pPr>
              <a:t>‹#›</a:t>
            </a:fld>
            <a:endParaRPr lang="cs-CZ" altLang="cs-CZ"/>
          </a:p>
        </p:txBody>
      </p:sp>
    </p:spTree>
    <p:extLst>
      <p:ext uri="{BB962C8B-B14F-4D97-AF65-F5344CB8AC3E}">
        <p14:creationId xmlns:p14="http://schemas.microsoft.com/office/powerpoint/2010/main" val="29578263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a:extLst>
              <a:ext uri="{FF2B5EF4-FFF2-40B4-BE49-F238E27FC236}">
                <a16:creationId xmlns:a16="http://schemas.microsoft.com/office/drawing/2014/main" id="{E593A6DF-1A53-4011-99CB-C1E3751BBB42}"/>
              </a:ext>
            </a:extLst>
          </p:cNvPr>
          <p:cNvSpPr>
            <a:spLocks noGrp="1" noChangeArrowheads="1"/>
          </p:cNvSpPr>
          <p:nvPr>
            <p:ph type="dt" idx="10"/>
          </p:nvPr>
        </p:nvSpPr>
        <p:spPr>
          <a:ln/>
        </p:spPr>
        <p:txBody>
          <a:bodyPr/>
          <a:lstStyle>
            <a:lvl1pPr>
              <a:defRPr/>
            </a:lvl1pPr>
          </a:lstStyle>
          <a:p>
            <a:pPr>
              <a:defRPr/>
            </a:pPr>
            <a:endParaRPr lang="cs-CZ" altLang="cs-CZ"/>
          </a:p>
        </p:txBody>
      </p:sp>
      <p:sp>
        <p:nvSpPr>
          <p:cNvPr id="5" name="Rectangle 8">
            <a:extLst>
              <a:ext uri="{FF2B5EF4-FFF2-40B4-BE49-F238E27FC236}">
                <a16:creationId xmlns:a16="http://schemas.microsoft.com/office/drawing/2014/main" id="{313B757B-DBD0-461C-8AEF-ECD2DB630A0D}"/>
              </a:ext>
            </a:extLst>
          </p:cNvPr>
          <p:cNvSpPr>
            <a:spLocks noGrp="1" noChangeArrowheads="1"/>
          </p:cNvSpPr>
          <p:nvPr>
            <p:ph type="ftr" idx="11"/>
          </p:nvPr>
        </p:nvSpPr>
        <p:spPr>
          <a:ln/>
        </p:spPr>
        <p:txBody>
          <a:bodyPr/>
          <a:lstStyle>
            <a:lvl1pPr>
              <a:defRPr/>
            </a:lvl1pPr>
          </a:lstStyle>
          <a:p>
            <a:pPr>
              <a:defRPr/>
            </a:pPr>
            <a:endParaRPr lang="cs-CZ" altLang="cs-CZ"/>
          </a:p>
        </p:txBody>
      </p:sp>
      <p:sp>
        <p:nvSpPr>
          <p:cNvPr id="6" name="Rectangle 9">
            <a:extLst>
              <a:ext uri="{FF2B5EF4-FFF2-40B4-BE49-F238E27FC236}">
                <a16:creationId xmlns:a16="http://schemas.microsoft.com/office/drawing/2014/main" id="{D67E69EE-82CE-4F90-B119-879713BBFDCE}"/>
              </a:ext>
            </a:extLst>
          </p:cNvPr>
          <p:cNvSpPr>
            <a:spLocks noGrp="1" noChangeArrowheads="1"/>
          </p:cNvSpPr>
          <p:nvPr>
            <p:ph type="sldNum" idx="12"/>
          </p:nvPr>
        </p:nvSpPr>
        <p:spPr>
          <a:ln/>
        </p:spPr>
        <p:txBody>
          <a:bodyPr/>
          <a:lstStyle>
            <a:lvl1pPr>
              <a:defRPr/>
            </a:lvl1pPr>
          </a:lstStyle>
          <a:p>
            <a:pPr>
              <a:defRPr/>
            </a:pPr>
            <a:fld id="{589B8441-8548-4F26-AE5B-74A32E983FB3}" type="slidenum">
              <a:rPr lang="cs-CZ" altLang="cs-CZ"/>
              <a:pPr>
                <a:defRPr/>
              </a:pPr>
              <a:t>‹#›</a:t>
            </a:fld>
            <a:endParaRPr lang="cs-CZ" altLang="cs-CZ"/>
          </a:p>
        </p:txBody>
      </p:sp>
    </p:spTree>
    <p:extLst>
      <p:ext uri="{BB962C8B-B14F-4D97-AF65-F5344CB8AC3E}">
        <p14:creationId xmlns:p14="http://schemas.microsoft.com/office/powerpoint/2010/main" val="37091230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91300" y="1270000"/>
            <a:ext cx="2044700" cy="4310063"/>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1270000"/>
            <a:ext cx="5981700" cy="4310063"/>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a:extLst>
              <a:ext uri="{FF2B5EF4-FFF2-40B4-BE49-F238E27FC236}">
                <a16:creationId xmlns:a16="http://schemas.microsoft.com/office/drawing/2014/main" id="{A72B727D-357D-47A8-A86A-42B558C88AD4}"/>
              </a:ext>
            </a:extLst>
          </p:cNvPr>
          <p:cNvSpPr>
            <a:spLocks noGrp="1" noChangeArrowheads="1"/>
          </p:cNvSpPr>
          <p:nvPr>
            <p:ph type="dt" idx="10"/>
          </p:nvPr>
        </p:nvSpPr>
        <p:spPr>
          <a:ln/>
        </p:spPr>
        <p:txBody>
          <a:bodyPr/>
          <a:lstStyle>
            <a:lvl1pPr>
              <a:defRPr/>
            </a:lvl1pPr>
          </a:lstStyle>
          <a:p>
            <a:pPr>
              <a:defRPr/>
            </a:pPr>
            <a:endParaRPr lang="cs-CZ" altLang="cs-CZ"/>
          </a:p>
        </p:txBody>
      </p:sp>
      <p:sp>
        <p:nvSpPr>
          <p:cNvPr id="5" name="Rectangle 8">
            <a:extLst>
              <a:ext uri="{FF2B5EF4-FFF2-40B4-BE49-F238E27FC236}">
                <a16:creationId xmlns:a16="http://schemas.microsoft.com/office/drawing/2014/main" id="{74DCFC3C-56A3-4E8B-BEAD-31D2BE88612C}"/>
              </a:ext>
            </a:extLst>
          </p:cNvPr>
          <p:cNvSpPr>
            <a:spLocks noGrp="1" noChangeArrowheads="1"/>
          </p:cNvSpPr>
          <p:nvPr>
            <p:ph type="ftr" idx="11"/>
          </p:nvPr>
        </p:nvSpPr>
        <p:spPr>
          <a:ln/>
        </p:spPr>
        <p:txBody>
          <a:bodyPr/>
          <a:lstStyle>
            <a:lvl1pPr>
              <a:defRPr/>
            </a:lvl1pPr>
          </a:lstStyle>
          <a:p>
            <a:pPr>
              <a:defRPr/>
            </a:pPr>
            <a:endParaRPr lang="cs-CZ" altLang="cs-CZ"/>
          </a:p>
        </p:txBody>
      </p:sp>
      <p:sp>
        <p:nvSpPr>
          <p:cNvPr id="6" name="Rectangle 9">
            <a:extLst>
              <a:ext uri="{FF2B5EF4-FFF2-40B4-BE49-F238E27FC236}">
                <a16:creationId xmlns:a16="http://schemas.microsoft.com/office/drawing/2014/main" id="{719C0997-B84C-41E2-B8E4-AF799DC10A46}"/>
              </a:ext>
            </a:extLst>
          </p:cNvPr>
          <p:cNvSpPr>
            <a:spLocks noGrp="1" noChangeArrowheads="1"/>
          </p:cNvSpPr>
          <p:nvPr>
            <p:ph type="sldNum" idx="12"/>
          </p:nvPr>
        </p:nvSpPr>
        <p:spPr>
          <a:ln/>
        </p:spPr>
        <p:txBody>
          <a:bodyPr/>
          <a:lstStyle>
            <a:lvl1pPr>
              <a:defRPr/>
            </a:lvl1pPr>
          </a:lstStyle>
          <a:p>
            <a:pPr>
              <a:defRPr/>
            </a:pPr>
            <a:fld id="{578AFB86-5157-4357-9AB3-ABE518D7995B}" type="slidenum">
              <a:rPr lang="cs-CZ" altLang="cs-CZ"/>
              <a:pPr>
                <a:defRPr/>
              </a:pPr>
              <a:t>‹#›</a:t>
            </a:fld>
            <a:endParaRPr lang="cs-CZ" altLang="cs-CZ"/>
          </a:p>
        </p:txBody>
      </p:sp>
    </p:spTree>
    <p:extLst>
      <p:ext uri="{BB962C8B-B14F-4D97-AF65-F5344CB8AC3E}">
        <p14:creationId xmlns:p14="http://schemas.microsoft.com/office/powerpoint/2010/main" val="299877305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Vlastní rozložení">
    <p:spTree>
      <p:nvGrpSpPr>
        <p:cNvPr id="1" name=""/>
        <p:cNvGrpSpPr/>
        <p:nvPr/>
      </p:nvGrpSpPr>
      <p:grpSpPr>
        <a:xfrm>
          <a:off x="0" y="0"/>
          <a:ext cx="0" cy="0"/>
          <a:chOff x="0" y="0"/>
          <a:chExt cx="0" cy="0"/>
        </a:xfrm>
      </p:grpSpPr>
      <p:sp>
        <p:nvSpPr>
          <p:cNvPr id="2" name="Nadpis 1"/>
          <p:cNvSpPr>
            <a:spLocks noGrp="1"/>
          </p:cNvSpPr>
          <p:nvPr>
            <p:ph type="title"/>
          </p:nvPr>
        </p:nvSpPr>
        <p:spPr>
          <a:xfrm>
            <a:off x="965200" y="1270000"/>
            <a:ext cx="7670800" cy="1346200"/>
          </a:xfrm>
        </p:spPr>
        <p:txBody>
          <a:bodyPr/>
          <a:lstStyle/>
          <a:p>
            <a:r>
              <a:rPr lang="cs-CZ"/>
              <a:t>Kliknutím lze upravit styl.</a:t>
            </a:r>
          </a:p>
        </p:txBody>
      </p:sp>
      <p:sp>
        <p:nvSpPr>
          <p:cNvPr id="3" name="Rectangle 7">
            <a:extLst>
              <a:ext uri="{FF2B5EF4-FFF2-40B4-BE49-F238E27FC236}">
                <a16:creationId xmlns:a16="http://schemas.microsoft.com/office/drawing/2014/main" id="{50AE2634-0644-4E01-BA63-2FB3B733B0C7}"/>
              </a:ext>
            </a:extLst>
          </p:cNvPr>
          <p:cNvSpPr>
            <a:spLocks noGrp="1" noChangeArrowheads="1"/>
          </p:cNvSpPr>
          <p:nvPr>
            <p:ph type="dt" idx="10"/>
          </p:nvPr>
        </p:nvSpPr>
        <p:spPr>
          <a:ln/>
        </p:spPr>
        <p:txBody>
          <a:bodyPr/>
          <a:lstStyle>
            <a:lvl1pPr>
              <a:defRPr/>
            </a:lvl1pPr>
          </a:lstStyle>
          <a:p>
            <a:pPr>
              <a:defRPr/>
            </a:pPr>
            <a:endParaRPr lang="cs-CZ" altLang="cs-CZ"/>
          </a:p>
        </p:txBody>
      </p:sp>
      <p:sp>
        <p:nvSpPr>
          <p:cNvPr id="4" name="Rectangle 8">
            <a:extLst>
              <a:ext uri="{FF2B5EF4-FFF2-40B4-BE49-F238E27FC236}">
                <a16:creationId xmlns:a16="http://schemas.microsoft.com/office/drawing/2014/main" id="{23124F82-131D-4D80-B552-93F7255AAF40}"/>
              </a:ext>
            </a:extLst>
          </p:cNvPr>
          <p:cNvSpPr>
            <a:spLocks noGrp="1" noChangeArrowheads="1"/>
          </p:cNvSpPr>
          <p:nvPr>
            <p:ph type="ftr" idx="11"/>
          </p:nvPr>
        </p:nvSpPr>
        <p:spPr>
          <a:ln/>
        </p:spPr>
        <p:txBody>
          <a:bodyPr/>
          <a:lstStyle>
            <a:lvl1pPr>
              <a:defRPr/>
            </a:lvl1pPr>
          </a:lstStyle>
          <a:p>
            <a:pPr>
              <a:defRPr/>
            </a:pPr>
            <a:endParaRPr lang="cs-CZ" altLang="cs-CZ"/>
          </a:p>
        </p:txBody>
      </p:sp>
      <p:sp>
        <p:nvSpPr>
          <p:cNvPr id="5" name="Rectangle 9">
            <a:extLst>
              <a:ext uri="{FF2B5EF4-FFF2-40B4-BE49-F238E27FC236}">
                <a16:creationId xmlns:a16="http://schemas.microsoft.com/office/drawing/2014/main" id="{DC3E796F-B4CC-4425-9DA9-DFBCAD528C44}"/>
              </a:ext>
            </a:extLst>
          </p:cNvPr>
          <p:cNvSpPr>
            <a:spLocks noGrp="1" noChangeArrowheads="1"/>
          </p:cNvSpPr>
          <p:nvPr>
            <p:ph type="sldNum" idx="12"/>
          </p:nvPr>
        </p:nvSpPr>
        <p:spPr>
          <a:ln/>
        </p:spPr>
        <p:txBody>
          <a:bodyPr/>
          <a:lstStyle>
            <a:lvl1pPr>
              <a:defRPr/>
            </a:lvl1pPr>
          </a:lstStyle>
          <a:p>
            <a:pPr>
              <a:defRPr/>
            </a:pPr>
            <a:fld id="{EF6661FC-A298-401F-B89A-5B8019FBB18B}" type="slidenum">
              <a:rPr lang="cs-CZ" altLang="cs-CZ"/>
              <a:pPr>
                <a:defRPr/>
              </a:pPr>
              <a:t>‹#›</a:t>
            </a:fld>
            <a:endParaRPr lang="cs-CZ" altLang="cs-CZ"/>
          </a:p>
        </p:txBody>
      </p:sp>
    </p:spTree>
    <p:extLst>
      <p:ext uri="{BB962C8B-B14F-4D97-AF65-F5344CB8AC3E}">
        <p14:creationId xmlns:p14="http://schemas.microsoft.com/office/powerpoint/2010/main" val="180920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lstStyle>
            <a:lvl1pPr>
              <a:defRPr sz="6000"/>
            </a:lvl1pPr>
          </a:lstStyle>
          <a:p>
            <a:r>
              <a:rPr lang="cs-CZ"/>
              <a:t>Kliknutím lze upravit styl.</a:t>
            </a:r>
          </a:p>
        </p:txBody>
      </p:sp>
      <p:sp>
        <p:nvSpPr>
          <p:cNvPr id="3" name="Zástupný text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cs-CZ"/>
              <a:t>Po kliknutí můžete upravovat styly textu v předloze.</a:t>
            </a:r>
          </a:p>
        </p:txBody>
      </p:sp>
      <p:sp>
        <p:nvSpPr>
          <p:cNvPr id="4" name="Rectangle 10">
            <a:extLst>
              <a:ext uri="{FF2B5EF4-FFF2-40B4-BE49-F238E27FC236}">
                <a16:creationId xmlns:a16="http://schemas.microsoft.com/office/drawing/2014/main" id="{15543C2F-E7FA-43A7-977E-1588C5428707}"/>
              </a:ext>
            </a:extLst>
          </p:cNvPr>
          <p:cNvSpPr>
            <a:spLocks noGrp="1" noChangeArrowheads="1"/>
          </p:cNvSpPr>
          <p:nvPr>
            <p:ph type="dt" idx="10"/>
          </p:nvPr>
        </p:nvSpPr>
        <p:spPr>
          <a:ln/>
        </p:spPr>
        <p:txBody>
          <a:bodyPr/>
          <a:lstStyle>
            <a:lvl1pPr>
              <a:defRPr/>
            </a:lvl1pPr>
          </a:lstStyle>
          <a:p>
            <a:pPr>
              <a:defRPr/>
            </a:pPr>
            <a:endParaRPr lang="cs-CZ" altLang="cs-CZ"/>
          </a:p>
        </p:txBody>
      </p:sp>
      <p:sp>
        <p:nvSpPr>
          <p:cNvPr id="5" name="Rectangle 11">
            <a:extLst>
              <a:ext uri="{FF2B5EF4-FFF2-40B4-BE49-F238E27FC236}">
                <a16:creationId xmlns:a16="http://schemas.microsoft.com/office/drawing/2014/main" id="{66E231AE-3FFE-4818-8D4C-F4E446D1524C}"/>
              </a:ext>
            </a:extLst>
          </p:cNvPr>
          <p:cNvSpPr>
            <a:spLocks noGrp="1" noChangeArrowheads="1"/>
          </p:cNvSpPr>
          <p:nvPr>
            <p:ph type="ftr" idx="11"/>
          </p:nvPr>
        </p:nvSpPr>
        <p:spPr>
          <a:ln/>
        </p:spPr>
        <p:txBody>
          <a:bodyPr/>
          <a:lstStyle>
            <a:lvl1pPr>
              <a:defRPr/>
            </a:lvl1pPr>
          </a:lstStyle>
          <a:p>
            <a:pPr>
              <a:defRPr/>
            </a:pPr>
            <a:endParaRPr lang="cs-CZ" altLang="cs-CZ"/>
          </a:p>
        </p:txBody>
      </p:sp>
      <p:sp>
        <p:nvSpPr>
          <p:cNvPr id="6" name="Rectangle 12">
            <a:extLst>
              <a:ext uri="{FF2B5EF4-FFF2-40B4-BE49-F238E27FC236}">
                <a16:creationId xmlns:a16="http://schemas.microsoft.com/office/drawing/2014/main" id="{DBECA99F-D1A1-420C-B94A-EF883B89A9EF}"/>
              </a:ext>
            </a:extLst>
          </p:cNvPr>
          <p:cNvSpPr>
            <a:spLocks noGrp="1" noChangeArrowheads="1"/>
          </p:cNvSpPr>
          <p:nvPr>
            <p:ph type="sldNum" idx="12"/>
          </p:nvPr>
        </p:nvSpPr>
        <p:spPr>
          <a:ln/>
        </p:spPr>
        <p:txBody>
          <a:bodyPr/>
          <a:lstStyle>
            <a:lvl1pPr>
              <a:defRPr/>
            </a:lvl1pPr>
          </a:lstStyle>
          <a:p>
            <a:pPr>
              <a:defRPr/>
            </a:pPr>
            <a:fld id="{A080A8BE-529C-4BEC-9702-08915C73DE8B}" type="slidenum">
              <a:rPr lang="cs-CZ" altLang="cs-CZ"/>
              <a:pPr>
                <a:defRPr/>
              </a:pPr>
              <a:t>‹#›</a:t>
            </a:fld>
            <a:endParaRPr lang="cs-CZ" altLang="cs-CZ"/>
          </a:p>
        </p:txBody>
      </p:sp>
    </p:spTree>
    <p:extLst>
      <p:ext uri="{BB962C8B-B14F-4D97-AF65-F5344CB8AC3E}">
        <p14:creationId xmlns:p14="http://schemas.microsoft.com/office/powerpoint/2010/main" val="4151981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obsah 2"/>
          <p:cNvSpPr>
            <a:spLocks noGrp="1"/>
          </p:cNvSpPr>
          <p:nvPr>
            <p:ph sz="half" idx="1"/>
          </p:nvPr>
        </p:nvSpPr>
        <p:spPr>
          <a:xfrm>
            <a:off x="838200" y="2362200"/>
            <a:ext cx="3768725" cy="37226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p:cNvSpPr>
            <a:spLocks noGrp="1"/>
          </p:cNvSpPr>
          <p:nvPr>
            <p:ph sz="half" idx="2"/>
          </p:nvPr>
        </p:nvSpPr>
        <p:spPr>
          <a:xfrm>
            <a:off x="4759325" y="2362200"/>
            <a:ext cx="3770313" cy="37226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10">
            <a:extLst>
              <a:ext uri="{FF2B5EF4-FFF2-40B4-BE49-F238E27FC236}">
                <a16:creationId xmlns:a16="http://schemas.microsoft.com/office/drawing/2014/main" id="{BA46DE54-2676-4269-AFBB-436B464368BB}"/>
              </a:ext>
            </a:extLst>
          </p:cNvPr>
          <p:cNvSpPr>
            <a:spLocks noGrp="1" noChangeArrowheads="1"/>
          </p:cNvSpPr>
          <p:nvPr>
            <p:ph type="dt" idx="10"/>
          </p:nvPr>
        </p:nvSpPr>
        <p:spPr>
          <a:ln/>
        </p:spPr>
        <p:txBody>
          <a:bodyPr/>
          <a:lstStyle>
            <a:lvl1pPr>
              <a:defRPr/>
            </a:lvl1pPr>
          </a:lstStyle>
          <a:p>
            <a:pPr>
              <a:defRPr/>
            </a:pPr>
            <a:endParaRPr lang="cs-CZ" altLang="cs-CZ"/>
          </a:p>
        </p:txBody>
      </p:sp>
      <p:sp>
        <p:nvSpPr>
          <p:cNvPr id="6" name="Rectangle 11">
            <a:extLst>
              <a:ext uri="{FF2B5EF4-FFF2-40B4-BE49-F238E27FC236}">
                <a16:creationId xmlns:a16="http://schemas.microsoft.com/office/drawing/2014/main" id="{D0644D6B-C6DC-4D3C-BFB5-F99B832C8A4E}"/>
              </a:ext>
            </a:extLst>
          </p:cNvPr>
          <p:cNvSpPr>
            <a:spLocks noGrp="1" noChangeArrowheads="1"/>
          </p:cNvSpPr>
          <p:nvPr>
            <p:ph type="ftr" idx="11"/>
          </p:nvPr>
        </p:nvSpPr>
        <p:spPr>
          <a:ln/>
        </p:spPr>
        <p:txBody>
          <a:bodyPr/>
          <a:lstStyle>
            <a:lvl1pPr>
              <a:defRPr/>
            </a:lvl1pPr>
          </a:lstStyle>
          <a:p>
            <a:pPr>
              <a:defRPr/>
            </a:pPr>
            <a:endParaRPr lang="cs-CZ" altLang="cs-CZ"/>
          </a:p>
        </p:txBody>
      </p:sp>
      <p:sp>
        <p:nvSpPr>
          <p:cNvPr id="7" name="Rectangle 12">
            <a:extLst>
              <a:ext uri="{FF2B5EF4-FFF2-40B4-BE49-F238E27FC236}">
                <a16:creationId xmlns:a16="http://schemas.microsoft.com/office/drawing/2014/main" id="{6F388AFB-E41E-47F3-A799-ADB22FF58390}"/>
              </a:ext>
            </a:extLst>
          </p:cNvPr>
          <p:cNvSpPr>
            <a:spLocks noGrp="1" noChangeArrowheads="1"/>
          </p:cNvSpPr>
          <p:nvPr>
            <p:ph type="sldNum" idx="12"/>
          </p:nvPr>
        </p:nvSpPr>
        <p:spPr>
          <a:ln/>
        </p:spPr>
        <p:txBody>
          <a:bodyPr/>
          <a:lstStyle>
            <a:lvl1pPr>
              <a:defRPr/>
            </a:lvl1pPr>
          </a:lstStyle>
          <a:p>
            <a:pPr>
              <a:defRPr/>
            </a:pPr>
            <a:fld id="{E2DF068D-D833-4112-B4A0-75D8707E9201}" type="slidenum">
              <a:rPr lang="cs-CZ" altLang="cs-CZ"/>
              <a:pPr>
                <a:defRPr/>
              </a:pPr>
              <a:t>‹#›</a:t>
            </a:fld>
            <a:endParaRPr lang="cs-CZ" altLang="cs-CZ"/>
          </a:p>
        </p:txBody>
      </p:sp>
    </p:spTree>
    <p:extLst>
      <p:ext uri="{BB962C8B-B14F-4D97-AF65-F5344CB8AC3E}">
        <p14:creationId xmlns:p14="http://schemas.microsoft.com/office/powerpoint/2010/main" val="2479269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a:t>Kliknutím lze upravit styl.</a:t>
            </a:r>
          </a:p>
        </p:txBody>
      </p:sp>
      <p:sp>
        <p:nvSpPr>
          <p:cNvPr id="3" name="Zástupný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p:cNvSpPr>
            <a:spLocks noGrp="1"/>
          </p:cNvSpPr>
          <p:nvPr>
            <p:ph sz="half" idx="2"/>
          </p:nvPr>
        </p:nvSpPr>
        <p:spPr>
          <a:xfrm>
            <a:off x="630238" y="2505075"/>
            <a:ext cx="386873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p:cNvSpPr>
            <a:spLocks noGrp="1"/>
          </p:cNvSpPr>
          <p:nvPr>
            <p:ph sz="quarter" idx="4"/>
          </p:nvPr>
        </p:nvSpPr>
        <p:spPr>
          <a:xfrm>
            <a:off x="4629150" y="2505075"/>
            <a:ext cx="38877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10">
            <a:extLst>
              <a:ext uri="{FF2B5EF4-FFF2-40B4-BE49-F238E27FC236}">
                <a16:creationId xmlns:a16="http://schemas.microsoft.com/office/drawing/2014/main" id="{FAA9DBB0-4AE0-460B-8983-1F89E2EBC564}"/>
              </a:ext>
            </a:extLst>
          </p:cNvPr>
          <p:cNvSpPr>
            <a:spLocks noGrp="1" noChangeArrowheads="1"/>
          </p:cNvSpPr>
          <p:nvPr>
            <p:ph type="dt" idx="10"/>
          </p:nvPr>
        </p:nvSpPr>
        <p:spPr>
          <a:ln/>
        </p:spPr>
        <p:txBody>
          <a:bodyPr/>
          <a:lstStyle>
            <a:lvl1pPr>
              <a:defRPr/>
            </a:lvl1pPr>
          </a:lstStyle>
          <a:p>
            <a:pPr>
              <a:defRPr/>
            </a:pPr>
            <a:endParaRPr lang="cs-CZ" altLang="cs-CZ"/>
          </a:p>
        </p:txBody>
      </p:sp>
      <p:sp>
        <p:nvSpPr>
          <p:cNvPr id="8" name="Rectangle 11">
            <a:extLst>
              <a:ext uri="{FF2B5EF4-FFF2-40B4-BE49-F238E27FC236}">
                <a16:creationId xmlns:a16="http://schemas.microsoft.com/office/drawing/2014/main" id="{38D54500-FD47-4BD9-B4A8-048FE80FB567}"/>
              </a:ext>
            </a:extLst>
          </p:cNvPr>
          <p:cNvSpPr>
            <a:spLocks noGrp="1" noChangeArrowheads="1"/>
          </p:cNvSpPr>
          <p:nvPr>
            <p:ph type="ftr" idx="11"/>
          </p:nvPr>
        </p:nvSpPr>
        <p:spPr>
          <a:ln/>
        </p:spPr>
        <p:txBody>
          <a:bodyPr/>
          <a:lstStyle>
            <a:lvl1pPr>
              <a:defRPr/>
            </a:lvl1pPr>
          </a:lstStyle>
          <a:p>
            <a:pPr>
              <a:defRPr/>
            </a:pPr>
            <a:endParaRPr lang="cs-CZ" altLang="cs-CZ"/>
          </a:p>
        </p:txBody>
      </p:sp>
      <p:sp>
        <p:nvSpPr>
          <p:cNvPr id="9" name="Rectangle 12">
            <a:extLst>
              <a:ext uri="{FF2B5EF4-FFF2-40B4-BE49-F238E27FC236}">
                <a16:creationId xmlns:a16="http://schemas.microsoft.com/office/drawing/2014/main" id="{C44D1273-0220-4A32-B781-52125030D693}"/>
              </a:ext>
            </a:extLst>
          </p:cNvPr>
          <p:cNvSpPr>
            <a:spLocks noGrp="1" noChangeArrowheads="1"/>
          </p:cNvSpPr>
          <p:nvPr>
            <p:ph type="sldNum" idx="12"/>
          </p:nvPr>
        </p:nvSpPr>
        <p:spPr>
          <a:ln/>
        </p:spPr>
        <p:txBody>
          <a:bodyPr/>
          <a:lstStyle>
            <a:lvl1pPr>
              <a:defRPr/>
            </a:lvl1pPr>
          </a:lstStyle>
          <a:p>
            <a:pPr>
              <a:defRPr/>
            </a:pPr>
            <a:fld id="{9FE411E1-8072-4D42-9D24-3A232E294487}" type="slidenum">
              <a:rPr lang="cs-CZ" altLang="cs-CZ"/>
              <a:pPr>
                <a:defRPr/>
              </a:pPr>
              <a:t>‹#›</a:t>
            </a:fld>
            <a:endParaRPr lang="cs-CZ" altLang="cs-CZ"/>
          </a:p>
        </p:txBody>
      </p:sp>
    </p:spTree>
    <p:extLst>
      <p:ext uri="{BB962C8B-B14F-4D97-AF65-F5344CB8AC3E}">
        <p14:creationId xmlns:p14="http://schemas.microsoft.com/office/powerpoint/2010/main" val="3603658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Rectangle 10">
            <a:extLst>
              <a:ext uri="{FF2B5EF4-FFF2-40B4-BE49-F238E27FC236}">
                <a16:creationId xmlns:a16="http://schemas.microsoft.com/office/drawing/2014/main" id="{A197A551-C8D5-4405-BA85-5CD049288521}"/>
              </a:ext>
            </a:extLst>
          </p:cNvPr>
          <p:cNvSpPr>
            <a:spLocks noGrp="1" noChangeArrowheads="1"/>
          </p:cNvSpPr>
          <p:nvPr>
            <p:ph type="dt" idx="10"/>
          </p:nvPr>
        </p:nvSpPr>
        <p:spPr>
          <a:ln/>
        </p:spPr>
        <p:txBody>
          <a:bodyPr/>
          <a:lstStyle>
            <a:lvl1pPr>
              <a:defRPr/>
            </a:lvl1pPr>
          </a:lstStyle>
          <a:p>
            <a:pPr>
              <a:defRPr/>
            </a:pPr>
            <a:endParaRPr lang="cs-CZ" altLang="cs-CZ"/>
          </a:p>
        </p:txBody>
      </p:sp>
      <p:sp>
        <p:nvSpPr>
          <p:cNvPr id="4" name="Rectangle 11">
            <a:extLst>
              <a:ext uri="{FF2B5EF4-FFF2-40B4-BE49-F238E27FC236}">
                <a16:creationId xmlns:a16="http://schemas.microsoft.com/office/drawing/2014/main" id="{0CECE08F-E145-4A4F-846F-AA54938DD6E4}"/>
              </a:ext>
            </a:extLst>
          </p:cNvPr>
          <p:cNvSpPr>
            <a:spLocks noGrp="1" noChangeArrowheads="1"/>
          </p:cNvSpPr>
          <p:nvPr>
            <p:ph type="ftr" idx="11"/>
          </p:nvPr>
        </p:nvSpPr>
        <p:spPr>
          <a:ln/>
        </p:spPr>
        <p:txBody>
          <a:bodyPr/>
          <a:lstStyle>
            <a:lvl1pPr>
              <a:defRPr/>
            </a:lvl1pPr>
          </a:lstStyle>
          <a:p>
            <a:pPr>
              <a:defRPr/>
            </a:pPr>
            <a:endParaRPr lang="cs-CZ" altLang="cs-CZ"/>
          </a:p>
        </p:txBody>
      </p:sp>
      <p:sp>
        <p:nvSpPr>
          <p:cNvPr id="5" name="Rectangle 12">
            <a:extLst>
              <a:ext uri="{FF2B5EF4-FFF2-40B4-BE49-F238E27FC236}">
                <a16:creationId xmlns:a16="http://schemas.microsoft.com/office/drawing/2014/main" id="{11B17A50-5AC9-4744-8B19-8770499932CC}"/>
              </a:ext>
            </a:extLst>
          </p:cNvPr>
          <p:cNvSpPr>
            <a:spLocks noGrp="1" noChangeArrowheads="1"/>
          </p:cNvSpPr>
          <p:nvPr>
            <p:ph type="sldNum" idx="12"/>
          </p:nvPr>
        </p:nvSpPr>
        <p:spPr>
          <a:ln/>
        </p:spPr>
        <p:txBody>
          <a:bodyPr/>
          <a:lstStyle>
            <a:lvl1pPr>
              <a:defRPr/>
            </a:lvl1pPr>
          </a:lstStyle>
          <a:p>
            <a:pPr>
              <a:defRPr/>
            </a:pPr>
            <a:fld id="{BB5D830B-71A6-42F8-949A-9426F8AC98D9}" type="slidenum">
              <a:rPr lang="cs-CZ" altLang="cs-CZ"/>
              <a:pPr>
                <a:defRPr/>
              </a:pPr>
              <a:t>‹#›</a:t>
            </a:fld>
            <a:endParaRPr lang="cs-CZ" altLang="cs-CZ"/>
          </a:p>
        </p:txBody>
      </p:sp>
    </p:spTree>
    <p:extLst>
      <p:ext uri="{BB962C8B-B14F-4D97-AF65-F5344CB8AC3E}">
        <p14:creationId xmlns:p14="http://schemas.microsoft.com/office/powerpoint/2010/main" val="1756698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10">
            <a:extLst>
              <a:ext uri="{FF2B5EF4-FFF2-40B4-BE49-F238E27FC236}">
                <a16:creationId xmlns:a16="http://schemas.microsoft.com/office/drawing/2014/main" id="{EDF2A838-D096-473A-B9DA-209F185CF7E8}"/>
              </a:ext>
            </a:extLst>
          </p:cNvPr>
          <p:cNvSpPr>
            <a:spLocks noGrp="1" noChangeArrowheads="1"/>
          </p:cNvSpPr>
          <p:nvPr>
            <p:ph type="dt" idx="10"/>
          </p:nvPr>
        </p:nvSpPr>
        <p:spPr>
          <a:ln/>
        </p:spPr>
        <p:txBody>
          <a:bodyPr/>
          <a:lstStyle>
            <a:lvl1pPr>
              <a:defRPr/>
            </a:lvl1pPr>
          </a:lstStyle>
          <a:p>
            <a:pPr>
              <a:defRPr/>
            </a:pPr>
            <a:endParaRPr lang="cs-CZ" altLang="cs-CZ"/>
          </a:p>
        </p:txBody>
      </p:sp>
      <p:sp>
        <p:nvSpPr>
          <p:cNvPr id="3" name="Rectangle 11">
            <a:extLst>
              <a:ext uri="{FF2B5EF4-FFF2-40B4-BE49-F238E27FC236}">
                <a16:creationId xmlns:a16="http://schemas.microsoft.com/office/drawing/2014/main" id="{4837E798-2663-44CD-A607-FCEF65405810}"/>
              </a:ext>
            </a:extLst>
          </p:cNvPr>
          <p:cNvSpPr>
            <a:spLocks noGrp="1" noChangeArrowheads="1"/>
          </p:cNvSpPr>
          <p:nvPr>
            <p:ph type="ftr" idx="11"/>
          </p:nvPr>
        </p:nvSpPr>
        <p:spPr>
          <a:ln/>
        </p:spPr>
        <p:txBody>
          <a:bodyPr/>
          <a:lstStyle>
            <a:lvl1pPr>
              <a:defRPr/>
            </a:lvl1pPr>
          </a:lstStyle>
          <a:p>
            <a:pPr>
              <a:defRPr/>
            </a:pPr>
            <a:endParaRPr lang="cs-CZ" altLang="cs-CZ"/>
          </a:p>
        </p:txBody>
      </p:sp>
      <p:sp>
        <p:nvSpPr>
          <p:cNvPr id="4" name="Rectangle 12">
            <a:extLst>
              <a:ext uri="{FF2B5EF4-FFF2-40B4-BE49-F238E27FC236}">
                <a16:creationId xmlns:a16="http://schemas.microsoft.com/office/drawing/2014/main" id="{846FD69B-1475-4BC9-9BCA-96430B3E6C7A}"/>
              </a:ext>
            </a:extLst>
          </p:cNvPr>
          <p:cNvSpPr>
            <a:spLocks noGrp="1" noChangeArrowheads="1"/>
          </p:cNvSpPr>
          <p:nvPr>
            <p:ph type="sldNum" idx="12"/>
          </p:nvPr>
        </p:nvSpPr>
        <p:spPr>
          <a:ln/>
        </p:spPr>
        <p:txBody>
          <a:bodyPr/>
          <a:lstStyle>
            <a:lvl1pPr>
              <a:defRPr/>
            </a:lvl1pPr>
          </a:lstStyle>
          <a:p>
            <a:pPr>
              <a:defRPr/>
            </a:pPr>
            <a:fld id="{FC2E60A6-EC0E-4C31-AE0D-6ECD548CF142}" type="slidenum">
              <a:rPr lang="cs-CZ" altLang="cs-CZ"/>
              <a:pPr>
                <a:defRPr/>
              </a:pPr>
              <a:t>‹#›</a:t>
            </a:fld>
            <a:endParaRPr lang="cs-CZ" altLang="cs-CZ"/>
          </a:p>
        </p:txBody>
      </p:sp>
    </p:spTree>
    <p:extLst>
      <p:ext uri="{BB962C8B-B14F-4D97-AF65-F5344CB8AC3E}">
        <p14:creationId xmlns:p14="http://schemas.microsoft.com/office/powerpoint/2010/main" val="4027741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lstStyle>
            <a:lvl1pPr>
              <a:defRPr sz="3200"/>
            </a:lvl1pPr>
          </a:lstStyle>
          <a:p>
            <a:r>
              <a:rPr lang="cs-CZ"/>
              <a:t>Kliknutím lze upravit styl.</a:t>
            </a:r>
          </a:p>
        </p:txBody>
      </p:sp>
      <p:sp>
        <p:nvSpPr>
          <p:cNvPr id="3" name="Zástupný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Rectangle 10">
            <a:extLst>
              <a:ext uri="{FF2B5EF4-FFF2-40B4-BE49-F238E27FC236}">
                <a16:creationId xmlns:a16="http://schemas.microsoft.com/office/drawing/2014/main" id="{18948ADC-9463-4165-B367-39A605FCC4DC}"/>
              </a:ext>
            </a:extLst>
          </p:cNvPr>
          <p:cNvSpPr>
            <a:spLocks noGrp="1" noChangeArrowheads="1"/>
          </p:cNvSpPr>
          <p:nvPr>
            <p:ph type="dt" idx="10"/>
          </p:nvPr>
        </p:nvSpPr>
        <p:spPr>
          <a:ln/>
        </p:spPr>
        <p:txBody>
          <a:bodyPr/>
          <a:lstStyle>
            <a:lvl1pPr>
              <a:defRPr/>
            </a:lvl1pPr>
          </a:lstStyle>
          <a:p>
            <a:pPr>
              <a:defRPr/>
            </a:pPr>
            <a:endParaRPr lang="cs-CZ" altLang="cs-CZ"/>
          </a:p>
        </p:txBody>
      </p:sp>
      <p:sp>
        <p:nvSpPr>
          <p:cNvPr id="6" name="Rectangle 11">
            <a:extLst>
              <a:ext uri="{FF2B5EF4-FFF2-40B4-BE49-F238E27FC236}">
                <a16:creationId xmlns:a16="http://schemas.microsoft.com/office/drawing/2014/main" id="{F093E8FC-DFC1-42DB-9393-9B0B874A5A0F}"/>
              </a:ext>
            </a:extLst>
          </p:cNvPr>
          <p:cNvSpPr>
            <a:spLocks noGrp="1" noChangeArrowheads="1"/>
          </p:cNvSpPr>
          <p:nvPr>
            <p:ph type="ftr" idx="11"/>
          </p:nvPr>
        </p:nvSpPr>
        <p:spPr>
          <a:ln/>
        </p:spPr>
        <p:txBody>
          <a:bodyPr/>
          <a:lstStyle>
            <a:lvl1pPr>
              <a:defRPr/>
            </a:lvl1pPr>
          </a:lstStyle>
          <a:p>
            <a:pPr>
              <a:defRPr/>
            </a:pPr>
            <a:endParaRPr lang="cs-CZ" altLang="cs-CZ"/>
          </a:p>
        </p:txBody>
      </p:sp>
      <p:sp>
        <p:nvSpPr>
          <p:cNvPr id="7" name="Rectangle 12">
            <a:extLst>
              <a:ext uri="{FF2B5EF4-FFF2-40B4-BE49-F238E27FC236}">
                <a16:creationId xmlns:a16="http://schemas.microsoft.com/office/drawing/2014/main" id="{3CCC93A4-7A12-4BF6-860C-EA8144F7204B}"/>
              </a:ext>
            </a:extLst>
          </p:cNvPr>
          <p:cNvSpPr>
            <a:spLocks noGrp="1" noChangeArrowheads="1"/>
          </p:cNvSpPr>
          <p:nvPr>
            <p:ph type="sldNum" idx="12"/>
          </p:nvPr>
        </p:nvSpPr>
        <p:spPr>
          <a:ln/>
        </p:spPr>
        <p:txBody>
          <a:bodyPr/>
          <a:lstStyle>
            <a:lvl1pPr>
              <a:defRPr/>
            </a:lvl1pPr>
          </a:lstStyle>
          <a:p>
            <a:pPr>
              <a:defRPr/>
            </a:pPr>
            <a:fld id="{91D21F34-CE00-4A36-BAA3-7A59B7D5A95B}" type="slidenum">
              <a:rPr lang="cs-CZ" altLang="cs-CZ"/>
              <a:pPr>
                <a:defRPr/>
              </a:pPr>
              <a:t>‹#›</a:t>
            </a:fld>
            <a:endParaRPr lang="cs-CZ" altLang="cs-CZ"/>
          </a:p>
        </p:txBody>
      </p:sp>
    </p:spTree>
    <p:extLst>
      <p:ext uri="{BB962C8B-B14F-4D97-AF65-F5344CB8AC3E}">
        <p14:creationId xmlns:p14="http://schemas.microsoft.com/office/powerpoint/2010/main" val="2230194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lstStyle>
            <a:lvl1pPr>
              <a:defRPr sz="3200"/>
            </a:lvl1pPr>
          </a:lstStyle>
          <a:p>
            <a:r>
              <a:rPr lang="cs-CZ"/>
              <a:t>Kliknutím lze upravit styl.</a:t>
            </a:r>
          </a:p>
        </p:txBody>
      </p:sp>
      <p:sp>
        <p:nvSpPr>
          <p:cNvPr id="3" name="Zástupný symbol obrázku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Rectangle 10">
            <a:extLst>
              <a:ext uri="{FF2B5EF4-FFF2-40B4-BE49-F238E27FC236}">
                <a16:creationId xmlns:a16="http://schemas.microsoft.com/office/drawing/2014/main" id="{BF962718-5053-4B32-9CA4-FAFCF5EF1F29}"/>
              </a:ext>
            </a:extLst>
          </p:cNvPr>
          <p:cNvSpPr>
            <a:spLocks noGrp="1" noChangeArrowheads="1"/>
          </p:cNvSpPr>
          <p:nvPr>
            <p:ph type="dt" idx="10"/>
          </p:nvPr>
        </p:nvSpPr>
        <p:spPr>
          <a:ln/>
        </p:spPr>
        <p:txBody>
          <a:bodyPr/>
          <a:lstStyle>
            <a:lvl1pPr>
              <a:defRPr/>
            </a:lvl1pPr>
          </a:lstStyle>
          <a:p>
            <a:pPr>
              <a:defRPr/>
            </a:pPr>
            <a:endParaRPr lang="cs-CZ" altLang="cs-CZ"/>
          </a:p>
        </p:txBody>
      </p:sp>
      <p:sp>
        <p:nvSpPr>
          <p:cNvPr id="6" name="Rectangle 11">
            <a:extLst>
              <a:ext uri="{FF2B5EF4-FFF2-40B4-BE49-F238E27FC236}">
                <a16:creationId xmlns:a16="http://schemas.microsoft.com/office/drawing/2014/main" id="{D2C27602-C772-4919-B826-7655C1A67D3D}"/>
              </a:ext>
            </a:extLst>
          </p:cNvPr>
          <p:cNvSpPr>
            <a:spLocks noGrp="1" noChangeArrowheads="1"/>
          </p:cNvSpPr>
          <p:nvPr>
            <p:ph type="ftr" idx="11"/>
          </p:nvPr>
        </p:nvSpPr>
        <p:spPr>
          <a:ln/>
        </p:spPr>
        <p:txBody>
          <a:bodyPr/>
          <a:lstStyle>
            <a:lvl1pPr>
              <a:defRPr/>
            </a:lvl1pPr>
          </a:lstStyle>
          <a:p>
            <a:pPr>
              <a:defRPr/>
            </a:pPr>
            <a:endParaRPr lang="cs-CZ" altLang="cs-CZ"/>
          </a:p>
        </p:txBody>
      </p:sp>
      <p:sp>
        <p:nvSpPr>
          <p:cNvPr id="7" name="Rectangle 12">
            <a:extLst>
              <a:ext uri="{FF2B5EF4-FFF2-40B4-BE49-F238E27FC236}">
                <a16:creationId xmlns:a16="http://schemas.microsoft.com/office/drawing/2014/main" id="{66D90217-2A1B-401A-BE43-2BDB37A64958}"/>
              </a:ext>
            </a:extLst>
          </p:cNvPr>
          <p:cNvSpPr>
            <a:spLocks noGrp="1" noChangeArrowheads="1"/>
          </p:cNvSpPr>
          <p:nvPr>
            <p:ph type="sldNum" idx="12"/>
          </p:nvPr>
        </p:nvSpPr>
        <p:spPr>
          <a:ln/>
        </p:spPr>
        <p:txBody>
          <a:bodyPr/>
          <a:lstStyle>
            <a:lvl1pPr>
              <a:defRPr/>
            </a:lvl1pPr>
          </a:lstStyle>
          <a:p>
            <a:pPr>
              <a:defRPr/>
            </a:pPr>
            <a:fld id="{A7E33349-19DA-4B43-B830-8352C49FA9ED}" type="slidenum">
              <a:rPr lang="cs-CZ" altLang="cs-CZ"/>
              <a:pPr>
                <a:defRPr/>
              </a:pPr>
              <a:t>‹#›</a:t>
            </a:fld>
            <a:endParaRPr lang="cs-CZ" altLang="cs-CZ"/>
          </a:p>
        </p:txBody>
      </p:sp>
    </p:spTree>
    <p:extLst>
      <p:ext uri="{BB962C8B-B14F-4D97-AF65-F5344CB8AC3E}">
        <p14:creationId xmlns:p14="http://schemas.microsoft.com/office/powerpoint/2010/main" val="57806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1026" name="Group 1">
            <a:extLst>
              <a:ext uri="{FF2B5EF4-FFF2-40B4-BE49-F238E27FC236}">
                <a16:creationId xmlns:a16="http://schemas.microsoft.com/office/drawing/2014/main" id="{0CAC538F-FFF4-49F4-BCEF-7E09C280C1B6}"/>
              </a:ext>
            </a:extLst>
          </p:cNvPr>
          <p:cNvGrpSpPr>
            <a:grpSpLocks/>
          </p:cNvGrpSpPr>
          <p:nvPr/>
        </p:nvGrpSpPr>
        <p:grpSpPr bwMode="auto">
          <a:xfrm>
            <a:off x="0" y="0"/>
            <a:ext cx="7618413" cy="6856413"/>
            <a:chOff x="0" y="0"/>
            <a:chExt cx="4799" cy="4319"/>
          </a:xfrm>
        </p:grpSpPr>
        <p:grpSp>
          <p:nvGrpSpPr>
            <p:cNvPr id="1032" name="Group 2">
              <a:extLst>
                <a:ext uri="{FF2B5EF4-FFF2-40B4-BE49-F238E27FC236}">
                  <a16:creationId xmlns:a16="http://schemas.microsoft.com/office/drawing/2014/main" id="{B9005C0F-EA6C-4EFE-9453-310CC2C16A69}"/>
                </a:ext>
              </a:extLst>
            </p:cNvPr>
            <p:cNvGrpSpPr>
              <a:grpSpLocks/>
            </p:cNvGrpSpPr>
            <p:nvPr/>
          </p:nvGrpSpPr>
          <p:grpSpPr bwMode="auto">
            <a:xfrm>
              <a:off x="0" y="0"/>
              <a:ext cx="2015" cy="4319"/>
              <a:chOff x="0" y="0"/>
              <a:chExt cx="2015" cy="4319"/>
            </a:xfrm>
          </p:grpSpPr>
          <p:sp>
            <p:nvSpPr>
              <p:cNvPr id="2" name="Rectangle 3">
                <a:extLst>
                  <a:ext uri="{FF2B5EF4-FFF2-40B4-BE49-F238E27FC236}">
                    <a16:creationId xmlns:a16="http://schemas.microsoft.com/office/drawing/2014/main" id="{0E236C4C-5244-4997-ADDA-F30F6C4A7878}"/>
                  </a:ext>
                </a:extLst>
              </p:cNvPr>
              <p:cNvSpPr>
                <a:spLocks noChangeArrowheads="1"/>
              </p:cNvSpPr>
              <p:nvPr/>
            </p:nvSpPr>
            <p:spPr bwMode="auto">
              <a:xfrm>
                <a:off x="0" y="0"/>
                <a:ext cx="479" cy="4319"/>
              </a:xfrm>
              <a:prstGeom prst="rect">
                <a:avLst/>
              </a:prstGeom>
              <a:solidFill>
                <a:srgbClr val="99CC99"/>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buClr>
                    <a:srgbClr val="000000"/>
                  </a:buClr>
                  <a:buSzPct val="100000"/>
                  <a:buFont typeface="Times New Roman" panose="02020603050405020304" pitchFamily="18" charset="0"/>
                  <a:buNone/>
                </a:pPr>
                <a:endParaRPr lang="cs-CZ" altLang="cs-CZ"/>
              </a:p>
            </p:txBody>
          </p:sp>
          <p:sp>
            <p:nvSpPr>
              <p:cNvPr id="1037" name="Freeform 4">
                <a:extLst>
                  <a:ext uri="{FF2B5EF4-FFF2-40B4-BE49-F238E27FC236}">
                    <a16:creationId xmlns:a16="http://schemas.microsoft.com/office/drawing/2014/main" id="{227C3A10-2978-4B2F-AFE3-1A5E4CF3F322}"/>
                  </a:ext>
                </a:extLst>
              </p:cNvPr>
              <p:cNvSpPr>
                <a:spLocks noChangeArrowheads="1"/>
              </p:cNvSpPr>
              <p:nvPr/>
            </p:nvSpPr>
            <p:spPr bwMode="auto">
              <a:xfrm>
                <a:off x="288" y="0"/>
                <a:ext cx="1727" cy="734"/>
              </a:xfrm>
              <a:custGeom>
                <a:avLst/>
                <a:gdLst>
                  <a:gd name="T0" fmla="*/ 1726 w 1728"/>
                  <a:gd name="T1" fmla="*/ 0 h 735"/>
                  <a:gd name="T2" fmla="*/ 1726 w 1728"/>
                  <a:gd name="T3" fmla="*/ 478 h 735"/>
                  <a:gd name="T4" fmla="*/ 380 w 1728"/>
                  <a:gd name="T5" fmla="*/ 480 h 735"/>
                  <a:gd name="T6" fmla="*/ 354 w 1728"/>
                  <a:gd name="T7" fmla="*/ 478 h 735"/>
                  <a:gd name="T8" fmla="*/ 308 w 1728"/>
                  <a:gd name="T9" fmla="*/ 487 h 735"/>
                  <a:gd name="T10" fmla="*/ 246 w 1728"/>
                  <a:gd name="T11" fmla="*/ 529 h 735"/>
                  <a:gd name="T12" fmla="*/ 206 w 1728"/>
                  <a:gd name="T13" fmla="*/ 595 h 735"/>
                  <a:gd name="T14" fmla="*/ 192 w 1728"/>
                  <a:gd name="T15" fmla="*/ 664 h 735"/>
                  <a:gd name="T16" fmla="*/ 192 w 1728"/>
                  <a:gd name="T17" fmla="*/ 733 h 735"/>
                  <a:gd name="T18" fmla="*/ 0 w 1728"/>
                  <a:gd name="T19" fmla="*/ 733 h 735"/>
                  <a:gd name="T20" fmla="*/ 0 w 1728"/>
                  <a:gd name="T21" fmla="*/ 478 h 735"/>
                  <a:gd name="T22" fmla="*/ 0 w 1728"/>
                  <a:gd name="T23" fmla="*/ 0 h 735"/>
                  <a:gd name="T24" fmla="*/ 1726 w 1728"/>
                  <a:gd name="T25" fmla="*/ 0 h 7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rgbClr val="99CC99"/>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grpSp>
        <p:grpSp>
          <p:nvGrpSpPr>
            <p:cNvPr id="1033" name="Group 5">
              <a:extLst>
                <a:ext uri="{FF2B5EF4-FFF2-40B4-BE49-F238E27FC236}">
                  <a16:creationId xmlns:a16="http://schemas.microsoft.com/office/drawing/2014/main" id="{BDE9930D-FC71-4FC4-BD4C-61EF5A19A9F8}"/>
                </a:ext>
              </a:extLst>
            </p:cNvPr>
            <p:cNvGrpSpPr>
              <a:grpSpLocks/>
            </p:cNvGrpSpPr>
            <p:nvPr/>
          </p:nvGrpSpPr>
          <p:grpSpPr bwMode="auto">
            <a:xfrm>
              <a:off x="144" y="1248"/>
              <a:ext cx="4655" cy="200"/>
              <a:chOff x="144" y="1248"/>
              <a:chExt cx="4655" cy="200"/>
            </a:xfrm>
          </p:grpSpPr>
          <p:sp>
            <p:nvSpPr>
              <p:cNvPr id="3" name="AutoShape 6">
                <a:extLst>
                  <a:ext uri="{FF2B5EF4-FFF2-40B4-BE49-F238E27FC236}">
                    <a16:creationId xmlns:a16="http://schemas.microsoft.com/office/drawing/2014/main" id="{9FC04975-8B1D-431B-9DD0-180BF7010A5A}"/>
                  </a:ext>
                </a:extLst>
              </p:cNvPr>
              <p:cNvSpPr>
                <a:spLocks noChangeArrowheads="1"/>
              </p:cNvSpPr>
              <p:nvPr/>
            </p:nvSpPr>
            <p:spPr bwMode="auto">
              <a:xfrm>
                <a:off x="384" y="1248"/>
                <a:ext cx="4415" cy="199"/>
              </a:xfrm>
              <a:prstGeom prst="roundRect">
                <a:avLst>
                  <a:gd name="adj" fmla="val 0"/>
                </a:avLst>
              </a:prstGeom>
              <a:solidFill>
                <a:srgbClr val="003366"/>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buClr>
                    <a:srgbClr val="000000"/>
                  </a:buClr>
                  <a:buSzPct val="100000"/>
                  <a:buFont typeface="Times New Roman" panose="02020603050405020304" pitchFamily="18" charset="0"/>
                  <a:buNone/>
                </a:pPr>
                <a:endParaRPr lang="cs-CZ" altLang="cs-CZ"/>
              </a:p>
            </p:txBody>
          </p:sp>
          <p:sp>
            <p:nvSpPr>
              <p:cNvPr id="4" name="AutoShape 7">
                <a:extLst>
                  <a:ext uri="{FF2B5EF4-FFF2-40B4-BE49-F238E27FC236}">
                    <a16:creationId xmlns:a16="http://schemas.microsoft.com/office/drawing/2014/main" id="{D4C8101E-0ECA-47D6-A7A8-1FE30584C06B}"/>
                  </a:ext>
                </a:extLst>
              </p:cNvPr>
              <p:cNvSpPr>
                <a:spLocks noChangeArrowheads="1"/>
              </p:cNvSpPr>
              <p:nvPr/>
            </p:nvSpPr>
            <p:spPr bwMode="auto">
              <a:xfrm flipH="1">
                <a:off x="144" y="1248"/>
                <a:ext cx="247" cy="200"/>
              </a:xfrm>
              <a:prstGeom prst="flowChartDelay">
                <a:avLst/>
              </a:prstGeom>
              <a:solidFill>
                <a:srgbClr val="003366"/>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buClr>
                    <a:srgbClr val="000000"/>
                  </a:buClr>
                  <a:buSzPct val="100000"/>
                  <a:buFont typeface="Times New Roman" panose="02020603050405020304" pitchFamily="18" charset="0"/>
                  <a:buNone/>
                </a:pPr>
                <a:endParaRPr lang="cs-CZ" altLang="cs-CZ"/>
              </a:p>
            </p:txBody>
          </p:sp>
        </p:grpSp>
      </p:grpSp>
      <p:sp>
        <p:nvSpPr>
          <p:cNvPr id="1027" name="Rectangle 8">
            <a:extLst>
              <a:ext uri="{FF2B5EF4-FFF2-40B4-BE49-F238E27FC236}">
                <a16:creationId xmlns:a16="http://schemas.microsoft.com/office/drawing/2014/main" id="{6AFB43BA-5B6C-45C4-8EFB-981E9F26EA48}"/>
              </a:ext>
            </a:extLst>
          </p:cNvPr>
          <p:cNvSpPr>
            <a:spLocks noGrp="1" noChangeArrowheads="1"/>
          </p:cNvSpPr>
          <p:nvPr>
            <p:ph type="title"/>
          </p:nvPr>
        </p:nvSpPr>
        <p:spPr bwMode="auto">
          <a:xfrm>
            <a:off x="833438" y="750888"/>
            <a:ext cx="7778750" cy="1079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p>
            <a:pPr lvl="0"/>
            <a:r>
              <a:rPr lang="en-GB" altLang="cs-CZ"/>
              <a:t>Klikněte pro úpravu formátu textu nadpisu</a:t>
            </a:r>
          </a:p>
        </p:txBody>
      </p:sp>
      <p:sp>
        <p:nvSpPr>
          <p:cNvPr id="1028" name="Rectangle 9">
            <a:extLst>
              <a:ext uri="{FF2B5EF4-FFF2-40B4-BE49-F238E27FC236}">
                <a16:creationId xmlns:a16="http://schemas.microsoft.com/office/drawing/2014/main" id="{7368A81C-F5D9-4508-9132-8A574D196B8F}"/>
              </a:ext>
            </a:extLst>
          </p:cNvPr>
          <p:cNvSpPr>
            <a:spLocks noGrp="1" noChangeArrowheads="1"/>
          </p:cNvSpPr>
          <p:nvPr>
            <p:ph type="body" idx="1"/>
          </p:nvPr>
        </p:nvSpPr>
        <p:spPr bwMode="auto">
          <a:xfrm>
            <a:off x="838200" y="2362200"/>
            <a:ext cx="7691438" cy="37226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cs-CZ"/>
              <a:t>Klikněte pro úpravu formátu textu osnovy</a:t>
            </a:r>
          </a:p>
          <a:p>
            <a:pPr lvl="1"/>
            <a:r>
              <a:rPr lang="en-GB" altLang="cs-CZ"/>
              <a:t>Druhá úroveň</a:t>
            </a:r>
          </a:p>
          <a:p>
            <a:pPr lvl="2"/>
            <a:r>
              <a:rPr lang="en-GB" altLang="cs-CZ"/>
              <a:t>Třetí úroveň</a:t>
            </a:r>
          </a:p>
          <a:p>
            <a:pPr lvl="3"/>
            <a:r>
              <a:rPr lang="en-GB" altLang="cs-CZ"/>
              <a:t>Čtvrtá úroveň osnovy</a:t>
            </a:r>
          </a:p>
          <a:p>
            <a:pPr lvl="4"/>
            <a:r>
              <a:rPr lang="en-GB" altLang="cs-CZ"/>
              <a:t>Pátá úroveň osnovy</a:t>
            </a:r>
          </a:p>
          <a:p>
            <a:pPr lvl="4"/>
            <a:r>
              <a:rPr lang="en-GB" altLang="cs-CZ"/>
              <a:t>Šestá úroveň</a:t>
            </a:r>
          </a:p>
          <a:p>
            <a:pPr lvl="4"/>
            <a:r>
              <a:rPr lang="en-GB" altLang="cs-CZ"/>
              <a:t>Sedmá úroveň</a:t>
            </a:r>
          </a:p>
        </p:txBody>
      </p:sp>
      <p:sp>
        <p:nvSpPr>
          <p:cNvPr id="1034" name="Rectangle 10">
            <a:extLst>
              <a:ext uri="{FF2B5EF4-FFF2-40B4-BE49-F238E27FC236}">
                <a16:creationId xmlns:a16="http://schemas.microsoft.com/office/drawing/2014/main" id="{E757C701-A4FF-4BDC-BC54-70E97FA1A9CB}"/>
              </a:ext>
            </a:extLst>
          </p:cNvPr>
          <p:cNvSpPr>
            <a:spLocks noGrp="1" noChangeArrowheads="1"/>
          </p:cNvSpPr>
          <p:nvPr>
            <p:ph type="dt"/>
          </p:nvPr>
        </p:nvSpPr>
        <p:spPr bwMode="auto">
          <a:xfrm>
            <a:off x="2438400" y="6248400"/>
            <a:ext cx="2128838" cy="473075"/>
          </a:xfrm>
          <a:prstGeom prst="rect">
            <a:avLst/>
          </a:prstGeom>
          <a:noFill/>
          <a:ln>
            <a:noFill/>
          </a:ln>
          <a:effectLst/>
        </p:spPr>
        <p:txBody>
          <a:bodyPr vert="horz" wrap="square" lIns="90000" tIns="46800" rIns="90000" bIns="46800" numCol="1" anchor="b" anchorCtr="1" compatLnSpc="1">
            <a:prstTxWarp prst="textNoShape">
              <a:avLst/>
            </a:prstTxWarp>
          </a:bodyPr>
          <a:lstStyle>
            <a:lvl1pPr eaLnBrk="1" hangingPunct="1">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defRPr>
            </a:lvl1pPr>
          </a:lstStyle>
          <a:p>
            <a:pPr>
              <a:defRPr/>
            </a:pPr>
            <a:endParaRPr lang="cs-CZ" altLang="cs-CZ"/>
          </a:p>
        </p:txBody>
      </p:sp>
      <p:sp>
        <p:nvSpPr>
          <p:cNvPr id="1035" name="Rectangle 11">
            <a:extLst>
              <a:ext uri="{FF2B5EF4-FFF2-40B4-BE49-F238E27FC236}">
                <a16:creationId xmlns:a16="http://schemas.microsoft.com/office/drawing/2014/main" id="{8A10E699-0769-44DE-A754-63E0819F537B}"/>
              </a:ext>
            </a:extLst>
          </p:cNvPr>
          <p:cNvSpPr>
            <a:spLocks noGrp="1" noChangeArrowheads="1"/>
          </p:cNvSpPr>
          <p:nvPr>
            <p:ph type="ftr"/>
          </p:nvPr>
        </p:nvSpPr>
        <p:spPr bwMode="auto">
          <a:xfrm>
            <a:off x="5791200" y="6248400"/>
            <a:ext cx="2895600" cy="473075"/>
          </a:xfrm>
          <a:prstGeom prst="rect">
            <a:avLst/>
          </a:prstGeom>
          <a:noFill/>
          <a:ln>
            <a:noFill/>
          </a:ln>
          <a:effectLst/>
        </p:spPr>
        <p:txBody>
          <a:bodyPr vert="horz" wrap="square" lIns="90000" tIns="46800" rIns="90000" bIns="46800" numCol="1" anchor="b" anchorCtr="1" compatLnSpc="1">
            <a:prstTxWarp prst="textNoShape">
              <a:avLst/>
            </a:prstTxWarp>
          </a:bodyPr>
          <a:lstStyle>
            <a:lvl1pPr eaLnBrk="1" hangingPunct="1">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defRPr>
            </a:lvl1pPr>
          </a:lstStyle>
          <a:p>
            <a:pPr>
              <a:defRPr/>
            </a:pPr>
            <a:endParaRPr lang="cs-CZ" altLang="cs-CZ"/>
          </a:p>
        </p:txBody>
      </p:sp>
      <p:sp>
        <p:nvSpPr>
          <p:cNvPr id="1036" name="Rectangle 12">
            <a:extLst>
              <a:ext uri="{FF2B5EF4-FFF2-40B4-BE49-F238E27FC236}">
                <a16:creationId xmlns:a16="http://schemas.microsoft.com/office/drawing/2014/main" id="{F6BBA6D1-BFBF-406D-BEBC-FC3784ED0614}"/>
              </a:ext>
            </a:extLst>
          </p:cNvPr>
          <p:cNvSpPr>
            <a:spLocks noGrp="1" noChangeArrowheads="1"/>
          </p:cNvSpPr>
          <p:nvPr>
            <p:ph type="sldNum"/>
          </p:nvPr>
        </p:nvSpPr>
        <p:spPr bwMode="auto">
          <a:xfrm>
            <a:off x="84138" y="6242050"/>
            <a:ext cx="585787" cy="487363"/>
          </a:xfrm>
          <a:prstGeom prst="rect">
            <a:avLst/>
          </a:prstGeom>
          <a:noFill/>
          <a:ln>
            <a:noFill/>
          </a:ln>
          <a:effectLst/>
        </p:spPr>
        <p:txBody>
          <a:bodyPr vert="horz" wrap="square" lIns="90000" tIns="46800" rIns="90000" bIns="46800" numCol="1" anchor="b" anchorCtr="1" compatLnSpc="1">
            <a:prstTxWarp prst="textNoShape">
              <a:avLst/>
            </a:prstTxWarp>
          </a:bodyPr>
          <a:lstStyle>
            <a:lvl1pPr eaLnBrk="1" hangingPunct="1">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defRPr>
            </a:lvl1pPr>
          </a:lstStyle>
          <a:p>
            <a:pPr>
              <a:defRPr/>
            </a:pPr>
            <a:fld id="{E1FD9ACC-FAC3-48EA-948A-7173009DF1EF}"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defTabSz="449263" rtl="0" eaLnBrk="0" fontAlgn="base" hangingPunct="0">
        <a:lnSpc>
          <a:spcPct val="90000"/>
        </a:lnSpc>
        <a:spcBef>
          <a:spcPct val="0"/>
        </a:spcBef>
        <a:spcAft>
          <a:spcPct val="0"/>
        </a:spcAft>
        <a:buClr>
          <a:srgbClr val="000000"/>
        </a:buClr>
        <a:buSzPct val="100000"/>
        <a:buFont typeface="Times New Roman" panose="02020603050405020304" pitchFamily="18" charset="0"/>
        <a:defRPr sz="3600" b="1" kern="1200">
          <a:solidFill>
            <a:srgbClr val="006666"/>
          </a:solidFill>
          <a:latin typeface="+mj-lt"/>
          <a:ea typeface="+mj-ea"/>
          <a:cs typeface="+mj-cs"/>
        </a:defRPr>
      </a:lvl1pPr>
      <a:lvl2pPr algn="l" defTabSz="449263" rtl="0" eaLnBrk="0" fontAlgn="base" hangingPunct="0">
        <a:lnSpc>
          <a:spcPct val="90000"/>
        </a:lnSpc>
        <a:spcBef>
          <a:spcPct val="0"/>
        </a:spcBef>
        <a:spcAft>
          <a:spcPct val="0"/>
        </a:spcAft>
        <a:buClr>
          <a:srgbClr val="000000"/>
        </a:buClr>
        <a:buSzPct val="100000"/>
        <a:buFont typeface="Times New Roman" panose="02020603050405020304" pitchFamily="18" charset="0"/>
        <a:defRPr sz="3600" b="1">
          <a:solidFill>
            <a:srgbClr val="006666"/>
          </a:solidFill>
          <a:latin typeface="Arial" panose="020B0604020202020204" pitchFamily="34" charset="0"/>
          <a:cs typeface="Arial" panose="020B0604020202020204" pitchFamily="34" charset="0"/>
        </a:defRPr>
      </a:lvl2pPr>
      <a:lvl3pPr algn="l" defTabSz="449263" rtl="0" eaLnBrk="0" fontAlgn="base" hangingPunct="0">
        <a:lnSpc>
          <a:spcPct val="90000"/>
        </a:lnSpc>
        <a:spcBef>
          <a:spcPct val="0"/>
        </a:spcBef>
        <a:spcAft>
          <a:spcPct val="0"/>
        </a:spcAft>
        <a:buClr>
          <a:srgbClr val="000000"/>
        </a:buClr>
        <a:buSzPct val="100000"/>
        <a:buFont typeface="Times New Roman" panose="02020603050405020304" pitchFamily="18" charset="0"/>
        <a:defRPr sz="3600" b="1">
          <a:solidFill>
            <a:srgbClr val="006666"/>
          </a:solidFill>
          <a:latin typeface="Arial" panose="020B0604020202020204" pitchFamily="34" charset="0"/>
          <a:cs typeface="Arial" panose="020B0604020202020204" pitchFamily="34" charset="0"/>
        </a:defRPr>
      </a:lvl3pPr>
      <a:lvl4pPr algn="l" defTabSz="449263" rtl="0" eaLnBrk="0" fontAlgn="base" hangingPunct="0">
        <a:lnSpc>
          <a:spcPct val="90000"/>
        </a:lnSpc>
        <a:spcBef>
          <a:spcPct val="0"/>
        </a:spcBef>
        <a:spcAft>
          <a:spcPct val="0"/>
        </a:spcAft>
        <a:buClr>
          <a:srgbClr val="000000"/>
        </a:buClr>
        <a:buSzPct val="100000"/>
        <a:buFont typeface="Times New Roman" panose="02020603050405020304" pitchFamily="18" charset="0"/>
        <a:defRPr sz="3600" b="1">
          <a:solidFill>
            <a:srgbClr val="006666"/>
          </a:solidFill>
          <a:latin typeface="Arial" panose="020B0604020202020204" pitchFamily="34" charset="0"/>
          <a:cs typeface="Arial" panose="020B0604020202020204" pitchFamily="34" charset="0"/>
        </a:defRPr>
      </a:lvl4pPr>
      <a:lvl5pPr algn="l" defTabSz="449263" rtl="0" eaLnBrk="0" fontAlgn="base" hangingPunct="0">
        <a:lnSpc>
          <a:spcPct val="90000"/>
        </a:lnSpc>
        <a:spcBef>
          <a:spcPct val="0"/>
        </a:spcBef>
        <a:spcAft>
          <a:spcPct val="0"/>
        </a:spcAft>
        <a:buClr>
          <a:srgbClr val="000000"/>
        </a:buClr>
        <a:buSzPct val="100000"/>
        <a:buFont typeface="Times New Roman" panose="02020603050405020304" pitchFamily="18" charset="0"/>
        <a:defRPr sz="3600" b="1">
          <a:solidFill>
            <a:srgbClr val="006666"/>
          </a:solidFill>
          <a:latin typeface="Arial" panose="020B0604020202020204" pitchFamily="34" charset="0"/>
          <a:cs typeface="Arial" panose="020B0604020202020204" pitchFamily="34" charset="0"/>
        </a:defRPr>
      </a:lvl5pPr>
      <a:lvl6pPr marL="2514600" indent="-228600" algn="l" defTabSz="449263" rtl="0" fontAlgn="base">
        <a:lnSpc>
          <a:spcPct val="90000"/>
        </a:lnSpc>
        <a:spcBef>
          <a:spcPct val="0"/>
        </a:spcBef>
        <a:spcAft>
          <a:spcPct val="0"/>
        </a:spcAft>
        <a:buClr>
          <a:srgbClr val="000000"/>
        </a:buClr>
        <a:buSzPct val="100000"/>
        <a:buFont typeface="Times New Roman" panose="02020603050405020304" pitchFamily="18" charset="0"/>
        <a:defRPr sz="3600" b="1">
          <a:solidFill>
            <a:srgbClr val="006666"/>
          </a:solidFill>
          <a:latin typeface="Arial" panose="020B0604020202020204" pitchFamily="34" charset="0"/>
          <a:cs typeface="Arial" panose="020B0604020202020204" pitchFamily="34" charset="0"/>
        </a:defRPr>
      </a:lvl6pPr>
      <a:lvl7pPr marL="2971800" indent="-228600" algn="l" defTabSz="449263" rtl="0" fontAlgn="base">
        <a:lnSpc>
          <a:spcPct val="90000"/>
        </a:lnSpc>
        <a:spcBef>
          <a:spcPct val="0"/>
        </a:spcBef>
        <a:spcAft>
          <a:spcPct val="0"/>
        </a:spcAft>
        <a:buClr>
          <a:srgbClr val="000000"/>
        </a:buClr>
        <a:buSzPct val="100000"/>
        <a:buFont typeface="Times New Roman" panose="02020603050405020304" pitchFamily="18" charset="0"/>
        <a:defRPr sz="3600" b="1">
          <a:solidFill>
            <a:srgbClr val="006666"/>
          </a:solidFill>
          <a:latin typeface="Arial" panose="020B0604020202020204" pitchFamily="34" charset="0"/>
          <a:cs typeface="Arial" panose="020B0604020202020204" pitchFamily="34" charset="0"/>
        </a:defRPr>
      </a:lvl7pPr>
      <a:lvl8pPr marL="3429000" indent="-228600" algn="l" defTabSz="449263" rtl="0" fontAlgn="base">
        <a:lnSpc>
          <a:spcPct val="90000"/>
        </a:lnSpc>
        <a:spcBef>
          <a:spcPct val="0"/>
        </a:spcBef>
        <a:spcAft>
          <a:spcPct val="0"/>
        </a:spcAft>
        <a:buClr>
          <a:srgbClr val="000000"/>
        </a:buClr>
        <a:buSzPct val="100000"/>
        <a:buFont typeface="Times New Roman" panose="02020603050405020304" pitchFamily="18" charset="0"/>
        <a:defRPr sz="3600" b="1">
          <a:solidFill>
            <a:srgbClr val="006666"/>
          </a:solidFill>
          <a:latin typeface="Arial" panose="020B0604020202020204" pitchFamily="34" charset="0"/>
          <a:cs typeface="Arial" panose="020B0604020202020204" pitchFamily="34" charset="0"/>
        </a:defRPr>
      </a:lvl8pPr>
      <a:lvl9pPr marL="3886200" indent="-228600" algn="l" defTabSz="449263" rtl="0" fontAlgn="base">
        <a:lnSpc>
          <a:spcPct val="90000"/>
        </a:lnSpc>
        <a:spcBef>
          <a:spcPct val="0"/>
        </a:spcBef>
        <a:spcAft>
          <a:spcPct val="0"/>
        </a:spcAft>
        <a:buClr>
          <a:srgbClr val="000000"/>
        </a:buClr>
        <a:buSzPct val="100000"/>
        <a:buFont typeface="Times New Roman" panose="02020603050405020304" pitchFamily="18" charset="0"/>
        <a:defRPr sz="3600" b="1">
          <a:solidFill>
            <a:srgbClr val="006666"/>
          </a:solidFill>
          <a:latin typeface="Arial" panose="020B0604020202020204" pitchFamily="34" charset="0"/>
          <a:cs typeface="Arial" panose="020B0604020202020204" pitchFamily="34" charset="0"/>
        </a:defRPr>
      </a:lvl9pPr>
    </p:titleStyle>
    <p:bodyStyle>
      <a:lvl1pPr marL="342900" indent="-342900" algn="l" defTabSz="449263" rtl="0" eaLnBrk="0" fontAlgn="base" hangingPunct="0">
        <a:spcBef>
          <a:spcPts val="700"/>
        </a:spcBef>
        <a:spcAft>
          <a:spcPct val="0"/>
        </a:spcAft>
        <a:buClr>
          <a:srgbClr val="000000"/>
        </a:buClr>
        <a:buSzPct val="100000"/>
        <a:buFont typeface="Times New Roman" panose="02020603050405020304" pitchFamily="18" charset="0"/>
        <a:defRPr sz="2800" kern="1200">
          <a:solidFill>
            <a:srgbClr val="003366"/>
          </a:solidFill>
          <a:latin typeface="+mn-lt"/>
          <a:ea typeface="+mn-ea"/>
          <a:cs typeface="+mn-cs"/>
        </a:defRPr>
      </a:lvl1pPr>
      <a:lvl2pPr marL="742950" indent="-285750" algn="l" defTabSz="449263" rtl="0" eaLnBrk="0" fontAlgn="base" hangingPunct="0">
        <a:spcBef>
          <a:spcPts val="600"/>
        </a:spcBef>
        <a:spcAft>
          <a:spcPct val="0"/>
        </a:spcAft>
        <a:buClr>
          <a:srgbClr val="000000"/>
        </a:buClr>
        <a:buSzPct val="100000"/>
        <a:buFont typeface="Times New Roman" panose="02020603050405020304" pitchFamily="18" charset="0"/>
        <a:defRPr sz="2400" kern="1200">
          <a:solidFill>
            <a:srgbClr val="003366"/>
          </a:solidFill>
          <a:latin typeface="+mn-lt"/>
          <a:ea typeface="+mn-ea"/>
          <a:cs typeface="+mn-cs"/>
        </a:defRPr>
      </a:lvl2pPr>
      <a:lvl3pPr marL="11430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kern="1200">
          <a:solidFill>
            <a:srgbClr val="003366"/>
          </a:solidFill>
          <a:latin typeface="+mn-lt"/>
          <a:ea typeface="+mn-ea"/>
          <a:cs typeface="+mn-cs"/>
        </a:defRPr>
      </a:lvl3pPr>
      <a:lvl4pPr marL="1600200" indent="-228600" algn="l" defTabSz="449263" rtl="0" eaLnBrk="0" fontAlgn="base" hangingPunct="0">
        <a:spcBef>
          <a:spcPts val="450"/>
        </a:spcBef>
        <a:spcAft>
          <a:spcPct val="0"/>
        </a:spcAft>
        <a:buClr>
          <a:srgbClr val="000000"/>
        </a:buClr>
        <a:buSzPct val="100000"/>
        <a:buFont typeface="Times New Roman" panose="02020603050405020304" pitchFamily="18" charset="0"/>
        <a:defRPr kern="1200">
          <a:solidFill>
            <a:srgbClr val="003366"/>
          </a:solidFill>
          <a:latin typeface="+mn-lt"/>
          <a:ea typeface="+mn-ea"/>
          <a:cs typeface="+mn-cs"/>
        </a:defRPr>
      </a:lvl4pPr>
      <a:lvl5pPr marL="2057400" indent="-228600" algn="l" defTabSz="449263" rtl="0" eaLnBrk="0" fontAlgn="base" hangingPunct="0">
        <a:spcBef>
          <a:spcPts val="450"/>
        </a:spcBef>
        <a:spcAft>
          <a:spcPct val="0"/>
        </a:spcAft>
        <a:buClr>
          <a:srgbClr val="000000"/>
        </a:buClr>
        <a:buSzPct val="100000"/>
        <a:buFont typeface="Times New Roman" panose="02020603050405020304" pitchFamily="18" charset="0"/>
        <a:defRPr kern="1200">
          <a:solidFill>
            <a:srgbClr val="00336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2050" name="Group 1">
            <a:extLst>
              <a:ext uri="{FF2B5EF4-FFF2-40B4-BE49-F238E27FC236}">
                <a16:creationId xmlns:a16="http://schemas.microsoft.com/office/drawing/2014/main" id="{B9E2DD8F-AC60-4D9B-B5D7-E0F942019AAB}"/>
              </a:ext>
            </a:extLst>
          </p:cNvPr>
          <p:cNvGrpSpPr>
            <a:grpSpLocks/>
          </p:cNvGrpSpPr>
          <p:nvPr/>
        </p:nvGrpSpPr>
        <p:grpSpPr bwMode="auto">
          <a:xfrm>
            <a:off x="0" y="0"/>
            <a:ext cx="5865813" cy="6856413"/>
            <a:chOff x="0" y="0"/>
            <a:chExt cx="3695" cy="4319"/>
          </a:xfrm>
        </p:grpSpPr>
        <p:sp>
          <p:nvSpPr>
            <p:cNvPr id="2059" name="Rectangle 2">
              <a:extLst>
                <a:ext uri="{FF2B5EF4-FFF2-40B4-BE49-F238E27FC236}">
                  <a16:creationId xmlns:a16="http://schemas.microsoft.com/office/drawing/2014/main" id="{7DF2E411-DAB2-4119-BC4C-BE2ECA042E3D}"/>
                </a:ext>
              </a:extLst>
            </p:cNvPr>
            <p:cNvSpPr>
              <a:spLocks noChangeArrowheads="1"/>
            </p:cNvSpPr>
            <p:nvPr/>
          </p:nvSpPr>
          <p:spPr bwMode="auto">
            <a:xfrm>
              <a:off x="0" y="0"/>
              <a:ext cx="2879" cy="4319"/>
            </a:xfrm>
            <a:prstGeom prst="rect">
              <a:avLst/>
            </a:prstGeom>
            <a:solidFill>
              <a:srgbClr val="99CC99"/>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buClr>
                  <a:srgbClr val="000000"/>
                </a:buClr>
                <a:buSzPct val="100000"/>
                <a:buFont typeface="Times New Roman" panose="02020603050405020304" pitchFamily="18" charset="0"/>
                <a:buNone/>
              </a:pPr>
              <a:endParaRPr lang="cs-CZ" altLang="cs-CZ"/>
            </a:p>
          </p:txBody>
        </p:sp>
        <p:sp>
          <p:nvSpPr>
            <p:cNvPr id="2060" name="AutoShape 3">
              <a:extLst>
                <a:ext uri="{FF2B5EF4-FFF2-40B4-BE49-F238E27FC236}">
                  <a16:creationId xmlns:a16="http://schemas.microsoft.com/office/drawing/2014/main" id="{50EBB50F-7E95-4900-9E94-90B4578638D4}"/>
                </a:ext>
              </a:extLst>
            </p:cNvPr>
            <p:cNvSpPr>
              <a:spLocks noChangeArrowheads="1"/>
            </p:cNvSpPr>
            <p:nvPr/>
          </p:nvSpPr>
          <p:spPr bwMode="auto">
            <a:xfrm>
              <a:off x="432" y="624"/>
              <a:ext cx="3263" cy="1199"/>
            </a:xfrm>
            <a:prstGeom prst="roundRect">
              <a:avLst>
                <a:gd name="adj" fmla="val 50000"/>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buClr>
                  <a:srgbClr val="000000"/>
                </a:buClr>
                <a:buSzPct val="100000"/>
                <a:buFont typeface="Times New Roman" panose="02020603050405020304" pitchFamily="18" charset="0"/>
                <a:buNone/>
              </a:pPr>
              <a:endParaRPr lang="cs-CZ" altLang="cs-CZ"/>
            </a:p>
          </p:txBody>
        </p:sp>
      </p:grpSp>
      <p:grpSp>
        <p:nvGrpSpPr>
          <p:cNvPr id="2051" name="Group 4">
            <a:extLst>
              <a:ext uri="{FF2B5EF4-FFF2-40B4-BE49-F238E27FC236}">
                <a16:creationId xmlns:a16="http://schemas.microsoft.com/office/drawing/2014/main" id="{09DC93F1-FF76-495D-8BE3-71825659F4E1}"/>
              </a:ext>
            </a:extLst>
          </p:cNvPr>
          <p:cNvGrpSpPr>
            <a:grpSpLocks/>
          </p:cNvGrpSpPr>
          <p:nvPr/>
        </p:nvGrpSpPr>
        <p:grpSpPr bwMode="auto">
          <a:xfrm>
            <a:off x="3632200" y="4889500"/>
            <a:ext cx="4875213" cy="317500"/>
            <a:chOff x="2288" y="3080"/>
            <a:chExt cx="3071" cy="200"/>
          </a:xfrm>
        </p:grpSpPr>
        <p:sp>
          <p:nvSpPr>
            <p:cNvPr id="2" name="AutoShape 5">
              <a:extLst>
                <a:ext uri="{FF2B5EF4-FFF2-40B4-BE49-F238E27FC236}">
                  <a16:creationId xmlns:a16="http://schemas.microsoft.com/office/drawing/2014/main" id="{71E0F8C3-5FA0-424B-BD2D-3E2635E18ABF}"/>
                </a:ext>
              </a:extLst>
            </p:cNvPr>
            <p:cNvSpPr>
              <a:spLocks noChangeArrowheads="1"/>
            </p:cNvSpPr>
            <p:nvPr/>
          </p:nvSpPr>
          <p:spPr bwMode="auto">
            <a:xfrm flipH="1">
              <a:off x="2288" y="3080"/>
              <a:ext cx="2913" cy="199"/>
            </a:xfrm>
            <a:prstGeom prst="roundRect">
              <a:avLst>
                <a:gd name="adj" fmla="val 0"/>
              </a:avLst>
            </a:prstGeom>
            <a:solidFill>
              <a:srgbClr val="003366"/>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buClr>
                  <a:srgbClr val="000000"/>
                </a:buClr>
                <a:buSzPct val="100000"/>
                <a:buFont typeface="Times New Roman" panose="02020603050405020304" pitchFamily="18" charset="0"/>
                <a:buNone/>
              </a:pPr>
              <a:endParaRPr lang="cs-CZ" altLang="cs-CZ"/>
            </a:p>
          </p:txBody>
        </p:sp>
        <p:sp>
          <p:nvSpPr>
            <p:cNvPr id="2058" name="AutoShape 6">
              <a:extLst>
                <a:ext uri="{FF2B5EF4-FFF2-40B4-BE49-F238E27FC236}">
                  <a16:creationId xmlns:a16="http://schemas.microsoft.com/office/drawing/2014/main" id="{D700A96C-F543-4F36-9669-56BA166820F6}"/>
                </a:ext>
              </a:extLst>
            </p:cNvPr>
            <p:cNvSpPr>
              <a:spLocks noChangeArrowheads="1"/>
            </p:cNvSpPr>
            <p:nvPr/>
          </p:nvSpPr>
          <p:spPr bwMode="auto">
            <a:xfrm>
              <a:off x="5196" y="3080"/>
              <a:ext cx="163" cy="200"/>
            </a:xfrm>
            <a:prstGeom prst="flowChartDelay">
              <a:avLst/>
            </a:prstGeom>
            <a:solidFill>
              <a:srgbClr val="003366"/>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buClr>
                  <a:srgbClr val="000000"/>
                </a:buClr>
                <a:buSzPct val="100000"/>
                <a:buFont typeface="Times New Roman" panose="02020603050405020304" pitchFamily="18" charset="0"/>
                <a:buNone/>
              </a:pPr>
              <a:endParaRPr lang="cs-CZ" altLang="cs-CZ"/>
            </a:p>
          </p:txBody>
        </p:sp>
      </p:grpSp>
      <p:sp>
        <p:nvSpPr>
          <p:cNvPr id="2055" name="Rectangle 7">
            <a:extLst>
              <a:ext uri="{FF2B5EF4-FFF2-40B4-BE49-F238E27FC236}">
                <a16:creationId xmlns:a16="http://schemas.microsoft.com/office/drawing/2014/main" id="{05C8FBE4-7156-42D9-AE5E-5766AE925119}"/>
              </a:ext>
            </a:extLst>
          </p:cNvPr>
          <p:cNvSpPr>
            <a:spLocks noGrp="1" noChangeArrowheads="1"/>
          </p:cNvSpPr>
          <p:nvPr>
            <p:ph type="dt"/>
          </p:nvPr>
        </p:nvSpPr>
        <p:spPr bwMode="auto">
          <a:xfrm>
            <a:off x="2438400" y="6248400"/>
            <a:ext cx="2128838" cy="473075"/>
          </a:xfrm>
          <a:prstGeom prst="rect">
            <a:avLst/>
          </a:prstGeom>
          <a:noFill/>
          <a:ln>
            <a:noFill/>
          </a:ln>
          <a:effectLst/>
        </p:spPr>
        <p:txBody>
          <a:bodyPr vert="horz" wrap="square" lIns="90000" tIns="46800" rIns="90000" bIns="46800" numCol="1" anchor="b" anchorCtr="0" compatLnSpc="1">
            <a:prstTxWarp prst="textNoShape">
              <a:avLst/>
            </a:prstTxWarp>
          </a:bodyPr>
          <a:lstStyle>
            <a:lvl1pPr algn="r" eaLnBrk="1" hangingPunct="1">
              <a:buClrTx/>
              <a:buSzPct val="100000"/>
              <a:buFontTx/>
              <a:buNone/>
              <a:tabLst>
                <a:tab pos="723900" algn="l"/>
                <a:tab pos="1447800" algn="l"/>
              </a:tabLst>
              <a:defRPr sz="1400">
                <a:solidFill>
                  <a:srgbClr val="FFFFFF"/>
                </a:solidFill>
                <a:latin typeface="Times New Roman" panose="02020603050405020304" pitchFamily="18" charset="0"/>
                <a:cs typeface="DejaVu Sans" panose="020B0603030804020204" pitchFamily="34" charset="0"/>
              </a:defRPr>
            </a:lvl1pPr>
          </a:lstStyle>
          <a:p>
            <a:pPr>
              <a:defRPr/>
            </a:pPr>
            <a:endParaRPr lang="cs-CZ" altLang="cs-CZ"/>
          </a:p>
        </p:txBody>
      </p:sp>
      <p:sp>
        <p:nvSpPr>
          <p:cNvPr id="2056" name="Rectangle 8">
            <a:extLst>
              <a:ext uri="{FF2B5EF4-FFF2-40B4-BE49-F238E27FC236}">
                <a16:creationId xmlns:a16="http://schemas.microsoft.com/office/drawing/2014/main" id="{0B90F572-1F4F-415E-8EA3-0833F6E6C8FB}"/>
              </a:ext>
            </a:extLst>
          </p:cNvPr>
          <p:cNvSpPr>
            <a:spLocks noGrp="1" noChangeArrowheads="1"/>
          </p:cNvSpPr>
          <p:nvPr>
            <p:ph type="ftr"/>
          </p:nvPr>
        </p:nvSpPr>
        <p:spPr bwMode="auto">
          <a:xfrm>
            <a:off x="5791200" y="6248400"/>
            <a:ext cx="2895600" cy="473075"/>
          </a:xfrm>
          <a:prstGeom prst="rect">
            <a:avLst/>
          </a:prstGeom>
          <a:noFill/>
          <a:ln>
            <a:noFill/>
          </a:ln>
          <a:effectLst/>
        </p:spPr>
        <p:txBody>
          <a:bodyPr vert="horz" wrap="square" lIns="90000" tIns="46800" rIns="90000" bIns="46800" numCol="1" anchor="b" anchorCtr="0" compatLnSpc="1">
            <a:prstTxWarp prst="textNoShape">
              <a:avLst/>
            </a:prstTxWarp>
          </a:bodyPr>
          <a:lstStyle>
            <a:lvl1pPr algn="r" eaLnBrk="1" hangingPunct="1">
              <a:buClrTx/>
              <a:buSzPct val="100000"/>
              <a:buFontTx/>
              <a:buNone/>
              <a:tabLst>
                <a:tab pos="723900" algn="l"/>
                <a:tab pos="1447800" algn="l"/>
                <a:tab pos="2171700" algn="l"/>
                <a:tab pos="2895600" algn="l"/>
              </a:tabLst>
              <a:defRPr sz="1400">
                <a:solidFill>
                  <a:srgbClr val="003366"/>
                </a:solidFill>
                <a:latin typeface="Times New Roman" panose="02020603050405020304" pitchFamily="18" charset="0"/>
                <a:cs typeface="DejaVu Sans" panose="020B0603030804020204" pitchFamily="34" charset="0"/>
              </a:defRPr>
            </a:lvl1pPr>
          </a:lstStyle>
          <a:p>
            <a:pPr>
              <a:defRPr/>
            </a:pPr>
            <a:endParaRPr lang="cs-CZ" altLang="cs-CZ"/>
          </a:p>
        </p:txBody>
      </p:sp>
      <p:sp>
        <p:nvSpPr>
          <p:cNvPr id="2057" name="Rectangle 9">
            <a:extLst>
              <a:ext uri="{FF2B5EF4-FFF2-40B4-BE49-F238E27FC236}">
                <a16:creationId xmlns:a16="http://schemas.microsoft.com/office/drawing/2014/main" id="{C26F9EE4-77F7-48A3-8352-9E4540694059}"/>
              </a:ext>
            </a:extLst>
          </p:cNvPr>
          <p:cNvSpPr>
            <a:spLocks noGrp="1" noChangeArrowheads="1"/>
          </p:cNvSpPr>
          <p:nvPr>
            <p:ph type="sldNum"/>
          </p:nvPr>
        </p:nvSpPr>
        <p:spPr bwMode="auto">
          <a:xfrm>
            <a:off x="76200" y="6246813"/>
            <a:ext cx="585788" cy="488950"/>
          </a:xfrm>
          <a:prstGeom prst="rect">
            <a:avLst/>
          </a:prstGeom>
          <a:noFill/>
          <a:ln>
            <a:noFill/>
          </a:ln>
          <a:effectLst/>
        </p:spPr>
        <p:txBody>
          <a:bodyPr vert="horz" wrap="square" lIns="90000" tIns="46800" rIns="90000" bIns="46800" numCol="1" anchor="b" anchorCtr="0" compatLnSpc="1">
            <a:prstTxWarp prst="textNoShape">
              <a:avLst/>
            </a:prstTxWarp>
          </a:bodyPr>
          <a:lstStyle>
            <a:lvl1pPr eaLnBrk="1" hangingPunct="1">
              <a:buClrTx/>
              <a:buSzPct val="100000"/>
              <a:buFontTx/>
              <a:buNone/>
              <a:defRPr sz="2600" b="1">
                <a:solidFill>
                  <a:srgbClr val="FFFFFF"/>
                </a:solidFill>
                <a:latin typeface="Times New Roman" panose="02020603050405020304" pitchFamily="18" charset="0"/>
                <a:cs typeface="DejaVu Sans" panose="020B0603030804020204" pitchFamily="34" charset="0"/>
              </a:defRPr>
            </a:lvl1pPr>
          </a:lstStyle>
          <a:p>
            <a:pPr>
              <a:defRPr/>
            </a:pPr>
            <a:fld id="{64882F84-A240-47AA-8E93-305001B223B9}" type="slidenum">
              <a:rPr lang="cs-CZ" altLang="cs-CZ"/>
              <a:pPr>
                <a:defRPr/>
              </a:pPr>
              <a:t>‹#›</a:t>
            </a:fld>
            <a:endParaRPr lang="cs-CZ" altLang="cs-CZ"/>
          </a:p>
        </p:txBody>
      </p:sp>
      <p:sp>
        <p:nvSpPr>
          <p:cNvPr id="3" name="Rectangle 10">
            <a:extLst>
              <a:ext uri="{FF2B5EF4-FFF2-40B4-BE49-F238E27FC236}">
                <a16:creationId xmlns:a16="http://schemas.microsoft.com/office/drawing/2014/main" id="{32759132-C519-43A8-859F-0FD79484DF98}"/>
              </a:ext>
            </a:extLst>
          </p:cNvPr>
          <p:cNvSpPr>
            <a:spLocks noGrp="1" noChangeArrowheads="1"/>
          </p:cNvSpPr>
          <p:nvPr>
            <p:ph type="title"/>
          </p:nvPr>
        </p:nvSpPr>
        <p:spPr bwMode="auto">
          <a:xfrm>
            <a:off x="965200" y="1270000"/>
            <a:ext cx="7670800" cy="1346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en-GB" altLang="cs-CZ"/>
              <a:t>Klikněte pro úpravu formátu textu nadpisu</a:t>
            </a:r>
          </a:p>
        </p:txBody>
      </p:sp>
      <p:sp>
        <p:nvSpPr>
          <p:cNvPr id="4" name="Rectangle 11">
            <a:extLst>
              <a:ext uri="{FF2B5EF4-FFF2-40B4-BE49-F238E27FC236}">
                <a16:creationId xmlns:a16="http://schemas.microsoft.com/office/drawing/2014/main" id="{CD9DA92F-6814-48D2-A36F-51C66EACD134}"/>
              </a:ext>
            </a:extLst>
          </p:cNvPr>
          <p:cNvSpPr>
            <a:spLocks noGrp="1" noChangeArrowheads="1"/>
          </p:cNvSpPr>
          <p:nvPr>
            <p:ph type="body" idx="1"/>
          </p:nvPr>
        </p:nvSpPr>
        <p:spPr bwMode="auto">
          <a:xfrm>
            <a:off x="457200" y="1604963"/>
            <a:ext cx="8045450" cy="3975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cs-CZ"/>
              <a:t>Klikněte pro úpravu formátu textu osnovy</a:t>
            </a:r>
          </a:p>
          <a:p>
            <a:pPr lvl="1"/>
            <a:r>
              <a:rPr lang="en-GB" altLang="cs-CZ"/>
              <a:t>Druhá úroveň</a:t>
            </a:r>
          </a:p>
          <a:p>
            <a:pPr lvl="2"/>
            <a:r>
              <a:rPr lang="en-GB" altLang="cs-CZ"/>
              <a:t>Třetí úroveň</a:t>
            </a:r>
          </a:p>
          <a:p>
            <a:pPr lvl="3"/>
            <a:r>
              <a:rPr lang="en-GB" altLang="cs-CZ"/>
              <a:t>Čtvrtá úroveň osnovy</a:t>
            </a:r>
          </a:p>
          <a:p>
            <a:pPr lvl="4"/>
            <a:r>
              <a:rPr lang="en-GB" altLang="cs-CZ"/>
              <a:t>Pátá úroveň osnovy</a:t>
            </a:r>
          </a:p>
          <a:p>
            <a:pPr lvl="4"/>
            <a:r>
              <a:rPr lang="en-GB" altLang="cs-CZ"/>
              <a:t>Šestá úroveň</a:t>
            </a:r>
          </a:p>
          <a:p>
            <a:pPr lvl="4"/>
            <a:r>
              <a:rPr lang="en-GB" altLang="cs-CZ"/>
              <a:t>Sedmá úroveň</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449263" rtl="0" eaLnBrk="0" fontAlgn="base" hangingPunct="0">
        <a:lnSpc>
          <a:spcPct val="90000"/>
        </a:lnSpc>
        <a:spcBef>
          <a:spcPct val="0"/>
        </a:spcBef>
        <a:spcAft>
          <a:spcPct val="0"/>
        </a:spcAft>
        <a:buClr>
          <a:srgbClr val="000000"/>
        </a:buClr>
        <a:buSzPct val="100000"/>
        <a:buFont typeface="Times New Roman" panose="02020603050405020304" pitchFamily="18" charset="0"/>
        <a:defRPr sz="3600" b="1" kern="1200">
          <a:solidFill>
            <a:srgbClr val="006666"/>
          </a:solidFill>
          <a:latin typeface="+mj-lt"/>
          <a:ea typeface="+mj-ea"/>
          <a:cs typeface="+mj-cs"/>
        </a:defRPr>
      </a:lvl1pPr>
      <a:lvl2pPr algn="l" defTabSz="449263" rtl="0" eaLnBrk="0" fontAlgn="base" hangingPunct="0">
        <a:lnSpc>
          <a:spcPct val="90000"/>
        </a:lnSpc>
        <a:spcBef>
          <a:spcPct val="0"/>
        </a:spcBef>
        <a:spcAft>
          <a:spcPct val="0"/>
        </a:spcAft>
        <a:buClr>
          <a:srgbClr val="000000"/>
        </a:buClr>
        <a:buSzPct val="100000"/>
        <a:buFont typeface="Times New Roman" panose="02020603050405020304" pitchFamily="18" charset="0"/>
        <a:defRPr sz="3600" b="1">
          <a:solidFill>
            <a:srgbClr val="006666"/>
          </a:solidFill>
          <a:latin typeface="Arial" panose="020B0604020202020204" pitchFamily="34" charset="0"/>
          <a:cs typeface="Arial" panose="020B0604020202020204" pitchFamily="34" charset="0"/>
        </a:defRPr>
      </a:lvl2pPr>
      <a:lvl3pPr algn="l" defTabSz="449263" rtl="0" eaLnBrk="0" fontAlgn="base" hangingPunct="0">
        <a:lnSpc>
          <a:spcPct val="90000"/>
        </a:lnSpc>
        <a:spcBef>
          <a:spcPct val="0"/>
        </a:spcBef>
        <a:spcAft>
          <a:spcPct val="0"/>
        </a:spcAft>
        <a:buClr>
          <a:srgbClr val="000000"/>
        </a:buClr>
        <a:buSzPct val="100000"/>
        <a:buFont typeface="Times New Roman" panose="02020603050405020304" pitchFamily="18" charset="0"/>
        <a:defRPr sz="3600" b="1">
          <a:solidFill>
            <a:srgbClr val="006666"/>
          </a:solidFill>
          <a:latin typeface="Arial" panose="020B0604020202020204" pitchFamily="34" charset="0"/>
          <a:cs typeface="Arial" panose="020B0604020202020204" pitchFamily="34" charset="0"/>
        </a:defRPr>
      </a:lvl3pPr>
      <a:lvl4pPr algn="l" defTabSz="449263" rtl="0" eaLnBrk="0" fontAlgn="base" hangingPunct="0">
        <a:lnSpc>
          <a:spcPct val="90000"/>
        </a:lnSpc>
        <a:spcBef>
          <a:spcPct val="0"/>
        </a:spcBef>
        <a:spcAft>
          <a:spcPct val="0"/>
        </a:spcAft>
        <a:buClr>
          <a:srgbClr val="000000"/>
        </a:buClr>
        <a:buSzPct val="100000"/>
        <a:buFont typeface="Times New Roman" panose="02020603050405020304" pitchFamily="18" charset="0"/>
        <a:defRPr sz="3600" b="1">
          <a:solidFill>
            <a:srgbClr val="006666"/>
          </a:solidFill>
          <a:latin typeface="Arial" panose="020B0604020202020204" pitchFamily="34" charset="0"/>
          <a:cs typeface="Arial" panose="020B0604020202020204" pitchFamily="34" charset="0"/>
        </a:defRPr>
      </a:lvl4pPr>
      <a:lvl5pPr algn="l" defTabSz="449263" rtl="0" eaLnBrk="0" fontAlgn="base" hangingPunct="0">
        <a:lnSpc>
          <a:spcPct val="90000"/>
        </a:lnSpc>
        <a:spcBef>
          <a:spcPct val="0"/>
        </a:spcBef>
        <a:spcAft>
          <a:spcPct val="0"/>
        </a:spcAft>
        <a:buClr>
          <a:srgbClr val="000000"/>
        </a:buClr>
        <a:buSzPct val="100000"/>
        <a:buFont typeface="Times New Roman" panose="02020603050405020304" pitchFamily="18" charset="0"/>
        <a:defRPr sz="3600" b="1">
          <a:solidFill>
            <a:srgbClr val="006666"/>
          </a:solidFill>
          <a:latin typeface="Arial" panose="020B0604020202020204" pitchFamily="34" charset="0"/>
          <a:cs typeface="Arial" panose="020B0604020202020204" pitchFamily="34" charset="0"/>
        </a:defRPr>
      </a:lvl5pPr>
      <a:lvl6pPr marL="2514600" indent="-228600" algn="l" defTabSz="449263" rtl="0" fontAlgn="base">
        <a:lnSpc>
          <a:spcPct val="90000"/>
        </a:lnSpc>
        <a:spcBef>
          <a:spcPct val="0"/>
        </a:spcBef>
        <a:spcAft>
          <a:spcPct val="0"/>
        </a:spcAft>
        <a:buClr>
          <a:srgbClr val="000000"/>
        </a:buClr>
        <a:buSzPct val="100000"/>
        <a:buFont typeface="Times New Roman" panose="02020603050405020304" pitchFamily="18" charset="0"/>
        <a:defRPr sz="3600" b="1">
          <a:solidFill>
            <a:srgbClr val="006666"/>
          </a:solidFill>
          <a:latin typeface="Arial" panose="020B0604020202020204" pitchFamily="34" charset="0"/>
          <a:cs typeface="Arial" panose="020B0604020202020204" pitchFamily="34" charset="0"/>
        </a:defRPr>
      </a:lvl6pPr>
      <a:lvl7pPr marL="2971800" indent="-228600" algn="l" defTabSz="449263" rtl="0" fontAlgn="base">
        <a:lnSpc>
          <a:spcPct val="90000"/>
        </a:lnSpc>
        <a:spcBef>
          <a:spcPct val="0"/>
        </a:spcBef>
        <a:spcAft>
          <a:spcPct val="0"/>
        </a:spcAft>
        <a:buClr>
          <a:srgbClr val="000000"/>
        </a:buClr>
        <a:buSzPct val="100000"/>
        <a:buFont typeface="Times New Roman" panose="02020603050405020304" pitchFamily="18" charset="0"/>
        <a:defRPr sz="3600" b="1">
          <a:solidFill>
            <a:srgbClr val="006666"/>
          </a:solidFill>
          <a:latin typeface="Arial" panose="020B0604020202020204" pitchFamily="34" charset="0"/>
          <a:cs typeface="Arial" panose="020B0604020202020204" pitchFamily="34" charset="0"/>
        </a:defRPr>
      </a:lvl7pPr>
      <a:lvl8pPr marL="3429000" indent="-228600" algn="l" defTabSz="449263" rtl="0" fontAlgn="base">
        <a:lnSpc>
          <a:spcPct val="90000"/>
        </a:lnSpc>
        <a:spcBef>
          <a:spcPct val="0"/>
        </a:spcBef>
        <a:spcAft>
          <a:spcPct val="0"/>
        </a:spcAft>
        <a:buClr>
          <a:srgbClr val="000000"/>
        </a:buClr>
        <a:buSzPct val="100000"/>
        <a:buFont typeface="Times New Roman" panose="02020603050405020304" pitchFamily="18" charset="0"/>
        <a:defRPr sz="3600" b="1">
          <a:solidFill>
            <a:srgbClr val="006666"/>
          </a:solidFill>
          <a:latin typeface="Arial" panose="020B0604020202020204" pitchFamily="34" charset="0"/>
          <a:cs typeface="Arial" panose="020B0604020202020204" pitchFamily="34" charset="0"/>
        </a:defRPr>
      </a:lvl8pPr>
      <a:lvl9pPr marL="3886200" indent="-228600" algn="l" defTabSz="449263" rtl="0" fontAlgn="base">
        <a:lnSpc>
          <a:spcPct val="90000"/>
        </a:lnSpc>
        <a:spcBef>
          <a:spcPct val="0"/>
        </a:spcBef>
        <a:spcAft>
          <a:spcPct val="0"/>
        </a:spcAft>
        <a:buClr>
          <a:srgbClr val="000000"/>
        </a:buClr>
        <a:buSzPct val="100000"/>
        <a:buFont typeface="Times New Roman" panose="02020603050405020304" pitchFamily="18" charset="0"/>
        <a:defRPr sz="3600" b="1">
          <a:solidFill>
            <a:srgbClr val="006666"/>
          </a:solidFill>
          <a:latin typeface="Arial" panose="020B0604020202020204" pitchFamily="34" charset="0"/>
          <a:cs typeface="Arial" panose="020B0604020202020204" pitchFamily="34" charset="0"/>
        </a:defRPr>
      </a:lvl9pPr>
    </p:titleStyle>
    <p:bodyStyle>
      <a:lvl1pPr marL="342900" indent="-342900" algn="l" defTabSz="449263" rtl="0" eaLnBrk="0" fontAlgn="base" hangingPunct="0">
        <a:spcBef>
          <a:spcPts val="700"/>
        </a:spcBef>
        <a:spcAft>
          <a:spcPct val="0"/>
        </a:spcAft>
        <a:buClr>
          <a:srgbClr val="000000"/>
        </a:buClr>
        <a:buSzPct val="100000"/>
        <a:buFont typeface="Times New Roman" panose="02020603050405020304" pitchFamily="18" charset="0"/>
        <a:defRPr sz="2800" kern="1200">
          <a:solidFill>
            <a:srgbClr val="003366"/>
          </a:solidFill>
          <a:latin typeface="+mn-lt"/>
          <a:ea typeface="+mn-ea"/>
          <a:cs typeface="+mn-cs"/>
        </a:defRPr>
      </a:lvl1pPr>
      <a:lvl2pPr marL="742950" indent="-285750" algn="l" defTabSz="449263" rtl="0" eaLnBrk="0" fontAlgn="base" hangingPunct="0">
        <a:spcBef>
          <a:spcPts val="600"/>
        </a:spcBef>
        <a:spcAft>
          <a:spcPct val="0"/>
        </a:spcAft>
        <a:buClr>
          <a:srgbClr val="000000"/>
        </a:buClr>
        <a:buSzPct val="100000"/>
        <a:buFont typeface="Times New Roman" panose="02020603050405020304" pitchFamily="18" charset="0"/>
        <a:defRPr sz="2400" kern="1200">
          <a:solidFill>
            <a:srgbClr val="003366"/>
          </a:solidFill>
          <a:latin typeface="+mn-lt"/>
          <a:ea typeface="+mn-ea"/>
          <a:cs typeface="+mn-cs"/>
        </a:defRPr>
      </a:lvl2pPr>
      <a:lvl3pPr marL="11430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kern="1200">
          <a:solidFill>
            <a:srgbClr val="003366"/>
          </a:solidFill>
          <a:latin typeface="+mn-lt"/>
          <a:ea typeface="+mn-ea"/>
          <a:cs typeface="+mn-cs"/>
        </a:defRPr>
      </a:lvl3pPr>
      <a:lvl4pPr marL="1600200" indent="-228600" algn="l" defTabSz="449263" rtl="0" eaLnBrk="0" fontAlgn="base" hangingPunct="0">
        <a:spcBef>
          <a:spcPts val="450"/>
        </a:spcBef>
        <a:spcAft>
          <a:spcPct val="0"/>
        </a:spcAft>
        <a:buClr>
          <a:srgbClr val="000000"/>
        </a:buClr>
        <a:buSzPct val="100000"/>
        <a:buFont typeface="Times New Roman" panose="02020603050405020304" pitchFamily="18" charset="0"/>
        <a:defRPr kern="1200">
          <a:solidFill>
            <a:srgbClr val="003366"/>
          </a:solidFill>
          <a:latin typeface="+mn-lt"/>
          <a:ea typeface="+mn-ea"/>
          <a:cs typeface="+mn-cs"/>
        </a:defRPr>
      </a:lvl4pPr>
      <a:lvl5pPr marL="2057400" indent="-228600" algn="l" defTabSz="449263" rtl="0" eaLnBrk="0" fontAlgn="base" hangingPunct="0">
        <a:spcBef>
          <a:spcPts val="450"/>
        </a:spcBef>
        <a:spcAft>
          <a:spcPct val="0"/>
        </a:spcAft>
        <a:buClr>
          <a:srgbClr val="000000"/>
        </a:buClr>
        <a:buSzPct val="100000"/>
        <a:buFont typeface="Times New Roman" panose="02020603050405020304" pitchFamily="18" charset="0"/>
        <a:defRPr kern="1200">
          <a:solidFill>
            <a:srgbClr val="00336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1">
            <a:extLst>
              <a:ext uri="{FF2B5EF4-FFF2-40B4-BE49-F238E27FC236}">
                <a16:creationId xmlns:a16="http://schemas.microsoft.com/office/drawing/2014/main" id="{D76B3F74-2A21-42DB-8ABC-43B2962D7465}"/>
              </a:ext>
            </a:extLst>
          </p:cNvPr>
          <p:cNvSpPr>
            <a:spLocks noGrp="1" noChangeArrowheads="1"/>
          </p:cNvSpPr>
          <p:nvPr>
            <p:ph type="title"/>
          </p:nvPr>
        </p:nvSpPr>
        <p:spPr>
          <a:xfrm>
            <a:off x="685800" y="990600"/>
            <a:ext cx="8229600" cy="1905000"/>
          </a:xfrm>
        </p:spPr>
        <p:txBody>
          <a:bodyPr/>
          <a:lstStyle/>
          <a:p>
            <a:pPr algn="ctr" eaLnBrk="1" hangingPunct="1">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altLang="cs-CZ">
                <a:solidFill>
                  <a:srgbClr val="003366"/>
                </a:solidFill>
              </a:rPr>
              <a:t>Isotopie – pojem interpretační sémantiky</a:t>
            </a:r>
          </a:p>
        </p:txBody>
      </p:sp>
      <p:sp>
        <p:nvSpPr>
          <p:cNvPr id="4099" name="Rectangle 2">
            <a:extLst>
              <a:ext uri="{FF2B5EF4-FFF2-40B4-BE49-F238E27FC236}">
                <a16:creationId xmlns:a16="http://schemas.microsoft.com/office/drawing/2014/main" id="{008B0B37-8214-4C07-8B01-66E5413D4691}"/>
              </a:ext>
            </a:extLst>
          </p:cNvPr>
          <p:cNvSpPr>
            <a:spLocks noGrp="1" noChangeArrowheads="1"/>
          </p:cNvSpPr>
          <p:nvPr>
            <p:ph type="subTitle" idx="4294967295"/>
          </p:nvPr>
        </p:nvSpPr>
        <p:spPr>
          <a:xfrm>
            <a:off x="1258888" y="2971800"/>
            <a:ext cx="7427912" cy="1822450"/>
          </a:xfrm>
        </p:spPr>
        <p:txBody>
          <a:bodyPr anchor="ctr"/>
          <a:lstStyle/>
          <a:p>
            <a:pPr eaLnBrk="1" hangingPunct="1"/>
            <a:endParaRPr lang="cs-CZ" altLang="cs-CZ"/>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Text Box 1">
            <a:extLst>
              <a:ext uri="{FF2B5EF4-FFF2-40B4-BE49-F238E27FC236}">
                <a16:creationId xmlns:a16="http://schemas.microsoft.com/office/drawing/2014/main" id="{0FBAE17F-08CD-4DAB-A992-A29918B86AAE}"/>
              </a:ext>
            </a:extLst>
          </p:cNvPr>
          <p:cNvSpPr txBox="1">
            <a:spLocks noChangeArrowheads="1"/>
          </p:cNvSpPr>
          <p:nvPr/>
        </p:nvSpPr>
        <p:spPr bwMode="auto">
          <a:xfrm>
            <a:off x="833438" y="833438"/>
            <a:ext cx="7780337" cy="99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3366"/>
                </a:solidFill>
                <a:latin typeface="Arial" panose="020B0604020202020204" pitchFamily="34" charset="0"/>
                <a:cs typeface="Arial" panose="020B0604020202020204" pitchFamily="34" charset="0"/>
              </a:defRPr>
            </a:lvl1pPr>
            <a:lvl2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3366"/>
                </a:solidFill>
                <a:latin typeface="Arial" panose="020B0604020202020204" pitchFamily="34" charset="0"/>
                <a:cs typeface="Arial" panose="020B0604020202020204" pitchFamily="34" charset="0"/>
              </a:defRPr>
            </a:lvl2pPr>
            <a:lvl3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3366"/>
                </a:solidFill>
                <a:latin typeface="Arial" panose="020B0604020202020204" pitchFamily="34" charset="0"/>
                <a:cs typeface="Arial" panose="020B0604020202020204" pitchFamily="34" charset="0"/>
              </a:defRPr>
            </a:lvl3pPr>
            <a:lvl4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4pPr>
            <a:lvl5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5pPr>
            <a:lvl6pPr marL="25146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6pPr>
            <a:lvl7pPr marL="29718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7pPr>
            <a:lvl8pPr marL="34290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8pPr>
            <a:lvl9pPr marL="38862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9pPr>
          </a:lstStyle>
          <a:p>
            <a:pPr eaLnBrk="1" hangingPunct="1">
              <a:lnSpc>
                <a:spcPct val="90000"/>
              </a:lnSpc>
              <a:spcBef>
                <a:spcPct val="0"/>
              </a:spcBef>
              <a:buClrTx/>
              <a:buFontTx/>
              <a:buNone/>
            </a:pPr>
            <a:r>
              <a:rPr lang="cs-CZ" altLang="cs-CZ" sz="3600" b="1">
                <a:solidFill>
                  <a:srgbClr val="006666"/>
                </a:solidFill>
              </a:rPr>
              <a:t>Diferenční přístup </a:t>
            </a:r>
          </a:p>
        </p:txBody>
      </p:sp>
      <p:sp>
        <p:nvSpPr>
          <p:cNvPr id="22531" name="Rectangle 2">
            <a:extLst>
              <a:ext uri="{FF2B5EF4-FFF2-40B4-BE49-F238E27FC236}">
                <a16:creationId xmlns:a16="http://schemas.microsoft.com/office/drawing/2014/main" id="{B2BBA157-4F2D-498A-AE11-96356710FB79}"/>
              </a:ext>
            </a:extLst>
          </p:cNvPr>
          <p:cNvSpPr>
            <a:spLocks noGrp="1" noChangeArrowheads="1"/>
          </p:cNvSpPr>
          <p:nvPr>
            <p:ph type="body" idx="4294967295"/>
          </p:nvPr>
        </p:nvSpPr>
        <p:spPr>
          <a:xfrm>
            <a:off x="838200" y="2362200"/>
            <a:ext cx="7693025" cy="3724275"/>
          </a:xfrm>
        </p:spPr>
        <p:txBody>
          <a:bodyPr/>
          <a:lstStyle/>
          <a:p>
            <a:pPr marL="341313" indent="-341313" eaLnBrk="1" hangingPunct="1">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zkoumá znak ve srovnání s jiným znakem;</a:t>
            </a:r>
          </a:p>
          <a:p>
            <a:pPr marL="341313" indent="-341313" eaLnBrk="1" hangingPunct="1">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neopouští řeč → zůstává ve světě jazyka.</a:t>
            </a:r>
          </a:p>
          <a:p>
            <a:pPr marL="341313" indent="-341313" eaLnBrk="1" hangingPunct="1">
              <a:buClr>
                <a:srgbClr val="003366"/>
              </a:buClr>
              <a:buSzPct val="75000"/>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altLang="cs-CZ"/>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Text Box 1">
            <a:extLst>
              <a:ext uri="{FF2B5EF4-FFF2-40B4-BE49-F238E27FC236}">
                <a16:creationId xmlns:a16="http://schemas.microsoft.com/office/drawing/2014/main" id="{1F392307-3EC4-46E7-A1C0-0AD26203235D}"/>
              </a:ext>
            </a:extLst>
          </p:cNvPr>
          <p:cNvSpPr txBox="1">
            <a:spLocks noChangeArrowheads="1"/>
          </p:cNvSpPr>
          <p:nvPr/>
        </p:nvSpPr>
        <p:spPr bwMode="auto">
          <a:xfrm>
            <a:off x="833438" y="833438"/>
            <a:ext cx="7780337" cy="99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3366"/>
                </a:solidFill>
                <a:latin typeface="Arial" panose="020B0604020202020204" pitchFamily="34" charset="0"/>
                <a:cs typeface="Arial" panose="020B0604020202020204" pitchFamily="34" charset="0"/>
              </a:defRPr>
            </a:lvl1pPr>
            <a:lvl2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3366"/>
                </a:solidFill>
                <a:latin typeface="Arial" panose="020B0604020202020204" pitchFamily="34" charset="0"/>
                <a:cs typeface="Arial" panose="020B0604020202020204" pitchFamily="34" charset="0"/>
              </a:defRPr>
            </a:lvl2pPr>
            <a:lvl3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3366"/>
                </a:solidFill>
                <a:latin typeface="Arial" panose="020B0604020202020204" pitchFamily="34" charset="0"/>
                <a:cs typeface="Arial" panose="020B0604020202020204" pitchFamily="34" charset="0"/>
              </a:defRPr>
            </a:lvl3pPr>
            <a:lvl4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4pPr>
            <a:lvl5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5pPr>
            <a:lvl6pPr marL="25146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6pPr>
            <a:lvl7pPr marL="29718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7pPr>
            <a:lvl8pPr marL="34290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8pPr>
            <a:lvl9pPr marL="38862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9pPr>
          </a:lstStyle>
          <a:p>
            <a:pPr eaLnBrk="1" hangingPunct="1">
              <a:lnSpc>
                <a:spcPct val="90000"/>
              </a:lnSpc>
              <a:spcBef>
                <a:spcPct val="0"/>
              </a:spcBef>
              <a:buClrTx/>
              <a:buFontTx/>
              <a:buNone/>
            </a:pPr>
            <a:r>
              <a:rPr lang="cs-CZ" altLang="cs-CZ" sz="3600" b="1">
                <a:solidFill>
                  <a:srgbClr val="006666"/>
                </a:solidFill>
              </a:rPr>
              <a:t>Uchopení znaku</a:t>
            </a:r>
          </a:p>
        </p:txBody>
      </p:sp>
      <p:sp>
        <p:nvSpPr>
          <p:cNvPr id="24579" name="Rectangle 2">
            <a:extLst>
              <a:ext uri="{FF2B5EF4-FFF2-40B4-BE49-F238E27FC236}">
                <a16:creationId xmlns:a16="http://schemas.microsoft.com/office/drawing/2014/main" id="{01F10015-2303-4317-A3E3-5C03CB4D984A}"/>
              </a:ext>
            </a:extLst>
          </p:cNvPr>
          <p:cNvSpPr>
            <a:spLocks noGrp="1" noChangeArrowheads="1"/>
          </p:cNvSpPr>
          <p:nvPr>
            <p:ph type="body" idx="4294967295"/>
          </p:nvPr>
        </p:nvSpPr>
        <p:spPr>
          <a:xfrm>
            <a:off x="827088" y="2349500"/>
            <a:ext cx="7693025" cy="3724275"/>
          </a:xfrm>
        </p:spPr>
        <p:txBody>
          <a:bodyPr/>
          <a:lstStyle/>
          <a:p>
            <a:pPr marL="341313" indent="-341313" eaLnBrk="1" hangingPunct="1">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Znak můžeme uchopit jen vůči jinému znaku.</a:t>
            </a:r>
          </a:p>
          <a:p>
            <a:pPr marL="341313" indent="-341313" eaLnBrk="1" hangingPunct="1">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Totožnost obsahu je dána tím, co dovoluje rozdíl k jiným obsahům. </a:t>
            </a:r>
          </a:p>
          <a:p>
            <a:pPr marL="341313" indent="-341313" eaLnBrk="1" hangingPunct="1">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A stejně tak totožnost výrazu je dána tím, co dovoluje rozdíl k jiným výrazům.</a:t>
            </a:r>
          </a:p>
          <a:p>
            <a:pPr marL="341313" indent="-341313" eaLnBrk="1" hangingPunct="1">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solidFill>
                  <a:srgbClr val="FF0000"/>
                </a:solidFill>
              </a:rPr>
              <a:t>Například?</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Text Box 1">
            <a:extLst>
              <a:ext uri="{FF2B5EF4-FFF2-40B4-BE49-F238E27FC236}">
                <a16:creationId xmlns:a16="http://schemas.microsoft.com/office/drawing/2014/main" id="{E26E59C0-9CC1-48CF-9960-117F7D730C93}"/>
              </a:ext>
            </a:extLst>
          </p:cNvPr>
          <p:cNvSpPr txBox="1">
            <a:spLocks noChangeArrowheads="1"/>
          </p:cNvSpPr>
          <p:nvPr/>
        </p:nvSpPr>
        <p:spPr bwMode="auto">
          <a:xfrm>
            <a:off x="833438" y="833438"/>
            <a:ext cx="7780337" cy="99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3366"/>
                </a:solidFill>
                <a:latin typeface="Arial" panose="020B0604020202020204" pitchFamily="34" charset="0"/>
                <a:cs typeface="Arial" panose="020B0604020202020204" pitchFamily="34" charset="0"/>
              </a:defRPr>
            </a:lvl1pPr>
            <a:lvl2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3366"/>
                </a:solidFill>
                <a:latin typeface="Arial" panose="020B0604020202020204" pitchFamily="34" charset="0"/>
                <a:cs typeface="Arial" panose="020B0604020202020204" pitchFamily="34" charset="0"/>
              </a:defRPr>
            </a:lvl2pPr>
            <a:lvl3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3366"/>
                </a:solidFill>
                <a:latin typeface="Arial" panose="020B0604020202020204" pitchFamily="34" charset="0"/>
                <a:cs typeface="Arial" panose="020B0604020202020204" pitchFamily="34" charset="0"/>
              </a:defRPr>
            </a:lvl3pPr>
            <a:lvl4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4pPr>
            <a:lvl5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5pPr>
            <a:lvl6pPr marL="25146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6pPr>
            <a:lvl7pPr marL="29718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7pPr>
            <a:lvl8pPr marL="34290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8pPr>
            <a:lvl9pPr marL="38862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9pPr>
          </a:lstStyle>
          <a:p>
            <a:pPr eaLnBrk="1" hangingPunct="1">
              <a:lnSpc>
                <a:spcPct val="90000"/>
              </a:lnSpc>
              <a:spcBef>
                <a:spcPct val="0"/>
              </a:spcBef>
              <a:buClrTx/>
              <a:buFontTx/>
              <a:buNone/>
            </a:pPr>
            <a:r>
              <a:rPr lang="cs-CZ" altLang="cs-CZ" sz="3600" b="1">
                <a:solidFill>
                  <a:srgbClr val="006666"/>
                </a:solidFill>
              </a:rPr>
              <a:t>Uchopení znaku – příklad</a:t>
            </a:r>
          </a:p>
        </p:txBody>
      </p:sp>
      <p:sp>
        <p:nvSpPr>
          <p:cNvPr id="26627" name="Rectangle 2">
            <a:extLst>
              <a:ext uri="{FF2B5EF4-FFF2-40B4-BE49-F238E27FC236}">
                <a16:creationId xmlns:a16="http://schemas.microsoft.com/office/drawing/2014/main" id="{1C1B17A2-A13B-48C2-9E39-131CD881D974}"/>
              </a:ext>
            </a:extLst>
          </p:cNvPr>
          <p:cNvSpPr>
            <a:spLocks noGrp="1" noChangeArrowheads="1"/>
          </p:cNvSpPr>
          <p:nvPr>
            <p:ph type="body" idx="4294967295"/>
          </p:nvPr>
        </p:nvSpPr>
        <p:spPr>
          <a:xfrm>
            <a:off x="838200" y="2362200"/>
            <a:ext cx="7693025" cy="3724275"/>
          </a:xfrm>
        </p:spPr>
        <p:txBody>
          <a:bodyPr/>
          <a:lstStyle/>
          <a:p>
            <a:pPr marL="341313" indent="-341313" eaLnBrk="1" hangingPunct="1">
              <a:spcBef>
                <a:spcPts val="725"/>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900"/>
              <a:t>Totožnost obsahu je dána tím, co dovoluje rozdíl k jiným obsahům (srov.☾ v různých znak. soustavách).</a:t>
            </a:r>
          </a:p>
          <a:p>
            <a:pPr marL="341313" indent="-341313" eaLnBrk="1" hangingPunct="1">
              <a:spcBef>
                <a:spcPts val="725"/>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900"/>
              <a:t>Totožnost výrazu je dána tím, co dovoluje rozdíl k jiným výrazům (srov.☾ v různých znak. soustavách).</a:t>
            </a:r>
          </a:p>
          <a:p>
            <a:pPr marL="341313" indent="-341313" eaLnBrk="1" hangingPunct="1">
              <a:spcBef>
                <a:spcPts val="725"/>
              </a:spcBef>
              <a:buClr>
                <a:srgbClr val="003366"/>
              </a:buClr>
              <a:buSzPct val="75000"/>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altLang="cs-CZ" sz="2900"/>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Text Box 1">
            <a:extLst>
              <a:ext uri="{FF2B5EF4-FFF2-40B4-BE49-F238E27FC236}">
                <a16:creationId xmlns:a16="http://schemas.microsoft.com/office/drawing/2014/main" id="{DFFFA119-B999-45FC-8FEB-DF1D81E0CC84}"/>
              </a:ext>
            </a:extLst>
          </p:cNvPr>
          <p:cNvSpPr txBox="1">
            <a:spLocks noChangeArrowheads="1"/>
          </p:cNvSpPr>
          <p:nvPr/>
        </p:nvSpPr>
        <p:spPr bwMode="auto">
          <a:xfrm>
            <a:off x="833438" y="833438"/>
            <a:ext cx="7780337" cy="99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3366"/>
                </a:solidFill>
                <a:latin typeface="Arial" panose="020B0604020202020204" pitchFamily="34" charset="0"/>
                <a:cs typeface="Arial" panose="020B0604020202020204" pitchFamily="34" charset="0"/>
              </a:defRPr>
            </a:lvl1pPr>
            <a:lvl2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3366"/>
                </a:solidFill>
                <a:latin typeface="Arial" panose="020B0604020202020204" pitchFamily="34" charset="0"/>
                <a:cs typeface="Arial" panose="020B0604020202020204" pitchFamily="34" charset="0"/>
              </a:defRPr>
            </a:lvl2pPr>
            <a:lvl3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3366"/>
                </a:solidFill>
                <a:latin typeface="Arial" panose="020B0604020202020204" pitchFamily="34" charset="0"/>
                <a:cs typeface="Arial" panose="020B0604020202020204" pitchFamily="34" charset="0"/>
              </a:defRPr>
            </a:lvl3pPr>
            <a:lvl4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4pPr>
            <a:lvl5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5pPr>
            <a:lvl6pPr marL="25146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6pPr>
            <a:lvl7pPr marL="29718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7pPr>
            <a:lvl8pPr marL="34290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8pPr>
            <a:lvl9pPr marL="38862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9pPr>
          </a:lstStyle>
          <a:p>
            <a:pPr eaLnBrk="1" hangingPunct="1">
              <a:lnSpc>
                <a:spcPct val="90000"/>
              </a:lnSpc>
              <a:spcBef>
                <a:spcPct val="0"/>
              </a:spcBef>
              <a:buClrTx/>
              <a:buFontTx/>
              <a:buNone/>
            </a:pPr>
            <a:r>
              <a:rPr lang="cs-CZ" altLang="cs-CZ" sz="3200" b="1">
                <a:solidFill>
                  <a:srgbClr val="006666"/>
                </a:solidFill>
              </a:rPr>
              <a:t>Znak lze zkoumat ve dvojím prostředí </a:t>
            </a:r>
          </a:p>
        </p:txBody>
      </p:sp>
      <p:sp>
        <p:nvSpPr>
          <p:cNvPr id="28675" name="Rectangle 2">
            <a:extLst>
              <a:ext uri="{FF2B5EF4-FFF2-40B4-BE49-F238E27FC236}">
                <a16:creationId xmlns:a16="http://schemas.microsoft.com/office/drawing/2014/main" id="{62008445-EA42-40F4-83C0-4DFC5E4B6179}"/>
              </a:ext>
            </a:extLst>
          </p:cNvPr>
          <p:cNvSpPr>
            <a:spLocks noGrp="1" noChangeArrowheads="1"/>
          </p:cNvSpPr>
          <p:nvPr>
            <p:ph type="body" idx="4294967295"/>
          </p:nvPr>
        </p:nvSpPr>
        <p:spPr>
          <a:xfrm>
            <a:off x="838200" y="2362200"/>
            <a:ext cx="7693025" cy="3724275"/>
          </a:xfrm>
        </p:spPr>
        <p:txBody>
          <a:bodyPr/>
          <a:lstStyle/>
          <a:p>
            <a:pPr marL="341313" indent="-341313" eaLnBrk="1" hangingPunct="1">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b="1">
                <a:solidFill>
                  <a:srgbClr val="FF0000"/>
                </a:solidFill>
              </a:rPr>
              <a:t>V jakém?</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Text Box 1">
            <a:extLst>
              <a:ext uri="{FF2B5EF4-FFF2-40B4-BE49-F238E27FC236}">
                <a16:creationId xmlns:a16="http://schemas.microsoft.com/office/drawing/2014/main" id="{76B0B070-3F03-4449-848D-99DE743EFAA1}"/>
              </a:ext>
            </a:extLst>
          </p:cNvPr>
          <p:cNvSpPr txBox="1">
            <a:spLocks noChangeArrowheads="1"/>
          </p:cNvSpPr>
          <p:nvPr/>
        </p:nvSpPr>
        <p:spPr bwMode="auto">
          <a:xfrm>
            <a:off x="833438" y="833438"/>
            <a:ext cx="7780337" cy="99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3366"/>
                </a:solidFill>
                <a:latin typeface="Arial" panose="020B0604020202020204" pitchFamily="34" charset="0"/>
                <a:cs typeface="Arial" panose="020B0604020202020204" pitchFamily="34" charset="0"/>
              </a:defRPr>
            </a:lvl1pPr>
            <a:lvl2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3366"/>
                </a:solidFill>
                <a:latin typeface="Arial" panose="020B0604020202020204" pitchFamily="34" charset="0"/>
                <a:cs typeface="Arial" panose="020B0604020202020204" pitchFamily="34" charset="0"/>
              </a:defRPr>
            </a:lvl2pPr>
            <a:lvl3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3366"/>
                </a:solidFill>
                <a:latin typeface="Arial" panose="020B0604020202020204" pitchFamily="34" charset="0"/>
                <a:cs typeface="Arial" panose="020B0604020202020204" pitchFamily="34" charset="0"/>
              </a:defRPr>
            </a:lvl3pPr>
            <a:lvl4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4pPr>
            <a:lvl5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5pPr>
            <a:lvl6pPr marL="25146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6pPr>
            <a:lvl7pPr marL="29718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7pPr>
            <a:lvl8pPr marL="34290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8pPr>
            <a:lvl9pPr marL="38862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9pPr>
          </a:lstStyle>
          <a:p>
            <a:pPr eaLnBrk="1" hangingPunct="1">
              <a:lnSpc>
                <a:spcPct val="90000"/>
              </a:lnSpc>
              <a:spcBef>
                <a:spcPct val="0"/>
              </a:spcBef>
              <a:buClrTx/>
              <a:buFontTx/>
              <a:buNone/>
            </a:pPr>
            <a:r>
              <a:rPr lang="cs-CZ" altLang="cs-CZ" sz="3200" b="1">
                <a:solidFill>
                  <a:srgbClr val="006666"/>
                </a:solidFill>
              </a:rPr>
              <a:t>Znak lze zkoumat ve dvojím prostředí</a:t>
            </a:r>
          </a:p>
        </p:txBody>
      </p:sp>
      <p:sp>
        <p:nvSpPr>
          <p:cNvPr id="30723" name="Rectangle 2">
            <a:extLst>
              <a:ext uri="{FF2B5EF4-FFF2-40B4-BE49-F238E27FC236}">
                <a16:creationId xmlns:a16="http://schemas.microsoft.com/office/drawing/2014/main" id="{A958957A-4963-4C09-BDE7-788A3EEEA6F8}"/>
              </a:ext>
            </a:extLst>
          </p:cNvPr>
          <p:cNvSpPr>
            <a:spLocks noGrp="1" noChangeArrowheads="1"/>
          </p:cNvSpPr>
          <p:nvPr>
            <p:ph type="body" idx="4294967295"/>
          </p:nvPr>
        </p:nvSpPr>
        <p:spPr>
          <a:xfrm>
            <a:off x="838200" y="2362200"/>
            <a:ext cx="7693025" cy="3724275"/>
          </a:xfrm>
        </p:spPr>
        <p:txBody>
          <a:bodyPr/>
          <a:lstStyle/>
          <a:p>
            <a:pPr marL="341313" indent="-341313" eaLnBrk="1" hangingPunct="1">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Uvnitř abstraktního systému jazyka nebo uvnitř konkrétních textů.</a:t>
            </a:r>
          </a:p>
          <a:p>
            <a:pPr marL="341313" indent="-341313" eaLnBrk="1" hangingPunct="1">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b="1">
                <a:solidFill>
                  <a:srgbClr val="FF0000"/>
                </a:solidFill>
              </a:rPr>
              <a:t>Konkrétnost textu je založena jak?</a:t>
            </a:r>
          </a:p>
          <a:p>
            <a:pPr marL="341313" indent="-341313" eaLnBrk="1" hangingPunct="1">
              <a:buClrTx/>
              <a:buSzPct val="75000"/>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altLang="cs-CZ"/>
          </a:p>
          <a:p>
            <a:pPr marL="341313" indent="-341313" eaLnBrk="1" hangingPunct="1">
              <a:buClr>
                <a:srgbClr val="003366"/>
              </a:buClr>
              <a:buSzPct val="75000"/>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altLang="cs-CZ"/>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Text Box 1">
            <a:extLst>
              <a:ext uri="{FF2B5EF4-FFF2-40B4-BE49-F238E27FC236}">
                <a16:creationId xmlns:a16="http://schemas.microsoft.com/office/drawing/2014/main" id="{D0CDF9AA-6173-43CF-B3A9-4FE36A264552}"/>
              </a:ext>
            </a:extLst>
          </p:cNvPr>
          <p:cNvSpPr txBox="1">
            <a:spLocks noChangeArrowheads="1"/>
          </p:cNvSpPr>
          <p:nvPr/>
        </p:nvSpPr>
        <p:spPr bwMode="auto">
          <a:xfrm>
            <a:off x="833438" y="833438"/>
            <a:ext cx="7780337" cy="99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3366"/>
                </a:solidFill>
                <a:latin typeface="Arial" panose="020B0604020202020204" pitchFamily="34" charset="0"/>
                <a:cs typeface="Arial" panose="020B0604020202020204" pitchFamily="34" charset="0"/>
              </a:defRPr>
            </a:lvl1pPr>
            <a:lvl2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3366"/>
                </a:solidFill>
                <a:latin typeface="Arial" panose="020B0604020202020204" pitchFamily="34" charset="0"/>
                <a:cs typeface="Arial" panose="020B0604020202020204" pitchFamily="34" charset="0"/>
              </a:defRPr>
            </a:lvl2pPr>
            <a:lvl3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3366"/>
                </a:solidFill>
                <a:latin typeface="Arial" panose="020B0604020202020204" pitchFamily="34" charset="0"/>
                <a:cs typeface="Arial" panose="020B0604020202020204" pitchFamily="34" charset="0"/>
              </a:defRPr>
            </a:lvl3pPr>
            <a:lvl4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4pPr>
            <a:lvl5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5pPr>
            <a:lvl6pPr marL="25146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6pPr>
            <a:lvl7pPr marL="29718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7pPr>
            <a:lvl8pPr marL="34290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8pPr>
            <a:lvl9pPr marL="38862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9pPr>
          </a:lstStyle>
          <a:p>
            <a:pPr eaLnBrk="1" hangingPunct="1">
              <a:lnSpc>
                <a:spcPct val="90000"/>
              </a:lnSpc>
              <a:spcBef>
                <a:spcPct val="0"/>
              </a:spcBef>
              <a:buClrTx/>
              <a:buFontTx/>
              <a:buNone/>
            </a:pPr>
            <a:r>
              <a:rPr lang="cs-CZ" altLang="cs-CZ" sz="3600">
                <a:solidFill>
                  <a:srgbClr val="FF0000"/>
                </a:solidFill>
              </a:rPr>
              <a:t>Konkrétnost textu je založena...</a:t>
            </a:r>
          </a:p>
        </p:txBody>
      </p:sp>
      <p:sp>
        <p:nvSpPr>
          <p:cNvPr id="32771" name="Rectangle 2">
            <a:extLst>
              <a:ext uri="{FF2B5EF4-FFF2-40B4-BE49-F238E27FC236}">
                <a16:creationId xmlns:a16="http://schemas.microsoft.com/office/drawing/2014/main" id="{ED44FA64-0BBF-46C3-9E20-29CA04A5DC7A}"/>
              </a:ext>
            </a:extLst>
          </p:cNvPr>
          <p:cNvSpPr>
            <a:spLocks noGrp="1" noChangeArrowheads="1"/>
          </p:cNvSpPr>
          <p:nvPr>
            <p:ph type="body" idx="4294967295"/>
          </p:nvPr>
        </p:nvSpPr>
        <p:spPr>
          <a:xfrm>
            <a:off x="838200" y="2362200"/>
            <a:ext cx="7693025" cy="3724275"/>
          </a:xfrm>
        </p:spPr>
        <p:txBody>
          <a:bodyPr/>
          <a:lstStyle/>
          <a:p>
            <a:pPr marL="341313" indent="-341313" eaLnBrk="1" hangingPunct="1">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situačním a žánrovým ukotvením.</a:t>
            </a:r>
          </a:p>
          <a:p>
            <a:pPr marL="341313" indent="-341313" eaLnBrk="1" hangingPunct="1">
              <a:buClrTx/>
              <a:buSzPct val="75000"/>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altLang="cs-CZ"/>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Text Box 1">
            <a:extLst>
              <a:ext uri="{FF2B5EF4-FFF2-40B4-BE49-F238E27FC236}">
                <a16:creationId xmlns:a16="http://schemas.microsoft.com/office/drawing/2014/main" id="{79CA0732-456D-473B-84B2-4477178C3F8D}"/>
              </a:ext>
            </a:extLst>
          </p:cNvPr>
          <p:cNvSpPr txBox="1">
            <a:spLocks noChangeArrowheads="1"/>
          </p:cNvSpPr>
          <p:nvPr/>
        </p:nvSpPr>
        <p:spPr bwMode="auto">
          <a:xfrm>
            <a:off x="833438" y="833438"/>
            <a:ext cx="7780337" cy="99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3366"/>
                </a:solidFill>
                <a:latin typeface="Arial" panose="020B0604020202020204" pitchFamily="34" charset="0"/>
                <a:cs typeface="Arial" panose="020B0604020202020204" pitchFamily="34" charset="0"/>
              </a:defRPr>
            </a:lvl1pPr>
            <a:lvl2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3366"/>
                </a:solidFill>
                <a:latin typeface="Arial" panose="020B0604020202020204" pitchFamily="34" charset="0"/>
                <a:cs typeface="Arial" panose="020B0604020202020204" pitchFamily="34" charset="0"/>
              </a:defRPr>
            </a:lvl2pPr>
            <a:lvl3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3366"/>
                </a:solidFill>
                <a:latin typeface="Arial" panose="020B0604020202020204" pitchFamily="34" charset="0"/>
                <a:cs typeface="Arial" panose="020B0604020202020204" pitchFamily="34" charset="0"/>
              </a:defRPr>
            </a:lvl3pPr>
            <a:lvl4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4pPr>
            <a:lvl5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5pPr>
            <a:lvl6pPr marL="25146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6pPr>
            <a:lvl7pPr marL="29718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7pPr>
            <a:lvl8pPr marL="34290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8pPr>
            <a:lvl9pPr marL="38862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9pPr>
          </a:lstStyle>
          <a:p>
            <a:pPr eaLnBrk="1" hangingPunct="1">
              <a:lnSpc>
                <a:spcPct val="90000"/>
              </a:lnSpc>
              <a:spcBef>
                <a:spcPct val="0"/>
              </a:spcBef>
              <a:buClrTx/>
              <a:buFontTx/>
              <a:buNone/>
            </a:pPr>
            <a:r>
              <a:rPr lang="cs-CZ" altLang="cs-CZ" sz="3600" b="1">
                <a:solidFill>
                  <a:srgbClr val="006666"/>
                </a:solidFill>
              </a:rPr>
              <a:t>Způsob práce</a:t>
            </a:r>
          </a:p>
        </p:txBody>
      </p:sp>
      <p:sp>
        <p:nvSpPr>
          <p:cNvPr id="34819" name="Rectangle 2">
            <a:extLst>
              <a:ext uri="{FF2B5EF4-FFF2-40B4-BE49-F238E27FC236}">
                <a16:creationId xmlns:a16="http://schemas.microsoft.com/office/drawing/2014/main" id="{3B41DECE-7BEF-45EC-B668-AE5A5CD596C9}"/>
              </a:ext>
            </a:extLst>
          </p:cNvPr>
          <p:cNvSpPr>
            <a:spLocks noGrp="1" noChangeArrowheads="1"/>
          </p:cNvSpPr>
          <p:nvPr>
            <p:ph type="body" idx="4294967295"/>
          </p:nvPr>
        </p:nvSpPr>
        <p:spPr>
          <a:xfrm>
            <a:off x="838200" y="2362200"/>
            <a:ext cx="7693025" cy="3724275"/>
          </a:xfrm>
        </p:spPr>
        <p:txBody>
          <a:bodyPr/>
          <a:lstStyle/>
          <a:p>
            <a:pPr marL="341313" indent="-341313" eaLnBrk="1" hangingPunct="1">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Různé prostředí zkoumání znaku</a:t>
            </a:r>
          </a:p>
          <a:p>
            <a:pPr marL="341313" indent="-341313" eaLnBrk="1" hangingPunct="1">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 rozdíl ve způsobu práce.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Text Box 1">
            <a:extLst>
              <a:ext uri="{FF2B5EF4-FFF2-40B4-BE49-F238E27FC236}">
                <a16:creationId xmlns:a16="http://schemas.microsoft.com/office/drawing/2014/main" id="{B9E36F72-35B3-4676-87DB-F4D83A76ED46}"/>
              </a:ext>
            </a:extLst>
          </p:cNvPr>
          <p:cNvSpPr txBox="1">
            <a:spLocks noChangeArrowheads="1"/>
          </p:cNvSpPr>
          <p:nvPr/>
        </p:nvSpPr>
        <p:spPr bwMode="auto">
          <a:xfrm>
            <a:off x="833438" y="833438"/>
            <a:ext cx="7780337" cy="99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3366"/>
                </a:solidFill>
                <a:latin typeface="Arial" panose="020B0604020202020204" pitchFamily="34" charset="0"/>
                <a:cs typeface="Arial" panose="020B0604020202020204" pitchFamily="34" charset="0"/>
              </a:defRPr>
            </a:lvl1pPr>
            <a:lvl2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3366"/>
                </a:solidFill>
                <a:latin typeface="Arial" panose="020B0604020202020204" pitchFamily="34" charset="0"/>
                <a:cs typeface="Arial" panose="020B0604020202020204" pitchFamily="34" charset="0"/>
              </a:defRPr>
            </a:lvl2pPr>
            <a:lvl3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3366"/>
                </a:solidFill>
                <a:latin typeface="Arial" panose="020B0604020202020204" pitchFamily="34" charset="0"/>
                <a:cs typeface="Arial" panose="020B0604020202020204" pitchFamily="34" charset="0"/>
              </a:defRPr>
            </a:lvl3pPr>
            <a:lvl4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4pPr>
            <a:lvl5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5pPr>
            <a:lvl6pPr marL="25146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6pPr>
            <a:lvl7pPr marL="29718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7pPr>
            <a:lvl8pPr marL="34290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8pPr>
            <a:lvl9pPr marL="38862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9pPr>
          </a:lstStyle>
          <a:p>
            <a:pPr eaLnBrk="1" hangingPunct="1">
              <a:lnSpc>
                <a:spcPct val="90000"/>
              </a:lnSpc>
              <a:spcBef>
                <a:spcPct val="0"/>
              </a:spcBef>
              <a:buClrTx/>
              <a:buFontTx/>
              <a:buNone/>
            </a:pPr>
            <a:r>
              <a:rPr lang="cs-CZ" altLang="cs-CZ" sz="3600" b="1">
                <a:solidFill>
                  <a:srgbClr val="006666"/>
                </a:solidFill>
              </a:rPr>
              <a:t>V abstraktním systému</a:t>
            </a:r>
          </a:p>
        </p:txBody>
      </p:sp>
      <p:sp>
        <p:nvSpPr>
          <p:cNvPr id="36867" name="Rectangle 2">
            <a:extLst>
              <a:ext uri="{FF2B5EF4-FFF2-40B4-BE49-F238E27FC236}">
                <a16:creationId xmlns:a16="http://schemas.microsoft.com/office/drawing/2014/main" id="{A87F741D-31A3-491A-A417-5D212C146E3A}"/>
              </a:ext>
            </a:extLst>
          </p:cNvPr>
          <p:cNvSpPr>
            <a:spLocks noGrp="1" noChangeArrowheads="1"/>
          </p:cNvSpPr>
          <p:nvPr>
            <p:ph type="body" idx="4294967295"/>
          </p:nvPr>
        </p:nvSpPr>
        <p:spPr>
          <a:xfrm>
            <a:off x="838200" y="2362200"/>
            <a:ext cx="7693025" cy="3724275"/>
          </a:xfrm>
        </p:spPr>
        <p:txBody>
          <a:bodyPr/>
          <a:lstStyle/>
          <a:p>
            <a:pPr marL="341313" indent="-341313" eaLnBrk="1" hangingPunct="1">
              <a:lnSpc>
                <a:spcPct val="90000"/>
              </a:lnSpc>
              <a:spcBef>
                <a:spcPts val="6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400"/>
              <a:t>nástroj </a:t>
            </a:r>
            <a:r>
              <a:rPr lang="cs-CZ" altLang="cs-CZ" sz="2400" i="1"/>
              <a:t>komutace </a:t>
            </a:r>
            <a:r>
              <a:rPr lang="cs-CZ" altLang="cs-CZ" sz="2400" i="1">
                <a:hlinkClick r:id=""/>
              </a:rPr>
              <a:t>[1]</a:t>
            </a:r>
            <a:r>
              <a:rPr lang="cs-CZ" altLang="cs-CZ" sz="2400"/>
              <a:t>. </a:t>
            </a:r>
          </a:p>
          <a:p>
            <a:pPr marL="341313" indent="-341313" eaLnBrk="1" hangingPunct="1">
              <a:lnSpc>
                <a:spcPct val="90000"/>
              </a:lnSpc>
              <a:spcBef>
                <a:spcPts val="6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400"/>
              <a:t>Všechny znaky, které se mohou vyskytnout, mohou být srovnávány s jakýmikoliv jinými znaky. </a:t>
            </a:r>
          </a:p>
          <a:p>
            <a:pPr marL="341313" indent="-341313" eaLnBrk="1" hangingPunct="1">
              <a:lnSpc>
                <a:spcPct val="90000"/>
              </a:lnSpc>
              <a:spcBef>
                <a:spcPts val="6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400"/>
              <a:t>Výsledek většiny takových srovnání? Tato cesta nikam nevede. </a:t>
            </a:r>
          </a:p>
          <a:p>
            <a:pPr marL="341313" indent="-341313" eaLnBrk="1" hangingPunct="1">
              <a:lnSpc>
                <a:spcPct val="90000"/>
              </a:lnSpc>
              <a:spcBef>
                <a:spcPts val="6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400"/>
              <a:t>Proto ji nyní pomineme...</a:t>
            </a:r>
          </a:p>
          <a:p>
            <a:pPr marL="341313" indent="-341313" eaLnBrk="1" hangingPunct="1">
              <a:lnSpc>
                <a:spcPct val="90000"/>
              </a:lnSpc>
              <a:spcBef>
                <a:spcPts val="600"/>
              </a:spcBef>
              <a:buClrTx/>
              <a:buSzPct val="75000"/>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br>
              <a:rPr lang="cs-CZ" altLang="cs-CZ" sz="2400"/>
            </a:br>
            <a:r>
              <a:rPr lang="cs-CZ" altLang="cs-CZ" sz="2400">
                <a:hlinkClick r:id=""/>
              </a:rPr>
              <a:t>[1]</a:t>
            </a:r>
            <a:r>
              <a:rPr lang="cs-CZ" altLang="cs-CZ" sz="2400"/>
              <a:t> Pojmenováním termínu se vědomě odkazuje na práci Louise Hjelmsleva </a:t>
            </a:r>
            <a:r>
              <a:rPr lang="cs-CZ" altLang="cs-CZ" sz="2400" i="1"/>
              <a:t>O základech teorie jazyka</a:t>
            </a:r>
            <a:r>
              <a:rPr lang="cs-CZ" altLang="cs-CZ" sz="2400"/>
              <a:t> (Hjelmslev 1972).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Text Box 1">
            <a:extLst>
              <a:ext uri="{FF2B5EF4-FFF2-40B4-BE49-F238E27FC236}">
                <a16:creationId xmlns:a16="http://schemas.microsoft.com/office/drawing/2014/main" id="{E7B4E8AD-2ABD-481F-8069-E8380B4A73DF}"/>
              </a:ext>
            </a:extLst>
          </p:cNvPr>
          <p:cNvSpPr txBox="1">
            <a:spLocks noChangeArrowheads="1"/>
          </p:cNvSpPr>
          <p:nvPr/>
        </p:nvSpPr>
        <p:spPr bwMode="auto">
          <a:xfrm>
            <a:off x="833438" y="833438"/>
            <a:ext cx="7780337" cy="99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3366"/>
                </a:solidFill>
                <a:latin typeface="Arial" panose="020B0604020202020204" pitchFamily="34" charset="0"/>
                <a:cs typeface="Arial" panose="020B0604020202020204" pitchFamily="34" charset="0"/>
              </a:defRPr>
            </a:lvl1pPr>
            <a:lvl2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3366"/>
                </a:solidFill>
                <a:latin typeface="Arial" panose="020B0604020202020204" pitchFamily="34" charset="0"/>
                <a:cs typeface="Arial" panose="020B0604020202020204" pitchFamily="34" charset="0"/>
              </a:defRPr>
            </a:lvl2pPr>
            <a:lvl3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3366"/>
                </a:solidFill>
                <a:latin typeface="Arial" panose="020B0604020202020204" pitchFamily="34" charset="0"/>
                <a:cs typeface="Arial" panose="020B0604020202020204" pitchFamily="34" charset="0"/>
              </a:defRPr>
            </a:lvl3pPr>
            <a:lvl4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4pPr>
            <a:lvl5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5pPr>
            <a:lvl6pPr marL="25146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6pPr>
            <a:lvl7pPr marL="29718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7pPr>
            <a:lvl8pPr marL="34290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8pPr>
            <a:lvl9pPr marL="38862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9pPr>
          </a:lstStyle>
          <a:p>
            <a:pPr eaLnBrk="1" hangingPunct="1">
              <a:lnSpc>
                <a:spcPct val="90000"/>
              </a:lnSpc>
              <a:spcBef>
                <a:spcPct val="0"/>
              </a:spcBef>
              <a:buClrTx/>
              <a:buFontTx/>
              <a:buNone/>
            </a:pPr>
            <a:r>
              <a:rPr lang="cs-CZ" altLang="cs-CZ" sz="3600" b="1">
                <a:solidFill>
                  <a:srgbClr val="006666"/>
                </a:solidFill>
              </a:rPr>
              <a:t>V konkrétním textu</a:t>
            </a:r>
          </a:p>
        </p:txBody>
      </p:sp>
      <p:sp>
        <p:nvSpPr>
          <p:cNvPr id="38915" name="Rectangle 2">
            <a:extLst>
              <a:ext uri="{FF2B5EF4-FFF2-40B4-BE49-F238E27FC236}">
                <a16:creationId xmlns:a16="http://schemas.microsoft.com/office/drawing/2014/main" id="{3BCF7F2F-95D2-47F0-9B7E-05A429855A92}"/>
              </a:ext>
            </a:extLst>
          </p:cNvPr>
          <p:cNvSpPr>
            <a:spLocks noGrp="1" noChangeArrowheads="1"/>
          </p:cNvSpPr>
          <p:nvPr>
            <p:ph type="body" idx="4294967295"/>
          </p:nvPr>
        </p:nvSpPr>
        <p:spPr>
          <a:xfrm>
            <a:off x="838200" y="2362200"/>
            <a:ext cx="7693025" cy="3724275"/>
          </a:xfrm>
        </p:spPr>
        <p:txBody>
          <a:bodyPr/>
          <a:lstStyle/>
          <a:p>
            <a:pPr marL="341313" indent="-341313" eaLnBrk="1" hangingPunct="1">
              <a:lnSpc>
                <a:spcPct val="80000"/>
              </a:lnSpc>
              <a:spcBef>
                <a:spcPts val="6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400"/>
              <a:t>užitečný nástroj </a:t>
            </a:r>
            <a:r>
              <a:rPr lang="cs-CZ" altLang="cs-CZ" sz="2400" i="1"/>
              <a:t>selekce</a:t>
            </a:r>
            <a:r>
              <a:rPr lang="cs-CZ" altLang="cs-CZ" sz="2400"/>
              <a:t>. </a:t>
            </a:r>
          </a:p>
          <a:p>
            <a:pPr marL="341313" indent="-341313" eaLnBrk="1" hangingPunct="1">
              <a:lnSpc>
                <a:spcPct val="80000"/>
              </a:lnSpc>
              <a:spcBef>
                <a:spcPts val="6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400"/>
              <a:t>Znaky jsou zkoušeny v konkrétním textu.</a:t>
            </a:r>
          </a:p>
          <a:p>
            <a:pPr marL="341313" indent="-341313" eaLnBrk="1" hangingPunct="1">
              <a:lnSpc>
                <a:spcPct val="80000"/>
              </a:lnSpc>
              <a:spcBef>
                <a:spcPts val="6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400"/>
              <a:t>Jedná se o selekci rysů obsahového plánu, jež se skutečně uplatňují. </a:t>
            </a:r>
          </a:p>
          <a:p>
            <a:pPr marL="341313" indent="-341313" eaLnBrk="1" hangingPunct="1">
              <a:lnSpc>
                <a:spcPct val="80000"/>
              </a:lnSpc>
              <a:spcBef>
                <a:spcPts val="6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400"/>
              <a:t>Pro jeden znak je celý text kontextem, ovšem nikoliv všechno z daného textu je kontextem. </a:t>
            </a:r>
          </a:p>
          <a:p>
            <a:pPr marL="341313" indent="-341313" eaLnBrk="1" hangingPunct="1">
              <a:lnSpc>
                <a:spcPct val="80000"/>
              </a:lnSpc>
              <a:spcBef>
                <a:spcPts val="6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400"/>
              <a:t>V tom právě spočívá selekce: podle určitých sdílených postupů k sobě spojím, anebo nespojím dva znaky; budu se dívat na určitý znak v kontextu jednoho, nebo druhého znaku.</a:t>
            </a:r>
          </a:p>
          <a:p>
            <a:pPr marL="341313" indent="-341313" eaLnBrk="1" hangingPunct="1">
              <a:lnSpc>
                <a:spcPct val="80000"/>
              </a:lnSpc>
              <a:spcBef>
                <a:spcPts val="6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400"/>
              <a:t>Příklad následuje...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Text Box 1">
            <a:extLst>
              <a:ext uri="{FF2B5EF4-FFF2-40B4-BE49-F238E27FC236}">
                <a16:creationId xmlns:a16="http://schemas.microsoft.com/office/drawing/2014/main" id="{E3DC58D4-828F-4A28-A534-15745D134FE2}"/>
              </a:ext>
            </a:extLst>
          </p:cNvPr>
          <p:cNvSpPr txBox="1">
            <a:spLocks noChangeArrowheads="1"/>
          </p:cNvSpPr>
          <p:nvPr/>
        </p:nvSpPr>
        <p:spPr bwMode="auto">
          <a:xfrm>
            <a:off x="833438" y="833438"/>
            <a:ext cx="7780337" cy="99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3366"/>
                </a:solidFill>
                <a:latin typeface="Arial" panose="020B0604020202020204" pitchFamily="34" charset="0"/>
                <a:cs typeface="Arial" panose="020B0604020202020204" pitchFamily="34" charset="0"/>
              </a:defRPr>
            </a:lvl1pPr>
            <a:lvl2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3366"/>
                </a:solidFill>
                <a:latin typeface="Arial" panose="020B0604020202020204" pitchFamily="34" charset="0"/>
                <a:cs typeface="Arial" panose="020B0604020202020204" pitchFamily="34" charset="0"/>
              </a:defRPr>
            </a:lvl2pPr>
            <a:lvl3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3366"/>
                </a:solidFill>
                <a:latin typeface="Arial" panose="020B0604020202020204" pitchFamily="34" charset="0"/>
                <a:cs typeface="Arial" panose="020B0604020202020204" pitchFamily="34" charset="0"/>
              </a:defRPr>
            </a:lvl3pPr>
            <a:lvl4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4pPr>
            <a:lvl5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5pPr>
            <a:lvl6pPr marL="25146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6pPr>
            <a:lvl7pPr marL="29718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7pPr>
            <a:lvl8pPr marL="34290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8pPr>
            <a:lvl9pPr marL="38862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9pPr>
          </a:lstStyle>
          <a:p>
            <a:pPr eaLnBrk="1" hangingPunct="1">
              <a:lnSpc>
                <a:spcPct val="90000"/>
              </a:lnSpc>
              <a:spcBef>
                <a:spcPct val="0"/>
              </a:spcBef>
              <a:buClrTx/>
              <a:buFontTx/>
              <a:buNone/>
            </a:pPr>
            <a:r>
              <a:rPr lang="cs-CZ" altLang="cs-CZ" sz="3600" b="1">
                <a:solidFill>
                  <a:srgbClr val="006666"/>
                </a:solidFill>
              </a:rPr>
              <a:t>Příklad</a:t>
            </a:r>
          </a:p>
        </p:txBody>
      </p:sp>
      <p:sp>
        <p:nvSpPr>
          <p:cNvPr id="40963" name="Rectangle 2">
            <a:extLst>
              <a:ext uri="{FF2B5EF4-FFF2-40B4-BE49-F238E27FC236}">
                <a16:creationId xmlns:a16="http://schemas.microsoft.com/office/drawing/2014/main" id="{DC9E7C32-0C69-4A1D-96F9-F6B56A86305B}"/>
              </a:ext>
            </a:extLst>
          </p:cNvPr>
          <p:cNvSpPr>
            <a:spLocks noGrp="1" noChangeArrowheads="1"/>
          </p:cNvSpPr>
          <p:nvPr>
            <p:ph type="body" idx="4294967295"/>
          </p:nvPr>
        </p:nvSpPr>
        <p:spPr>
          <a:xfrm>
            <a:off x="838200" y="2362200"/>
            <a:ext cx="7693025" cy="3724275"/>
          </a:xfrm>
        </p:spPr>
        <p:txBody>
          <a:bodyPr/>
          <a:lstStyle/>
          <a:p>
            <a:pPr marL="341313" indent="-341313" eaLnBrk="1" hangingPunct="1">
              <a:buClr>
                <a:srgbClr val="003366"/>
              </a:buClr>
              <a:buSzPct val="75000"/>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altLang="cs-CZ"/>
          </a:p>
          <a:p>
            <a:pPr marL="341313" indent="-341313" eaLnBrk="1" hangingPunct="1">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i="1"/>
              <a:t>Nashle</a:t>
            </a:r>
            <a:r>
              <a:rPr lang="cs-CZ" altLang="cs-CZ"/>
              <a:t>...</a:t>
            </a:r>
            <a:r>
              <a:rPr lang="en-US" altLang="cs-CZ"/>
              <a:t>[</a:t>
            </a:r>
            <a:r>
              <a:rPr lang="cs-CZ" altLang="cs-CZ"/>
              <a:t>nasxle</a:t>
            </a:r>
            <a:r>
              <a:rPr lang="en-US" altLang="cs-CZ"/>
              <a:t>]</a:t>
            </a:r>
            <a:r>
              <a:rPr lang="cs-CZ" altLang="cs-CZ"/>
              <a:t> v kontextu loučení = neformální pozdrav.</a:t>
            </a:r>
          </a:p>
          <a:p>
            <a:pPr marL="341313" indent="-341313" eaLnBrk="1" hangingPunct="1">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vs.</a:t>
            </a:r>
          </a:p>
          <a:p>
            <a:pPr marL="341313" indent="-341313" eaLnBrk="1" hangingPunct="1">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V hlubokých lašských hvozdech: </a:t>
            </a:r>
            <a:r>
              <a:rPr lang="cs-CZ" altLang="cs-CZ" i="1"/>
              <a:t>Toty klocky su jakesyk navlhle, hentoty su zas jakesyk naschle.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1">
            <a:extLst>
              <a:ext uri="{FF2B5EF4-FFF2-40B4-BE49-F238E27FC236}">
                <a16:creationId xmlns:a16="http://schemas.microsoft.com/office/drawing/2014/main" id="{18393F37-DC3E-440F-8BF1-86E3D29349B5}"/>
              </a:ext>
            </a:extLst>
          </p:cNvPr>
          <p:cNvSpPr>
            <a:spLocks noGrp="1" noChangeArrowheads="1"/>
          </p:cNvSpPr>
          <p:nvPr>
            <p:ph type="body" idx="4294967295"/>
          </p:nvPr>
        </p:nvSpPr>
        <p:spPr>
          <a:xfrm>
            <a:off x="838200" y="2362200"/>
            <a:ext cx="7693025" cy="3724275"/>
          </a:xfrm>
        </p:spPr>
        <p:txBody>
          <a:bodyPr/>
          <a:lstStyle/>
          <a:p>
            <a:pPr marL="341313" indent="-341313" eaLnBrk="1" hangingPunct="1">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Interpretační sémantika (topický přístup)</a:t>
            </a:r>
          </a:p>
          <a:p>
            <a:pPr marL="341313" indent="-341313" eaLnBrk="1" hangingPunct="1">
              <a:buClrTx/>
              <a:buSzPct val="75000"/>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vs. </a:t>
            </a:r>
          </a:p>
          <a:p>
            <a:pPr marL="341313" indent="-341313" eaLnBrk="1" hangingPunct="1">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naratologické přístupy k textu</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Text Box 1">
            <a:extLst>
              <a:ext uri="{FF2B5EF4-FFF2-40B4-BE49-F238E27FC236}">
                <a16:creationId xmlns:a16="http://schemas.microsoft.com/office/drawing/2014/main" id="{E9DA378B-E455-4FC1-8B7A-E2794E7BE461}"/>
              </a:ext>
            </a:extLst>
          </p:cNvPr>
          <p:cNvSpPr txBox="1">
            <a:spLocks noChangeArrowheads="1"/>
          </p:cNvSpPr>
          <p:nvPr/>
        </p:nvSpPr>
        <p:spPr bwMode="auto">
          <a:xfrm>
            <a:off x="833438" y="833438"/>
            <a:ext cx="7780337" cy="99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3366"/>
                </a:solidFill>
                <a:latin typeface="Arial" panose="020B0604020202020204" pitchFamily="34" charset="0"/>
                <a:cs typeface="Arial" panose="020B0604020202020204" pitchFamily="34" charset="0"/>
              </a:defRPr>
            </a:lvl1pPr>
            <a:lvl2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3366"/>
                </a:solidFill>
                <a:latin typeface="Arial" panose="020B0604020202020204" pitchFamily="34" charset="0"/>
                <a:cs typeface="Arial" panose="020B0604020202020204" pitchFamily="34" charset="0"/>
              </a:defRPr>
            </a:lvl2pPr>
            <a:lvl3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3366"/>
                </a:solidFill>
                <a:latin typeface="Arial" panose="020B0604020202020204" pitchFamily="34" charset="0"/>
                <a:cs typeface="Arial" panose="020B0604020202020204" pitchFamily="34" charset="0"/>
              </a:defRPr>
            </a:lvl3pPr>
            <a:lvl4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4pPr>
            <a:lvl5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5pPr>
            <a:lvl6pPr marL="25146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6pPr>
            <a:lvl7pPr marL="29718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7pPr>
            <a:lvl8pPr marL="34290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8pPr>
            <a:lvl9pPr marL="38862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9pPr>
          </a:lstStyle>
          <a:p>
            <a:pPr eaLnBrk="1" hangingPunct="1">
              <a:lnSpc>
                <a:spcPct val="90000"/>
              </a:lnSpc>
              <a:spcBef>
                <a:spcPct val="0"/>
              </a:spcBef>
              <a:buClrTx/>
              <a:buFontTx/>
              <a:buNone/>
            </a:pPr>
            <a:r>
              <a:rPr lang="cs-CZ" altLang="cs-CZ" sz="3600" b="1">
                <a:solidFill>
                  <a:srgbClr val="006666"/>
                </a:solidFill>
              </a:rPr>
              <a:t>Minimální znak</a:t>
            </a:r>
          </a:p>
        </p:txBody>
      </p:sp>
      <p:sp>
        <p:nvSpPr>
          <p:cNvPr id="43011" name="Rectangle 2">
            <a:extLst>
              <a:ext uri="{FF2B5EF4-FFF2-40B4-BE49-F238E27FC236}">
                <a16:creationId xmlns:a16="http://schemas.microsoft.com/office/drawing/2014/main" id="{FB8C81F5-B30D-40BA-ABC9-D7A4E3DD494E}"/>
              </a:ext>
            </a:extLst>
          </p:cNvPr>
          <p:cNvSpPr>
            <a:spLocks noGrp="1" noChangeArrowheads="1"/>
          </p:cNvSpPr>
          <p:nvPr>
            <p:ph type="body" idx="4294967295"/>
          </p:nvPr>
        </p:nvSpPr>
        <p:spPr>
          <a:xfrm>
            <a:off x="838200" y="2362200"/>
            <a:ext cx="7693025" cy="3724275"/>
          </a:xfrm>
        </p:spPr>
        <p:txBody>
          <a:bodyPr/>
          <a:lstStyle/>
          <a:p>
            <a:pPr marL="341313" indent="-341313" eaLnBrk="1" hangingPunct="1">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morfém;</a:t>
            </a:r>
          </a:p>
          <a:p>
            <a:pPr marL="341313" indent="-341313" eaLnBrk="1" hangingPunct="1">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saussurovské signifiant lze přiřadit k </a:t>
            </a:r>
            <a:r>
              <a:rPr lang="cs-CZ" altLang="cs-CZ" i="1"/>
              <a:t>výrazovému</a:t>
            </a:r>
            <a:r>
              <a:rPr lang="cs-CZ" altLang="cs-CZ"/>
              <a:t> plánu (VP) a signifié k plánu </a:t>
            </a:r>
            <a:r>
              <a:rPr lang="cs-CZ" altLang="cs-CZ" i="1"/>
              <a:t>obsahovému </a:t>
            </a:r>
            <a:r>
              <a:rPr lang="cs-CZ" altLang="cs-CZ"/>
              <a:t>(OP). </a:t>
            </a:r>
          </a:p>
          <a:p>
            <a:pPr marL="341313" indent="-341313" eaLnBrk="1" hangingPunct="1">
              <a:buClr>
                <a:srgbClr val="003366"/>
              </a:buClr>
              <a:buSzPct val="75000"/>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altLang="cs-CZ"/>
          </a:p>
        </p:txBody>
      </p:sp>
      <p:pic>
        <p:nvPicPr>
          <p:cNvPr id="43012" name="Picture 3">
            <a:extLst>
              <a:ext uri="{FF2B5EF4-FFF2-40B4-BE49-F238E27FC236}">
                <a16:creationId xmlns:a16="http://schemas.microsoft.com/office/drawing/2014/main" id="{919B6521-CB7B-467F-911A-C7A9E74A3E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2275" y="4292600"/>
            <a:ext cx="5327650" cy="15700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Text Box 1">
            <a:extLst>
              <a:ext uri="{FF2B5EF4-FFF2-40B4-BE49-F238E27FC236}">
                <a16:creationId xmlns:a16="http://schemas.microsoft.com/office/drawing/2014/main" id="{CD2ECF5E-C45D-40D8-B008-2AA4223B6328}"/>
              </a:ext>
            </a:extLst>
          </p:cNvPr>
          <p:cNvSpPr txBox="1">
            <a:spLocks noChangeArrowheads="1"/>
          </p:cNvSpPr>
          <p:nvPr/>
        </p:nvSpPr>
        <p:spPr bwMode="auto">
          <a:xfrm>
            <a:off x="833438" y="833438"/>
            <a:ext cx="7780337" cy="99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3366"/>
                </a:solidFill>
                <a:latin typeface="Arial" panose="020B0604020202020204" pitchFamily="34" charset="0"/>
                <a:cs typeface="Arial" panose="020B0604020202020204" pitchFamily="34" charset="0"/>
              </a:defRPr>
            </a:lvl1pPr>
            <a:lvl2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3366"/>
                </a:solidFill>
                <a:latin typeface="Arial" panose="020B0604020202020204" pitchFamily="34" charset="0"/>
                <a:cs typeface="Arial" panose="020B0604020202020204" pitchFamily="34" charset="0"/>
              </a:defRPr>
            </a:lvl2pPr>
            <a:lvl3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3366"/>
                </a:solidFill>
                <a:latin typeface="Arial" panose="020B0604020202020204" pitchFamily="34" charset="0"/>
                <a:cs typeface="Arial" panose="020B0604020202020204" pitchFamily="34" charset="0"/>
              </a:defRPr>
            </a:lvl3pPr>
            <a:lvl4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4pPr>
            <a:lvl5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5pPr>
            <a:lvl6pPr marL="25146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6pPr>
            <a:lvl7pPr marL="29718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7pPr>
            <a:lvl8pPr marL="34290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8pPr>
            <a:lvl9pPr marL="38862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9pPr>
          </a:lstStyle>
          <a:p>
            <a:pPr eaLnBrk="1" hangingPunct="1">
              <a:lnSpc>
                <a:spcPct val="90000"/>
              </a:lnSpc>
              <a:spcBef>
                <a:spcPct val="0"/>
              </a:spcBef>
              <a:buClrTx/>
              <a:buFontTx/>
              <a:buNone/>
            </a:pPr>
            <a:r>
              <a:rPr lang="cs-CZ" altLang="cs-CZ" sz="3600" b="1">
                <a:solidFill>
                  <a:srgbClr val="006666"/>
                </a:solidFill>
              </a:rPr>
              <a:t>Minimálnost</a:t>
            </a:r>
          </a:p>
        </p:txBody>
      </p:sp>
      <p:sp>
        <p:nvSpPr>
          <p:cNvPr id="45059" name="Rectangle 2">
            <a:extLst>
              <a:ext uri="{FF2B5EF4-FFF2-40B4-BE49-F238E27FC236}">
                <a16:creationId xmlns:a16="http://schemas.microsoft.com/office/drawing/2014/main" id="{1293CD31-92B6-4D5D-A83F-188564DCC964}"/>
              </a:ext>
            </a:extLst>
          </p:cNvPr>
          <p:cNvSpPr>
            <a:spLocks noGrp="1" noChangeArrowheads="1"/>
          </p:cNvSpPr>
          <p:nvPr>
            <p:ph type="body" idx="4294967295"/>
          </p:nvPr>
        </p:nvSpPr>
        <p:spPr>
          <a:xfrm>
            <a:off x="838200" y="2362200"/>
            <a:ext cx="7693025" cy="3724275"/>
          </a:xfrm>
        </p:spPr>
        <p:txBody>
          <a:bodyPr/>
          <a:lstStyle/>
          <a:p>
            <a:pPr marL="341313" indent="-341313" eaLnBrk="1" hangingPunct="1">
              <a:lnSpc>
                <a:spcPct val="80000"/>
              </a:lnSpc>
              <a:spcBef>
                <a:spcPts val="4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b="1"/>
              <a:t>Minimálnost</a:t>
            </a:r>
            <a:r>
              <a:rPr lang="cs-CZ" altLang="cs-CZ"/>
              <a:t> znaku spočívá v minimálnosti spojení jak ve výrazu, tak obsahu. </a:t>
            </a:r>
          </a:p>
          <a:p>
            <a:pPr marL="341313" indent="-341313" eaLnBrk="1" hangingPunct="1">
              <a:lnSpc>
                <a:spcPct val="80000"/>
              </a:lnSpc>
              <a:spcBef>
                <a:spcPts val="4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Jinými slovy: minimálnost morfému zajišťuje fakt, že po redukci VP nelze uplatnit původní podobu OP</a:t>
            </a:r>
            <a:r>
              <a:rPr lang="cs-CZ" altLang="cs-CZ">
                <a:hlinkClick r:id=""/>
              </a:rPr>
              <a:t>[1]</a:t>
            </a:r>
            <a:r>
              <a:rPr lang="cs-CZ" altLang="cs-CZ"/>
              <a:t>, přiřazení jiného OP je jen věcí „náhody“. </a:t>
            </a:r>
          </a:p>
          <a:p>
            <a:pPr marL="341313" indent="-341313" eaLnBrk="1" hangingPunct="1">
              <a:lnSpc>
                <a:spcPct val="80000"/>
              </a:lnSpc>
              <a:spcBef>
                <a:spcPts val="400"/>
              </a:spcBef>
              <a:buClr>
                <a:srgbClr val="003366"/>
              </a:buClr>
              <a:buSzPct val="75000"/>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altLang="cs-CZ" sz="1600"/>
          </a:p>
          <a:p>
            <a:pPr marL="341313" indent="-341313" eaLnBrk="1" hangingPunct="1">
              <a:lnSpc>
                <a:spcPct val="80000"/>
              </a:lnSpc>
              <a:spcBef>
                <a:spcPts val="4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br>
              <a:rPr lang="cs-CZ" altLang="cs-CZ" sz="1600"/>
            </a:br>
            <a:r>
              <a:rPr lang="cs-CZ" altLang="cs-CZ" sz="1200">
                <a:hlinkClick r:id=""/>
              </a:rPr>
              <a:t>[1]</a:t>
            </a:r>
            <a:r>
              <a:rPr lang="cs-CZ" altLang="cs-CZ" sz="1200"/>
              <a:t> A také </a:t>
            </a:r>
            <a:r>
              <a:rPr lang="cs-CZ" altLang="cs-CZ" sz="1200" i="1"/>
              <a:t>vice versa</a:t>
            </a:r>
            <a:r>
              <a:rPr lang="cs-CZ" altLang="cs-CZ" sz="1200"/>
              <a:t>: OP zmenším např. tak, že odstraním všechna gramatická sémata, přičemž zbytek je náhodou OP jiného znaku, nacházím jeho protějšek ve VP, tudíž je to taky znak; např. v češtině </a:t>
            </a:r>
            <a:r>
              <a:rPr lang="cs-CZ" altLang="cs-CZ" sz="1200" i="1"/>
              <a:t>jeden – jen</a:t>
            </a:r>
            <a:r>
              <a:rPr lang="cs-CZ" altLang="cs-CZ" sz="1200"/>
              <a:t> (týž kořen před cca 1000 lety). V litevštině </a:t>
            </a:r>
            <a:r>
              <a:rPr lang="cs-CZ" altLang="cs-CZ" sz="1200" i="1"/>
              <a:t>vienas – vien</a:t>
            </a:r>
            <a:r>
              <a:rPr lang="cs-CZ" altLang="cs-CZ" sz="1200"/>
              <a:t> = jeden – jen, jenom (příslovce, resp. rematizátor), </a:t>
            </a:r>
            <a:r>
              <a:rPr lang="cs-CZ" altLang="cs-CZ" sz="1200" i="1"/>
              <a:t>visas – vis</a:t>
            </a:r>
            <a:r>
              <a:rPr lang="cs-CZ" altLang="cs-CZ" sz="1200"/>
              <a:t> = celý – „cele“, tedy „vůbec“, </a:t>
            </a:r>
            <a:r>
              <a:rPr lang="cs-CZ" altLang="cs-CZ" sz="1200" i="1"/>
              <a:t>dešimtis – dešimt</a:t>
            </a:r>
            <a:r>
              <a:rPr lang="cs-CZ" altLang="cs-CZ" sz="1200"/>
              <a:t> = desítka – deset. Týká se to maximálně pěti litevských kořenů. (Hoskovec III/8.1)</a:t>
            </a:r>
          </a:p>
          <a:p>
            <a:pPr marL="341313" indent="-341313" eaLnBrk="1" hangingPunct="1">
              <a:lnSpc>
                <a:spcPct val="80000"/>
              </a:lnSpc>
              <a:spcBef>
                <a:spcPts val="4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1200" i="1"/>
              <a:t>Neseme</a:t>
            </a:r>
            <a:r>
              <a:rPr lang="cs-CZ" altLang="cs-CZ" sz="1200"/>
              <a:t> – </a:t>
            </a:r>
            <a:r>
              <a:rPr lang="cs-CZ" altLang="cs-CZ" sz="1200" i="1"/>
              <a:t>nesem</a:t>
            </a:r>
            <a:r>
              <a:rPr lang="cs-CZ" altLang="cs-CZ" sz="1200"/>
              <a:t> (náhodou najdeme OP), ale v č. </a:t>
            </a:r>
            <a:r>
              <a:rPr lang="cs-CZ" altLang="cs-CZ" sz="1200" i="1"/>
              <a:t>nesete</a:t>
            </a:r>
            <a:r>
              <a:rPr lang="cs-CZ" altLang="cs-CZ" sz="1200"/>
              <a:t> – *</a:t>
            </a:r>
            <a:r>
              <a:rPr lang="cs-CZ" altLang="cs-CZ" sz="1200" i="1"/>
              <a:t>neset</a:t>
            </a:r>
            <a:r>
              <a:rPr lang="cs-CZ" altLang="cs-CZ" sz="1200"/>
              <a:t> (nefunguje, v litevštině ano).</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Text Box 1">
            <a:extLst>
              <a:ext uri="{FF2B5EF4-FFF2-40B4-BE49-F238E27FC236}">
                <a16:creationId xmlns:a16="http://schemas.microsoft.com/office/drawing/2014/main" id="{CF657697-3424-4C69-9B3E-23E7AA9B8A89}"/>
              </a:ext>
            </a:extLst>
          </p:cNvPr>
          <p:cNvSpPr txBox="1">
            <a:spLocks noChangeArrowheads="1"/>
          </p:cNvSpPr>
          <p:nvPr/>
        </p:nvSpPr>
        <p:spPr bwMode="auto">
          <a:xfrm>
            <a:off x="833438" y="833438"/>
            <a:ext cx="7780337" cy="99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3366"/>
                </a:solidFill>
                <a:latin typeface="Arial" panose="020B0604020202020204" pitchFamily="34" charset="0"/>
                <a:cs typeface="Arial" panose="020B0604020202020204" pitchFamily="34" charset="0"/>
              </a:defRPr>
            </a:lvl1pPr>
            <a:lvl2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3366"/>
                </a:solidFill>
                <a:latin typeface="Arial" panose="020B0604020202020204" pitchFamily="34" charset="0"/>
                <a:cs typeface="Arial" panose="020B0604020202020204" pitchFamily="34" charset="0"/>
              </a:defRPr>
            </a:lvl2pPr>
            <a:lvl3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3366"/>
                </a:solidFill>
                <a:latin typeface="Arial" panose="020B0604020202020204" pitchFamily="34" charset="0"/>
                <a:cs typeface="Arial" panose="020B0604020202020204" pitchFamily="34" charset="0"/>
              </a:defRPr>
            </a:lvl3pPr>
            <a:lvl4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4pPr>
            <a:lvl5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5pPr>
            <a:lvl6pPr marL="25146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6pPr>
            <a:lvl7pPr marL="29718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7pPr>
            <a:lvl8pPr marL="34290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8pPr>
            <a:lvl9pPr marL="38862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9pPr>
          </a:lstStyle>
          <a:p>
            <a:pPr eaLnBrk="1" hangingPunct="1">
              <a:lnSpc>
                <a:spcPct val="90000"/>
              </a:lnSpc>
              <a:spcBef>
                <a:spcPct val="0"/>
              </a:spcBef>
              <a:buClrTx/>
              <a:buFontTx/>
              <a:buNone/>
            </a:pPr>
            <a:r>
              <a:rPr lang="cs-CZ" altLang="cs-CZ" sz="3600" b="1">
                <a:solidFill>
                  <a:srgbClr val="006666"/>
                </a:solidFill>
              </a:rPr>
              <a:t>Morfém = morf + sémém</a:t>
            </a:r>
          </a:p>
        </p:txBody>
      </p:sp>
      <p:sp>
        <p:nvSpPr>
          <p:cNvPr id="47107" name="Rectangle 2">
            <a:extLst>
              <a:ext uri="{FF2B5EF4-FFF2-40B4-BE49-F238E27FC236}">
                <a16:creationId xmlns:a16="http://schemas.microsoft.com/office/drawing/2014/main" id="{6D781F2C-4DF2-4FC2-A8F3-3E3C7508AB55}"/>
              </a:ext>
            </a:extLst>
          </p:cNvPr>
          <p:cNvSpPr>
            <a:spLocks noGrp="1" noChangeArrowheads="1"/>
          </p:cNvSpPr>
          <p:nvPr>
            <p:ph type="body" idx="4294967295"/>
          </p:nvPr>
        </p:nvSpPr>
        <p:spPr>
          <a:xfrm>
            <a:off x="838200" y="2362200"/>
            <a:ext cx="7693025" cy="3946525"/>
          </a:xfrm>
        </p:spPr>
        <p:txBody>
          <a:bodyPr/>
          <a:lstStyle/>
          <a:p>
            <a:pPr marL="341313" indent="-341313" eaLnBrk="1" hangingPunct="1">
              <a:spcBef>
                <a:spcPts val="6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400" b="1"/>
              <a:t>VP</a:t>
            </a:r>
            <a:r>
              <a:rPr lang="cs-CZ" altLang="cs-CZ" sz="2400"/>
              <a:t> morfému je </a:t>
            </a:r>
            <a:r>
              <a:rPr lang="cs-CZ" altLang="cs-CZ" sz="2400" b="1"/>
              <a:t>morf</a:t>
            </a:r>
            <a:r>
              <a:rPr lang="cs-CZ" altLang="cs-CZ" sz="2400"/>
              <a:t>; skládá se z fonémů a prosodémů, resp. fonémat a prosodémat. </a:t>
            </a:r>
          </a:p>
          <a:p>
            <a:pPr marL="341313" indent="-341313" eaLnBrk="1" hangingPunct="1">
              <a:spcBef>
                <a:spcPts val="6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400" b="1"/>
              <a:t>OP</a:t>
            </a:r>
            <a:r>
              <a:rPr lang="cs-CZ" altLang="cs-CZ" sz="2400"/>
              <a:t> morfému je </a:t>
            </a:r>
            <a:r>
              <a:rPr lang="cs-CZ" altLang="cs-CZ" sz="2400" b="1"/>
              <a:t>sémém</a:t>
            </a:r>
            <a:r>
              <a:rPr lang="cs-CZ" altLang="cs-CZ" sz="2400"/>
              <a:t>; jednotkami sémému jsou sémata (viz obr. níže). </a:t>
            </a:r>
          </a:p>
          <a:p>
            <a:pPr marL="341313" indent="-341313" eaLnBrk="1" hangingPunct="1">
              <a:spcBef>
                <a:spcPts val="6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400" b="1"/>
              <a:t>Morf</a:t>
            </a:r>
            <a:r>
              <a:rPr lang="cs-CZ" altLang="cs-CZ" sz="2400"/>
              <a:t> je </a:t>
            </a:r>
            <a:r>
              <a:rPr lang="cs-CZ" altLang="cs-CZ" sz="2400" b="1"/>
              <a:t>konstantní</a:t>
            </a:r>
            <a:r>
              <a:rPr lang="cs-CZ" altLang="cs-CZ" sz="2400"/>
              <a:t> záležitost </a:t>
            </a:r>
            <a:r>
              <a:rPr lang="cs-CZ" altLang="cs-CZ" sz="1400"/>
              <a:t>(rozhodně v konkr. textech)</a:t>
            </a:r>
            <a:r>
              <a:rPr lang="cs-CZ" altLang="cs-CZ" sz="2400"/>
              <a:t>, </a:t>
            </a:r>
          </a:p>
          <a:p>
            <a:pPr marL="341313" indent="-341313" eaLnBrk="1" hangingPunct="1">
              <a:spcBef>
                <a:spcPts val="6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400"/>
              <a:t>oproti tomu </a:t>
            </a:r>
            <a:r>
              <a:rPr lang="cs-CZ" altLang="cs-CZ" sz="2400" b="1"/>
              <a:t>sémém</a:t>
            </a:r>
            <a:r>
              <a:rPr lang="cs-CZ" altLang="cs-CZ" sz="2400"/>
              <a:t> je </a:t>
            </a:r>
            <a:r>
              <a:rPr lang="cs-CZ" altLang="cs-CZ" sz="2400" b="1"/>
              <a:t>proměnlivý</a:t>
            </a:r>
            <a:r>
              <a:rPr lang="cs-CZ" altLang="cs-CZ" sz="2400"/>
              <a:t>. </a:t>
            </a:r>
          </a:p>
          <a:p>
            <a:pPr marL="341313" indent="-341313" eaLnBrk="1" hangingPunct="1">
              <a:spcBef>
                <a:spcPts val="600"/>
              </a:spcBef>
              <a:buClr>
                <a:srgbClr val="003366"/>
              </a:buClr>
              <a:buSzPct val="75000"/>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altLang="cs-CZ" sz="2400"/>
          </a:p>
        </p:txBody>
      </p:sp>
      <p:pic>
        <p:nvPicPr>
          <p:cNvPr id="47108" name="Picture 3">
            <a:extLst>
              <a:ext uri="{FF2B5EF4-FFF2-40B4-BE49-F238E27FC236}">
                <a16:creationId xmlns:a16="http://schemas.microsoft.com/office/drawing/2014/main" id="{B4C8D549-7835-43EF-8600-59680C723CC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79613" y="5013325"/>
            <a:ext cx="5073650" cy="10715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4" name="Text Box 1">
            <a:extLst>
              <a:ext uri="{FF2B5EF4-FFF2-40B4-BE49-F238E27FC236}">
                <a16:creationId xmlns:a16="http://schemas.microsoft.com/office/drawing/2014/main" id="{8090DFE4-5CDA-4496-B0A3-C8601ABDAFF6}"/>
              </a:ext>
            </a:extLst>
          </p:cNvPr>
          <p:cNvSpPr txBox="1">
            <a:spLocks noChangeArrowheads="1"/>
          </p:cNvSpPr>
          <p:nvPr/>
        </p:nvSpPr>
        <p:spPr bwMode="auto">
          <a:xfrm>
            <a:off x="833438" y="833438"/>
            <a:ext cx="7780337" cy="99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3366"/>
                </a:solidFill>
                <a:latin typeface="Arial" panose="020B0604020202020204" pitchFamily="34" charset="0"/>
                <a:cs typeface="Arial" panose="020B0604020202020204" pitchFamily="34" charset="0"/>
              </a:defRPr>
            </a:lvl1pPr>
            <a:lvl2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3366"/>
                </a:solidFill>
                <a:latin typeface="Arial" panose="020B0604020202020204" pitchFamily="34" charset="0"/>
                <a:cs typeface="Arial" panose="020B0604020202020204" pitchFamily="34" charset="0"/>
              </a:defRPr>
            </a:lvl2pPr>
            <a:lvl3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3366"/>
                </a:solidFill>
                <a:latin typeface="Arial" panose="020B0604020202020204" pitchFamily="34" charset="0"/>
                <a:cs typeface="Arial" panose="020B0604020202020204" pitchFamily="34" charset="0"/>
              </a:defRPr>
            </a:lvl3pPr>
            <a:lvl4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4pPr>
            <a:lvl5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5pPr>
            <a:lvl6pPr marL="25146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6pPr>
            <a:lvl7pPr marL="29718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7pPr>
            <a:lvl8pPr marL="34290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8pPr>
            <a:lvl9pPr marL="38862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9pPr>
          </a:lstStyle>
          <a:p>
            <a:pPr eaLnBrk="1" hangingPunct="1">
              <a:lnSpc>
                <a:spcPct val="90000"/>
              </a:lnSpc>
              <a:spcBef>
                <a:spcPct val="0"/>
              </a:spcBef>
              <a:buClrTx/>
              <a:buFontTx/>
              <a:buNone/>
            </a:pPr>
            <a:r>
              <a:rPr lang="cs-CZ" altLang="cs-CZ" sz="3600" b="1">
                <a:solidFill>
                  <a:srgbClr val="006666"/>
                </a:solidFill>
              </a:rPr>
              <a:t>Sémém</a:t>
            </a:r>
          </a:p>
        </p:txBody>
      </p:sp>
      <p:sp>
        <p:nvSpPr>
          <p:cNvPr id="49155" name="Rectangle 2">
            <a:extLst>
              <a:ext uri="{FF2B5EF4-FFF2-40B4-BE49-F238E27FC236}">
                <a16:creationId xmlns:a16="http://schemas.microsoft.com/office/drawing/2014/main" id="{A1BFA29B-76EB-41F9-9CE4-BC7597A4F23C}"/>
              </a:ext>
            </a:extLst>
          </p:cNvPr>
          <p:cNvSpPr>
            <a:spLocks noGrp="1" noChangeArrowheads="1"/>
          </p:cNvSpPr>
          <p:nvPr>
            <p:ph type="body" idx="4294967295"/>
          </p:nvPr>
        </p:nvSpPr>
        <p:spPr>
          <a:xfrm>
            <a:off x="838200" y="2362200"/>
            <a:ext cx="7693025" cy="4497388"/>
          </a:xfrm>
        </p:spPr>
        <p:txBody>
          <a:bodyPr/>
          <a:lstStyle/>
          <a:p>
            <a:pPr marL="341313" indent="-341313" eaLnBrk="1" hangingPunct="1">
              <a:spcBef>
                <a:spcPts val="6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400"/>
              <a:t>Sémémy nejsou soubory sémat </a:t>
            </a:r>
            <a:r>
              <a:rPr lang="cs-CZ" altLang="cs-CZ" sz="2400">
                <a:hlinkClick r:id=""/>
              </a:rPr>
              <a:t>[2]</a:t>
            </a:r>
            <a:r>
              <a:rPr lang="cs-CZ" altLang="cs-CZ" sz="2400"/>
              <a:t>, ale podsoubory sémat popsané uvnitř souboru definic.</a:t>
            </a:r>
          </a:p>
          <a:p>
            <a:pPr marL="341313" indent="-341313" eaLnBrk="1" hangingPunct="1">
              <a:spcBef>
                <a:spcPts val="6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400"/>
              <a:t>Podle toho vůči čemu sémém porovnávám, podle toho vždy uchopím určitý okruh rysů.</a:t>
            </a:r>
          </a:p>
          <a:p>
            <a:pPr marL="341313" indent="-341313" eaLnBrk="1" hangingPunct="1">
              <a:spcBef>
                <a:spcPts val="6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400"/>
              <a:t>Morfém se zde popisuje </a:t>
            </a:r>
            <a:r>
              <a:rPr lang="cs-CZ" altLang="cs-CZ" sz="2400" i="1"/>
              <a:t>diferenčně</a:t>
            </a:r>
            <a:r>
              <a:rPr lang="cs-CZ" altLang="cs-CZ" sz="2400"/>
              <a:t>; jeden morfém se tedy porovnává s jiným(-i), přičemž dochází k porovnávání obou plánů současně (viz již výše).</a:t>
            </a:r>
          </a:p>
          <a:p>
            <a:pPr marL="341313" indent="-341313" eaLnBrk="1" hangingPunct="1">
              <a:spcBef>
                <a:spcPts val="6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400">
                <a:hlinkClick r:id=""/>
              </a:rPr>
              <a:t>[2]</a:t>
            </a:r>
            <a:r>
              <a:rPr lang="cs-CZ" altLang="cs-CZ" sz="2400">
                <a:solidFill>
                  <a:srgbClr val="FF0000"/>
                </a:solidFill>
              </a:rPr>
              <a:t> Rozkládáme sémém na sémata, ale rozbor není jednoznačný. Je to konstrukt vzniklý z porovnávání.</a:t>
            </a:r>
            <a:r>
              <a:rPr lang="cs-CZ" altLang="cs-CZ" sz="2400"/>
              <a:t> </a:t>
            </a:r>
          </a:p>
          <a:p>
            <a:pPr marL="341313" indent="-341313" eaLnBrk="1" hangingPunct="1">
              <a:spcBef>
                <a:spcPts val="600"/>
              </a:spcBef>
              <a:buClrTx/>
              <a:buSzPct val="75000"/>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altLang="cs-CZ" sz="2400"/>
          </a:p>
          <a:p>
            <a:pPr marL="341313" indent="-341313" eaLnBrk="1" hangingPunct="1">
              <a:spcBef>
                <a:spcPts val="600"/>
              </a:spcBef>
              <a:buClr>
                <a:srgbClr val="003366"/>
              </a:buClr>
              <a:buSzPct val="75000"/>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altLang="cs-CZ" sz="240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2" name="Text Box 1">
            <a:extLst>
              <a:ext uri="{FF2B5EF4-FFF2-40B4-BE49-F238E27FC236}">
                <a16:creationId xmlns:a16="http://schemas.microsoft.com/office/drawing/2014/main" id="{D096215B-0673-4169-B62E-AF889D294CF1}"/>
              </a:ext>
            </a:extLst>
          </p:cNvPr>
          <p:cNvSpPr txBox="1">
            <a:spLocks noChangeArrowheads="1"/>
          </p:cNvSpPr>
          <p:nvPr/>
        </p:nvSpPr>
        <p:spPr bwMode="auto">
          <a:xfrm>
            <a:off x="833438" y="833438"/>
            <a:ext cx="7780337" cy="99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3366"/>
                </a:solidFill>
                <a:latin typeface="Arial" panose="020B0604020202020204" pitchFamily="34" charset="0"/>
                <a:cs typeface="Arial" panose="020B0604020202020204" pitchFamily="34" charset="0"/>
              </a:defRPr>
            </a:lvl1pPr>
            <a:lvl2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3366"/>
                </a:solidFill>
                <a:latin typeface="Arial" panose="020B0604020202020204" pitchFamily="34" charset="0"/>
                <a:cs typeface="Arial" panose="020B0604020202020204" pitchFamily="34" charset="0"/>
              </a:defRPr>
            </a:lvl2pPr>
            <a:lvl3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3366"/>
                </a:solidFill>
                <a:latin typeface="Arial" panose="020B0604020202020204" pitchFamily="34" charset="0"/>
                <a:cs typeface="Arial" panose="020B0604020202020204" pitchFamily="34" charset="0"/>
              </a:defRPr>
            </a:lvl3pPr>
            <a:lvl4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4pPr>
            <a:lvl5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5pPr>
            <a:lvl6pPr marL="25146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6pPr>
            <a:lvl7pPr marL="29718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7pPr>
            <a:lvl8pPr marL="34290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8pPr>
            <a:lvl9pPr marL="38862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9pPr>
          </a:lstStyle>
          <a:p>
            <a:pPr eaLnBrk="1" hangingPunct="1">
              <a:lnSpc>
                <a:spcPct val="90000"/>
              </a:lnSpc>
              <a:spcBef>
                <a:spcPct val="0"/>
              </a:spcBef>
              <a:buClrTx/>
              <a:buFontTx/>
              <a:buNone/>
            </a:pPr>
            <a:r>
              <a:rPr lang="cs-CZ" altLang="cs-CZ" sz="2400" b="1">
                <a:solidFill>
                  <a:srgbClr val="006666"/>
                </a:solidFill>
              </a:rPr>
              <a:t>Sémémy nejsou soubory sémat, ale podsoubory sémat popsané uvnitř souboru definic.</a:t>
            </a:r>
          </a:p>
        </p:txBody>
      </p:sp>
      <p:sp>
        <p:nvSpPr>
          <p:cNvPr id="51203" name="Rectangle 2">
            <a:extLst>
              <a:ext uri="{FF2B5EF4-FFF2-40B4-BE49-F238E27FC236}">
                <a16:creationId xmlns:a16="http://schemas.microsoft.com/office/drawing/2014/main" id="{1D3BA197-CC07-471B-855D-7732ED516CDA}"/>
              </a:ext>
            </a:extLst>
          </p:cNvPr>
          <p:cNvSpPr>
            <a:spLocks noGrp="1" noChangeArrowheads="1"/>
          </p:cNvSpPr>
          <p:nvPr>
            <p:ph type="body" idx="4294967295"/>
          </p:nvPr>
        </p:nvSpPr>
        <p:spPr>
          <a:xfrm>
            <a:off x="838200" y="2362200"/>
            <a:ext cx="7693025" cy="3724275"/>
          </a:xfrm>
        </p:spPr>
        <p:txBody>
          <a:bodyPr/>
          <a:lstStyle/>
          <a:p>
            <a:pPr marL="341313" indent="-341313" eaLnBrk="1" hangingPunct="1">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Vysvětlení této definice na příkladu je poněkud složitější.</a:t>
            </a:r>
          </a:p>
          <a:p>
            <a:pPr marL="341313" indent="-341313" eaLnBrk="1" hangingPunct="1">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Nejdříve si ukážeme proměnu ve VP (morfu).</a:t>
            </a:r>
          </a:p>
          <a:p>
            <a:pPr marL="341313" indent="-341313" eaLnBrk="1" hangingPunct="1">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Poté teprve v OP (sémému).</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Text Box 1">
            <a:extLst>
              <a:ext uri="{FF2B5EF4-FFF2-40B4-BE49-F238E27FC236}">
                <a16:creationId xmlns:a16="http://schemas.microsoft.com/office/drawing/2014/main" id="{CF9BA9D9-94C7-4A3F-A3BD-C44F9E7C567C}"/>
              </a:ext>
            </a:extLst>
          </p:cNvPr>
          <p:cNvSpPr txBox="1">
            <a:spLocks noChangeArrowheads="1"/>
          </p:cNvSpPr>
          <p:nvPr/>
        </p:nvSpPr>
        <p:spPr bwMode="auto">
          <a:xfrm>
            <a:off x="833438" y="833438"/>
            <a:ext cx="7780337" cy="99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3366"/>
                </a:solidFill>
                <a:latin typeface="Arial" panose="020B0604020202020204" pitchFamily="34" charset="0"/>
                <a:cs typeface="Arial" panose="020B0604020202020204" pitchFamily="34" charset="0"/>
              </a:defRPr>
            </a:lvl1pPr>
            <a:lvl2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3366"/>
                </a:solidFill>
                <a:latin typeface="Arial" panose="020B0604020202020204" pitchFamily="34" charset="0"/>
                <a:cs typeface="Arial" panose="020B0604020202020204" pitchFamily="34" charset="0"/>
              </a:defRPr>
            </a:lvl2pPr>
            <a:lvl3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3366"/>
                </a:solidFill>
                <a:latin typeface="Arial" panose="020B0604020202020204" pitchFamily="34" charset="0"/>
                <a:cs typeface="Arial" panose="020B0604020202020204" pitchFamily="34" charset="0"/>
              </a:defRPr>
            </a:lvl3pPr>
            <a:lvl4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4pPr>
            <a:lvl5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5pPr>
            <a:lvl6pPr marL="25146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6pPr>
            <a:lvl7pPr marL="29718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7pPr>
            <a:lvl8pPr marL="34290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8pPr>
            <a:lvl9pPr marL="38862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9pPr>
          </a:lstStyle>
          <a:p>
            <a:pPr eaLnBrk="1" hangingPunct="1">
              <a:lnSpc>
                <a:spcPct val="90000"/>
              </a:lnSpc>
              <a:spcBef>
                <a:spcPct val="0"/>
              </a:spcBef>
              <a:buClrTx/>
              <a:buFontTx/>
              <a:buNone/>
            </a:pPr>
            <a:r>
              <a:rPr lang="cs-CZ" altLang="cs-CZ" sz="3600" b="1">
                <a:solidFill>
                  <a:srgbClr val="006666"/>
                </a:solidFill>
              </a:rPr>
              <a:t>Proměnlivost ve VP (morfu)</a:t>
            </a:r>
          </a:p>
        </p:txBody>
      </p:sp>
      <p:sp>
        <p:nvSpPr>
          <p:cNvPr id="53251" name="Rectangle 2">
            <a:extLst>
              <a:ext uri="{FF2B5EF4-FFF2-40B4-BE49-F238E27FC236}">
                <a16:creationId xmlns:a16="http://schemas.microsoft.com/office/drawing/2014/main" id="{5B033590-1ACF-4820-AEE6-844B363FA1D5}"/>
              </a:ext>
            </a:extLst>
          </p:cNvPr>
          <p:cNvSpPr>
            <a:spLocks noGrp="1" noChangeArrowheads="1"/>
          </p:cNvSpPr>
          <p:nvPr>
            <p:ph type="body" idx="4294967295"/>
          </p:nvPr>
        </p:nvSpPr>
        <p:spPr>
          <a:xfrm>
            <a:off x="838200" y="2362200"/>
            <a:ext cx="7693025" cy="3919538"/>
          </a:xfrm>
        </p:spPr>
        <p:txBody>
          <a:bodyPr/>
          <a:lstStyle/>
          <a:p>
            <a:pPr marL="341313" indent="-341313" eaLnBrk="1" hangingPunct="1">
              <a:lnSpc>
                <a:spcPct val="90000"/>
              </a:lnSpc>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Např. koncovky:</a:t>
            </a:r>
          </a:p>
          <a:p>
            <a:pPr marL="741363" lvl="1" indent="-284163" eaLnBrk="1" hangingPunct="1">
              <a:lnSpc>
                <a:spcPct val="90000"/>
              </a:lnSpc>
              <a:buClr>
                <a:srgbClr val="003366"/>
              </a:buClr>
              <a:buSzPct val="750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Adam-</a:t>
            </a:r>
            <a:r>
              <a:rPr lang="en-US" altLang="cs-CZ"/>
              <a:t>ø</a:t>
            </a:r>
          </a:p>
          <a:p>
            <a:pPr marL="741363" lvl="1" indent="-284163" eaLnBrk="1" hangingPunct="1">
              <a:lnSpc>
                <a:spcPct val="90000"/>
              </a:lnSpc>
              <a:buClr>
                <a:srgbClr val="003366"/>
              </a:buClr>
              <a:buSzPct val="750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Adam-a</a:t>
            </a:r>
          </a:p>
          <a:p>
            <a:pPr marL="741363" lvl="1" indent="-284163" eaLnBrk="1" hangingPunct="1">
              <a:lnSpc>
                <a:spcPct val="90000"/>
              </a:lnSpc>
              <a:buClr>
                <a:srgbClr val="003366"/>
              </a:buClr>
              <a:buSzPct val="750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Adam-ovi</a:t>
            </a:r>
          </a:p>
          <a:p>
            <a:pPr marL="741363" lvl="1" indent="-284163" eaLnBrk="1" hangingPunct="1">
              <a:lnSpc>
                <a:spcPct val="90000"/>
              </a:lnSpc>
              <a:buClr>
                <a:srgbClr val="003366"/>
              </a:buClr>
              <a:buSzPct val="750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Adam-em...</a:t>
            </a:r>
          </a:p>
          <a:p>
            <a:pPr marL="741363" lvl="1" indent="-284163" eaLnBrk="1" hangingPunct="1">
              <a:lnSpc>
                <a:spcPct val="90000"/>
              </a:lnSpc>
              <a:buClr>
                <a:srgbClr val="003366"/>
              </a:buClr>
              <a:buSzPct val="750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altLang="cs-CZ"/>
          </a:p>
          <a:p>
            <a:pPr marL="341313" indent="-341313" eaLnBrk="1" hangingPunct="1">
              <a:lnSpc>
                <a:spcPct val="90000"/>
              </a:lnSpc>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Toť lexikální jednotka (LJ) v systému.</a:t>
            </a:r>
          </a:p>
          <a:p>
            <a:pPr marL="341313" indent="-341313" eaLnBrk="1" hangingPunct="1">
              <a:lnSpc>
                <a:spcPct val="90000"/>
              </a:lnSpc>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Různé projevy (alomorfy) téhož morfému.</a:t>
            </a:r>
          </a:p>
          <a:p>
            <a:pPr marL="341313" indent="-341313" eaLnBrk="1" hangingPunct="1">
              <a:lnSpc>
                <a:spcPct val="90000"/>
              </a:lnSpc>
              <a:buClr>
                <a:srgbClr val="003366"/>
              </a:buClr>
              <a:buSzPct val="75000"/>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cs-CZ"/>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Text Box 1">
            <a:extLst>
              <a:ext uri="{FF2B5EF4-FFF2-40B4-BE49-F238E27FC236}">
                <a16:creationId xmlns:a16="http://schemas.microsoft.com/office/drawing/2014/main" id="{5EE6ACDB-0119-4263-BED1-E7DE6320189F}"/>
              </a:ext>
            </a:extLst>
          </p:cNvPr>
          <p:cNvSpPr txBox="1">
            <a:spLocks noChangeArrowheads="1"/>
          </p:cNvSpPr>
          <p:nvPr/>
        </p:nvSpPr>
        <p:spPr bwMode="auto">
          <a:xfrm>
            <a:off x="833438" y="833438"/>
            <a:ext cx="7780337" cy="99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3366"/>
                </a:solidFill>
                <a:latin typeface="Arial" panose="020B0604020202020204" pitchFamily="34" charset="0"/>
                <a:cs typeface="Arial" panose="020B0604020202020204" pitchFamily="34" charset="0"/>
              </a:defRPr>
            </a:lvl1pPr>
            <a:lvl2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3366"/>
                </a:solidFill>
                <a:latin typeface="Arial" panose="020B0604020202020204" pitchFamily="34" charset="0"/>
                <a:cs typeface="Arial" panose="020B0604020202020204" pitchFamily="34" charset="0"/>
              </a:defRPr>
            </a:lvl2pPr>
            <a:lvl3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3366"/>
                </a:solidFill>
                <a:latin typeface="Arial" panose="020B0604020202020204" pitchFamily="34" charset="0"/>
                <a:cs typeface="Arial" panose="020B0604020202020204" pitchFamily="34" charset="0"/>
              </a:defRPr>
            </a:lvl3pPr>
            <a:lvl4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4pPr>
            <a:lvl5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5pPr>
            <a:lvl6pPr marL="25146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6pPr>
            <a:lvl7pPr marL="29718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7pPr>
            <a:lvl8pPr marL="34290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8pPr>
            <a:lvl9pPr marL="38862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9pPr>
          </a:lstStyle>
          <a:p>
            <a:pPr eaLnBrk="1" hangingPunct="1">
              <a:lnSpc>
                <a:spcPct val="90000"/>
              </a:lnSpc>
              <a:spcBef>
                <a:spcPct val="0"/>
              </a:spcBef>
              <a:buClrTx/>
              <a:buFontTx/>
              <a:buNone/>
            </a:pPr>
            <a:r>
              <a:rPr lang="cs-CZ" altLang="cs-CZ" sz="3600" b="1">
                <a:solidFill>
                  <a:srgbClr val="006666"/>
                </a:solidFill>
              </a:rPr>
              <a:t>Lemma</a:t>
            </a:r>
          </a:p>
        </p:txBody>
      </p:sp>
      <p:sp>
        <p:nvSpPr>
          <p:cNvPr id="29698" name="Rectangle 2">
            <a:extLst>
              <a:ext uri="{FF2B5EF4-FFF2-40B4-BE49-F238E27FC236}">
                <a16:creationId xmlns:a16="http://schemas.microsoft.com/office/drawing/2014/main" id="{46C652C2-7EC0-4792-86B8-D32D906ACF09}"/>
              </a:ext>
            </a:extLst>
          </p:cNvPr>
          <p:cNvSpPr>
            <a:spLocks noGrp="1" noChangeArrowheads="1"/>
          </p:cNvSpPr>
          <p:nvPr>
            <p:ph type="body" idx="4294967295"/>
          </p:nvPr>
        </p:nvSpPr>
        <p:spPr>
          <a:xfrm>
            <a:off x="838200" y="2362200"/>
            <a:ext cx="7693025" cy="3724275"/>
          </a:xfrm>
        </p:spPr>
        <p:txBody>
          <a:bodyPr/>
          <a:lstStyle/>
          <a:p>
            <a:pPr marL="341313" indent="-341313" eaLnBrk="1" hangingPunct="1">
              <a:lnSpc>
                <a:spcPct val="90000"/>
              </a:lnSpc>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cs-CZ" altLang="cs-CZ" dirty="0"/>
              <a:t>Při zaměření na abstraktní LJ-u (nezajímá mě v tuto chvíli zapojení ve větě, ale </a:t>
            </a:r>
            <a:r>
              <a:rPr lang="cs-CZ" altLang="cs-CZ" dirty="0" err="1"/>
              <a:t>abstr</a:t>
            </a:r>
            <a:r>
              <a:rPr lang="cs-CZ" altLang="cs-CZ" dirty="0"/>
              <a:t>. systém) se jedná o stále jeden morfém (jakkoliv se proměňují morfy).</a:t>
            </a:r>
          </a:p>
          <a:p>
            <a:pPr marL="341313" indent="-341313" eaLnBrk="1" hangingPunct="1">
              <a:lnSpc>
                <a:spcPct val="90000"/>
              </a:lnSpc>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cs-CZ" altLang="cs-CZ" dirty="0"/>
              <a:t>Vybereme tedy jednu reprezentativní podobu (tzv. slovníkové </a:t>
            </a:r>
            <a:r>
              <a:rPr lang="cs-CZ" altLang="cs-CZ" i="1" dirty="0"/>
              <a:t>lemma</a:t>
            </a:r>
            <a:r>
              <a:rPr lang="cs-CZ" altLang="cs-CZ" dirty="0"/>
              <a:t>): </a:t>
            </a:r>
            <a:r>
              <a:rPr lang="cs-CZ" altLang="cs-CZ" dirty="0" err="1">
                <a:effectLst>
                  <a:outerShdw blurRad="38100" dist="38100" dir="2700000" algn="tl">
                    <a:srgbClr val="C0C0C0"/>
                  </a:outerShdw>
                </a:effectLst>
              </a:rPr>
              <a:t>nom</a:t>
            </a:r>
            <a:r>
              <a:rPr lang="cs-CZ" altLang="cs-CZ" dirty="0">
                <a:effectLst>
                  <a:outerShdw blurRad="38100" dist="38100" dir="2700000" algn="tl">
                    <a:srgbClr val="C0C0C0"/>
                  </a:outerShdw>
                </a:effectLst>
              </a:rPr>
              <a:t>. </a:t>
            </a:r>
            <a:r>
              <a:rPr lang="cs-CZ" altLang="cs-CZ" dirty="0" err="1">
                <a:effectLst>
                  <a:outerShdw blurRad="38100" dist="38100" dir="2700000" algn="tl">
                    <a:srgbClr val="C0C0C0"/>
                  </a:outerShdw>
                </a:effectLst>
              </a:rPr>
              <a:t>sg</a:t>
            </a:r>
            <a:r>
              <a:rPr lang="cs-CZ" altLang="cs-CZ" dirty="0">
                <a:effectLst>
                  <a:outerShdw blurRad="38100" dist="38100" dir="2700000" algn="tl">
                    <a:srgbClr val="C0C0C0"/>
                  </a:outerShdw>
                </a:effectLst>
              </a:rPr>
              <a:t>.</a:t>
            </a:r>
            <a:r>
              <a:rPr lang="cs-CZ" altLang="cs-CZ" dirty="0"/>
              <a:t>, resp. </a:t>
            </a:r>
            <a:r>
              <a:rPr lang="cs-CZ" altLang="cs-CZ" dirty="0">
                <a:effectLst>
                  <a:outerShdw blurRad="38100" dist="38100" dir="2700000" algn="tl">
                    <a:srgbClr val="C0C0C0"/>
                  </a:outerShdw>
                </a:effectLst>
              </a:rPr>
              <a:t>infinitiv</a:t>
            </a:r>
            <a:r>
              <a:rPr lang="cs-CZ" altLang="cs-CZ" dirty="0"/>
              <a:t>, příp. </a:t>
            </a:r>
            <a:r>
              <a:rPr lang="cs-CZ" altLang="cs-CZ" dirty="0">
                <a:effectLst>
                  <a:outerShdw blurRad="38100" dist="38100" dir="2700000" algn="tl">
                    <a:srgbClr val="C0C0C0"/>
                  </a:outerShdw>
                </a:effectLst>
              </a:rPr>
              <a:t>1. os. </a:t>
            </a:r>
            <a:r>
              <a:rPr lang="cs-CZ" altLang="cs-CZ" dirty="0" err="1">
                <a:effectLst>
                  <a:outerShdw blurRad="38100" dist="38100" dir="2700000" algn="tl">
                    <a:srgbClr val="C0C0C0"/>
                  </a:outerShdw>
                </a:effectLst>
              </a:rPr>
              <a:t>sg</a:t>
            </a:r>
            <a:r>
              <a:rPr lang="cs-CZ" altLang="cs-CZ" dirty="0">
                <a:effectLst>
                  <a:outerShdw blurRad="38100" dist="38100" dir="2700000" algn="tl">
                    <a:srgbClr val="C0C0C0"/>
                  </a:outerShdw>
                </a:effectLst>
              </a:rPr>
              <a:t>.</a:t>
            </a:r>
          </a:p>
          <a:p>
            <a:pPr marL="341313" indent="-341313" eaLnBrk="1" hangingPunct="1">
              <a:lnSpc>
                <a:spcPct val="90000"/>
              </a:lnSpc>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cs-CZ" altLang="cs-CZ" dirty="0"/>
              <a:t>Taková je konvence – dohoda v lingvistické i široké veřejnosti.</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Text Box 1">
            <a:extLst>
              <a:ext uri="{FF2B5EF4-FFF2-40B4-BE49-F238E27FC236}">
                <a16:creationId xmlns:a16="http://schemas.microsoft.com/office/drawing/2014/main" id="{A2982E6E-0B50-4B9F-9C1E-4DEF64A3BD15}"/>
              </a:ext>
            </a:extLst>
          </p:cNvPr>
          <p:cNvSpPr txBox="1">
            <a:spLocks noChangeArrowheads="1"/>
          </p:cNvSpPr>
          <p:nvPr/>
        </p:nvSpPr>
        <p:spPr bwMode="auto">
          <a:xfrm>
            <a:off x="833438" y="833438"/>
            <a:ext cx="7780337" cy="99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3366"/>
                </a:solidFill>
                <a:latin typeface="Arial" panose="020B0604020202020204" pitchFamily="34" charset="0"/>
                <a:cs typeface="Arial" panose="020B0604020202020204" pitchFamily="34" charset="0"/>
              </a:defRPr>
            </a:lvl1pPr>
            <a:lvl2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3366"/>
                </a:solidFill>
                <a:latin typeface="Arial" panose="020B0604020202020204" pitchFamily="34" charset="0"/>
                <a:cs typeface="Arial" panose="020B0604020202020204" pitchFamily="34" charset="0"/>
              </a:defRPr>
            </a:lvl2pPr>
            <a:lvl3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3366"/>
                </a:solidFill>
                <a:latin typeface="Arial" panose="020B0604020202020204" pitchFamily="34" charset="0"/>
                <a:cs typeface="Arial" panose="020B0604020202020204" pitchFamily="34" charset="0"/>
              </a:defRPr>
            </a:lvl3pPr>
            <a:lvl4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4pPr>
            <a:lvl5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5pPr>
            <a:lvl6pPr marL="25146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6pPr>
            <a:lvl7pPr marL="29718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7pPr>
            <a:lvl8pPr marL="34290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8pPr>
            <a:lvl9pPr marL="38862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9pPr>
          </a:lstStyle>
          <a:p>
            <a:pPr eaLnBrk="1" hangingPunct="1">
              <a:lnSpc>
                <a:spcPct val="90000"/>
              </a:lnSpc>
              <a:spcBef>
                <a:spcPct val="0"/>
              </a:spcBef>
              <a:buClrTx/>
              <a:buFontTx/>
              <a:buNone/>
            </a:pPr>
            <a:r>
              <a:rPr lang="cs-CZ" altLang="cs-CZ" sz="3600" b="1">
                <a:solidFill>
                  <a:srgbClr val="006666"/>
                </a:solidFill>
              </a:rPr>
              <a:t>Proměnlivost v OP (sémému)</a:t>
            </a:r>
          </a:p>
        </p:txBody>
      </p:sp>
      <p:sp>
        <p:nvSpPr>
          <p:cNvPr id="57347" name="Rectangle 2">
            <a:extLst>
              <a:ext uri="{FF2B5EF4-FFF2-40B4-BE49-F238E27FC236}">
                <a16:creationId xmlns:a16="http://schemas.microsoft.com/office/drawing/2014/main" id="{F7376E64-784E-43E4-AED4-843871909A29}"/>
              </a:ext>
            </a:extLst>
          </p:cNvPr>
          <p:cNvSpPr>
            <a:spLocks noGrp="1" noChangeArrowheads="1"/>
          </p:cNvSpPr>
          <p:nvPr>
            <p:ph type="body" idx="4294967295"/>
          </p:nvPr>
        </p:nvSpPr>
        <p:spPr>
          <a:xfrm>
            <a:off x="838200" y="2362200"/>
            <a:ext cx="7693025" cy="3724275"/>
          </a:xfrm>
        </p:spPr>
        <p:txBody>
          <a:bodyPr/>
          <a:lstStyle/>
          <a:p>
            <a:pPr marL="341313" indent="-341313" eaLnBrk="1" hangingPunct="1">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Sémém v abstr. systému je proměnlivý.</a:t>
            </a:r>
          </a:p>
          <a:p>
            <a:pPr marL="341313" indent="-341313" eaLnBrk="1" hangingPunct="1">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Odhlížím přitom od vztahů ve větě (pohybuju se v abstr. systému, ne v konkr. textu), a ignoruju také gramatický obsah.</a:t>
            </a:r>
          </a:p>
          <a:p>
            <a:pPr marL="341313" indent="-341313" eaLnBrk="1" hangingPunct="1">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Odhlížím od toho cíleně – z praktických důvodů, ale zároveň si musím být vědom toho, že tak činím; dát si pozor na ten optický klam, který vědomě vytvářím.</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4" name="Text Box 1">
            <a:extLst>
              <a:ext uri="{FF2B5EF4-FFF2-40B4-BE49-F238E27FC236}">
                <a16:creationId xmlns:a16="http://schemas.microsoft.com/office/drawing/2014/main" id="{4F35A5B8-8C70-4F40-9495-42CDF3268C6C}"/>
              </a:ext>
            </a:extLst>
          </p:cNvPr>
          <p:cNvSpPr txBox="1">
            <a:spLocks noChangeArrowheads="1"/>
          </p:cNvSpPr>
          <p:nvPr/>
        </p:nvSpPr>
        <p:spPr bwMode="auto">
          <a:xfrm>
            <a:off x="833438" y="833438"/>
            <a:ext cx="7780337" cy="99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3366"/>
                </a:solidFill>
                <a:latin typeface="Arial" panose="020B0604020202020204" pitchFamily="34" charset="0"/>
                <a:cs typeface="Arial" panose="020B0604020202020204" pitchFamily="34" charset="0"/>
              </a:defRPr>
            </a:lvl1pPr>
            <a:lvl2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3366"/>
                </a:solidFill>
                <a:latin typeface="Arial" panose="020B0604020202020204" pitchFamily="34" charset="0"/>
                <a:cs typeface="Arial" panose="020B0604020202020204" pitchFamily="34" charset="0"/>
              </a:defRPr>
            </a:lvl2pPr>
            <a:lvl3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3366"/>
                </a:solidFill>
                <a:latin typeface="Arial" panose="020B0604020202020204" pitchFamily="34" charset="0"/>
                <a:cs typeface="Arial" panose="020B0604020202020204" pitchFamily="34" charset="0"/>
              </a:defRPr>
            </a:lvl3pPr>
            <a:lvl4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4pPr>
            <a:lvl5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5pPr>
            <a:lvl6pPr marL="25146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6pPr>
            <a:lvl7pPr marL="29718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7pPr>
            <a:lvl8pPr marL="34290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8pPr>
            <a:lvl9pPr marL="38862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9pPr>
          </a:lstStyle>
          <a:p>
            <a:pPr eaLnBrk="1" hangingPunct="1">
              <a:lnSpc>
                <a:spcPct val="90000"/>
              </a:lnSpc>
              <a:spcBef>
                <a:spcPct val="0"/>
              </a:spcBef>
              <a:buClrTx/>
              <a:buFontTx/>
              <a:buNone/>
            </a:pPr>
            <a:r>
              <a:rPr lang="cs-CZ" altLang="cs-CZ" sz="3600" b="1">
                <a:solidFill>
                  <a:srgbClr val="006666"/>
                </a:solidFill>
              </a:rPr>
              <a:t>K zamotané definici...</a:t>
            </a:r>
          </a:p>
        </p:txBody>
      </p:sp>
      <p:sp>
        <p:nvSpPr>
          <p:cNvPr id="59395" name="Rectangle 2">
            <a:extLst>
              <a:ext uri="{FF2B5EF4-FFF2-40B4-BE49-F238E27FC236}">
                <a16:creationId xmlns:a16="http://schemas.microsoft.com/office/drawing/2014/main" id="{FE7671DA-2191-4909-9CB0-D23BEE62C4A5}"/>
              </a:ext>
            </a:extLst>
          </p:cNvPr>
          <p:cNvSpPr>
            <a:spLocks noGrp="1" noChangeArrowheads="1"/>
          </p:cNvSpPr>
          <p:nvPr>
            <p:ph type="body" idx="4294967295"/>
          </p:nvPr>
        </p:nvSpPr>
        <p:spPr>
          <a:xfrm>
            <a:off x="838200" y="2362200"/>
            <a:ext cx="7693025" cy="3724275"/>
          </a:xfrm>
        </p:spPr>
        <p:txBody>
          <a:bodyPr/>
          <a:lstStyle/>
          <a:p>
            <a:pPr marL="341313" indent="-341313" eaLnBrk="1" hangingPunct="1">
              <a:spcBef>
                <a:spcPts val="6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400"/>
              <a:t>Znak neexistuje sám o sobě, ale oproti jiným znakům.</a:t>
            </a:r>
          </a:p>
          <a:p>
            <a:pPr marL="341313" indent="-341313" eaLnBrk="1" hangingPunct="1">
              <a:spcBef>
                <a:spcPts val="6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400"/>
              <a:t>To sousedství vypadá vždy radikálně jinak.</a:t>
            </a:r>
          </a:p>
          <a:p>
            <a:pPr marL="341313" indent="-341313" eaLnBrk="1" hangingPunct="1">
              <a:spcBef>
                <a:spcPts val="6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400" i="1"/>
              <a:t>Adam</a:t>
            </a:r>
            <a:r>
              <a:rPr lang="cs-CZ" altLang="cs-CZ" sz="2400"/>
              <a:t> vs. </a:t>
            </a:r>
            <a:r>
              <a:rPr lang="cs-CZ" altLang="cs-CZ" sz="2400" i="1"/>
              <a:t>David, Ondřej, Marek</a:t>
            </a:r>
            <a:r>
              <a:rPr lang="cs-CZ" altLang="cs-CZ" sz="2400"/>
              <a:t>...</a:t>
            </a:r>
          </a:p>
          <a:p>
            <a:pPr marL="341313" indent="-341313" eaLnBrk="1" hangingPunct="1">
              <a:spcBef>
                <a:spcPts val="6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400" i="1"/>
              <a:t>Generické séma</a:t>
            </a:r>
            <a:r>
              <a:rPr lang="cs-CZ" altLang="cs-CZ" sz="2400"/>
              <a:t> těchto morfémů (tedy </a:t>
            </a:r>
            <a:r>
              <a:rPr lang="cs-CZ" altLang="cs-CZ" sz="2400" i="1"/>
              <a:t>taxém</a:t>
            </a:r>
            <a:r>
              <a:rPr lang="cs-CZ" altLang="cs-CZ" sz="2400"/>
              <a:t>): Katedra českého jazyka a literatury.</a:t>
            </a:r>
          </a:p>
          <a:p>
            <a:pPr marL="341313" indent="-341313" eaLnBrk="1" hangingPunct="1">
              <a:spcBef>
                <a:spcPts val="6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400" i="1"/>
              <a:t>Specifické séma </a:t>
            </a:r>
            <a:r>
              <a:rPr lang="cs-CZ" altLang="cs-CZ" sz="2400"/>
              <a:t>– každý z vyučujících má své specifikum: Adam (sltvba), David (drama)…</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Text Box 1">
            <a:extLst>
              <a:ext uri="{FF2B5EF4-FFF2-40B4-BE49-F238E27FC236}">
                <a16:creationId xmlns:a16="http://schemas.microsoft.com/office/drawing/2014/main" id="{04BBB93D-731E-4E06-86E7-9056BACA8583}"/>
              </a:ext>
            </a:extLst>
          </p:cNvPr>
          <p:cNvSpPr txBox="1">
            <a:spLocks noChangeArrowheads="1"/>
          </p:cNvSpPr>
          <p:nvPr/>
        </p:nvSpPr>
        <p:spPr bwMode="auto">
          <a:xfrm>
            <a:off x="833438" y="833438"/>
            <a:ext cx="7780337" cy="99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3366"/>
                </a:solidFill>
                <a:latin typeface="Arial" panose="020B0604020202020204" pitchFamily="34" charset="0"/>
                <a:cs typeface="Arial" panose="020B0604020202020204" pitchFamily="34" charset="0"/>
              </a:defRPr>
            </a:lvl1pPr>
            <a:lvl2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3366"/>
                </a:solidFill>
                <a:latin typeface="Arial" panose="020B0604020202020204" pitchFamily="34" charset="0"/>
                <a:cs typeface="Arial" panose="020B0604020202020204" pitchFamily="34" charset="0"/>
              </a:defRPr>
            </a:lvl2pPr>
            <a:lvl3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3366"/>
                </a:solidFill>
                <a:latin typeface="Arial" panose="020B0604020202020204" pitchFamily="34" charset="0"/>
                <a:cs typeface="Arial" panose="020B0604020202020204" pitchFamily="34" charset="0"/>
              </a:defRPr>
            </a:lvl3pPr>
            <a:lvl4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4pPr>
            <a:lvl5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5pPr>
            <a:lvl6pPr marL="25146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6pPr>
            <a:lvl7pPr marL="29718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7pPr>
            <a:lvl8pPr marL="34290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8pPr>
            <a:lvl9pPr marL="38862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9pPr>
          </a:lstStyle>
          <a:p>
            <a:pPr eaLnBrk="1" hangingPunct="1">
              <a:lnSpc>
                <a:spcPct val="90000"/>
              </a:lnSpc>
              <a:spcBef>
                <a:spcPct val="0"/>
              </a:spcBef>
              <a:buClrTx/>
              <a:buFontTx/>
              <a:buNone/>
            </a:pPr>
            <a:r>
              <a:rPr lang="cs-CZ" altLang="cs-CZ" sz="3600" b="1">
                <a:solidFill>
                  <a:srgbClr val="006666"/>
                </a:solidFill>
              </a:rPr>
              <a:t>Zároveň...</a:t>
            </a:r>
          </a:p>
        </p:txBody>
      </p:sp>
      <p:sp>
        <p:nvSpPr>
          <p:cNvPr id="61443" name="Rectangle 2">
            <a:extLst>
              <a:ext uri="{FF2B5EF4-FFF2-40B4-BE49-F238E27FC236}">
                <a16:creationId xmlns:a16="http://schemas.microsoft.com/office/drawing/2014/main" id="{81935F34-C0BE-432A-8CB7-F0A8EF6351B3}"/>
              </a:ext>
            </a:extLst>
          </p:cNvPr>
          <p:cNvSpPr>
            <a:spLocks noGrp="1" noChangeArrowheads="1"/>
          </p:cNvSpPr>
          <p:nvPr>
            <p:ph type="body" idx="4294967295"/>
          </p:nvPr>
        </p:nvSpPr>
        <p:spPr>
          <a:xfrm>
            <a:off x="838200" y="2362200"/>
            <a:ext cx="7693025" cy="3724275"/>
          </a:xfrm>
        </p:spPr>
        <p:txBody>
          <a:bodyPr/>
          <a:lstStyle/>
          <a:p>
            <a:pPr marL="341313" indent="-341313" eaLnBrk="1" hangingPunct="1">
              <a:lnSpc>
                <a:spcPct val="80000"/>
              </a:lnSpc>
              <a:spcBef>
                <a:spcPts val="5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000"/>
              <a:t>Adam – první člověk;</a:t>
            </a:r>
          </a:p>
          <a:p>
            <a:pPr marL="741363" lvl="1" indent="-284163" eaLnBrk="1" hangingPunct="1">
              <a:lnSpc>
                <a:spcPct val="80000"/>
              </a:lnSpc>
              <a:spcBef>
                <a:spcPts val="450"/>
              </a:spcBef>
              <a:buClr>
                <a:srgbClr val="003366"/>
              </a:buClr>
              <a:buSzPct val="750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1800"/>
              <a:t>ba člověk vůbec;</a:t>
            </a:r>
          </a:p>
          <a:p>
            <a:pPr marL="741363" lvl="1" indent="-284163" eaLnBrk="1" hangingPunct="1">
              <a:lnSpc>
                <a:spcPct val="80000"/>
              </a:lnSpc>
              <a:spcBef>
                <a:spcPts val="450"/>
              </a:spcBef>
              <a:buClr>
                <a:srgbClr val="003366"/>
              </a:buClr>
              <a:buSzPct val="750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1800" i="1"/>
              <a:t>Koupat se na Adama</a:t>
            </a:r>
            <a:r>
              <a:rPr lang="cs-CZ" altLang="cs-CZ" sz="1800"/>
              <a:t>.</a:t>
            </a:r>
          </a:p>
          <a:p>
            <a:pPr marL="741363" lvl="1" indent="-284163" eaLnBrk="1" hangingPunct="1">
              <a:lnSpc>
                <a:spcPct val="80000"/>
              </a:lnSpc>
              <a:spcBef>
                <a:spcPts val="450"/>
              </a:spcBef>
              <a:buClr>
                <a:srgbClr val="003366"/>
              </a:buClr>
              <a:buSzPct val="750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1800"/>
              <a:t>různá sémata téhož morfu (odhlížíme-li od koncovek a gram.ktg.)</a:t>
            </a:r>
          </a:p>
          <a:p>
            <a:pPr marL="341313" indent="-341313" eaLnBrk="1" hangingPunct="1">
              <a:lnSpc>
                <a:spcPct val="80000"/>
              </a:lnSpc>
              <a:spcBef>
                <a:spcPts val="5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000"/>
              <a:t>David vs. Goliáš</a:t>
            </a:r>
          </a:p>
          <a:p>
            <a:pPr marL="341313" indent="-341313" eaLnBrk="1" hangingPunct="1">
              <a:lnSpc>
                <a:spcPct val="80000"/>
              </a:lnSpc>
              <a:spcBef>
                <a:spcPts val="5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000"/>
              <a:t>Otázka zní: patří tato sémata k vyučujícím z KČJL?</a:t>
            </a:r>
          </a:p>
          <a:p>
            <a:pPr marL="341313" indent="-341313" eaLnBrk="1" hangingPunct="1">
              <a:lnSpc>
                <a:spcPct val="80000"/>
              </a:lnSpc>
              <a:spcBef>
                <a:spcPts val="5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000"/>
              <a:t>Významové rysy /odvaha/, /víra/.</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Text Box 1">
            <a:extLst>
              <a:ext uri="{FF2B5EF4-FFF2-40B4-BE49-F238E27FC236}">
                <a16:creationId xmlns:a16="http://schemas.microsoft.com/office/drawing/2014/main" id="{3AD8FC15-AA51-403C-A779-2A9A579A5FBF}"/>
              </a:ext>
            </a:extLst>
          </p:cNvPr>
          <p:cNvSpPr txBox="1">
            <a:spLocks noChangeArrowheads="1"/>
          </p:cNvSpPr>
          <p:nvPr/>
        </p:nvSpPr>
        <p:spPr bwMode="auto">
          <a:xfrm>
            <a:off x="833438" y="833438"/>
            <a:ext cx="7780337" cy="99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3366"/>
                </a:solidFill>
                <a:latin typeface="Arial" panose="020B0604020202020204" pitchFamily="34" charset="0"/>
                <a:cs typeface="Arial" panose="020B0604020202020204" pitchFamily="34" charset="0"/>
              </a:defRPr>
            </a:lvl1pPr>
            <a:lvl2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3366"/>
                </a:solidFill>
                <a:latin typeface="Arial" panose="020B0604020202020204" pitchFamily="34" charset="0"/>
                <a:cs typeface="Arial" panose="020B0604020202020204" pitchFamily="34" charset="0"/>
              </a:defRPr>
            </a:lvl2pPr>
            <a:lvl3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3366"/>
                </a:solidFill>
                <a:latin typeface="Arial" panose="020B0604020202020204" pitchFamily="34" charset="0"/>
                <a:cs typeface="Arial" panose="020B0604020202020204" pitchFamily="34" charset="0"/>
              </a:defRPr>
            </a:lvl3pPr>
            <a:lvl4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4pPr>
            <a:lvl5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5pPr>
            <a:lvl6pPr marL="25146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6pPr>
            <a:lvl7pPr marL="29718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7pPr>
            <a:lvl8pPr marL="34290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8pPr>
            <a:lvl9pPr marL="38862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9pPr>
          </a:lstStyle>
          <a:p>
            <a:pPr eaLnBrk="1" hangingPunct="1">
              <a:lnSpc>
                <a:spcPct val="90000"/>
              </a:lnSpc>
              <a:spcBef>
                <a:spcPct val="0"/>
              </a:spcBef>
              <a:buClrTx/>
              <a:buFontTx/>
              <a:buNone/>
            </a:pPr>
            <a:r>
              <a:rPr lang="cs-CZ" altLang="cs-CZ" sz="3600" b="1">
                <a:solidFill>
                  <a:srgbClr val="006666"/>
                </a:solidFill>
              </a:rPr>
              <a:t>Narativita</a:t>
            </a:r>
          </a:p>
        </p:txBody>
      </p:sp>
      <p:sp>
        <p:nvSpPr>
          <p:cNvPr id="8195" name="Rectangle 2">
            <a:extLst>
              <a:ext uri="{FF2B5EF4-FFF2-40B4-BE49-F238E27FC236}">
                <a16:creationId xmlns:a16="http://schemas.microsoft.com/office/drawing/2014/main" id="{4C7AE87D-8D05-4BAA-B748-BE4A1C99FFC1}"/>
              </a:ext>
            </a:extLst>
          </p:cNvPr>
          <p:cNvSpPr>
            <a:spLocks noGrp="1" noChangeArrowheads="1"/>
          </p:cNvSpPr>
          <p:nvPr>
            <p:ph type="body" idx="4294967295"/>
          </p:nvPr>
        </p:nvSpPr>
        <p:spPr>
          <a:xfrm>
            <a:off x="838200" y="2362200"/>
            <a:ext cx="7693025" cy="3724275"/>
          </a:xfrm>
        </p:spPr>
        <p:txBody>
          <a:bodyPr/>
          <a:lstStyle/>
          <a:p>
            <a:pPr marL="341313" indent="-341313" eaLnBrk="1" hangingPunct="1">
              <a:lnSpc>
                <a:spcPct val="90000"/>
              </a:lnSpc>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Soubor formálních a/nebo tematických znaků, jímž se vyznačují vyprávění, resp. narativní texty a jímž se liší od jiných, ne-narativních druhu/žánrů (...) (Nünning: </a:t>
            </a:r>
            <a:r>
              <a:rPr lang="cs-CZ" altLang="cs-CZ" i="1"/>
              <a:t>Lexikon...</a:t>
            </a:r>
            <a:r>
              <a:rPr lang="cs-CZ" altLang="cs-CZ"/>
              <a:t>).</a:t>
            </a:r>
          </a:p>
          <a:p>
            <a:pPr marL="341313" indent="-341313" eaLnBrk="1" hangingPunct="1">
              <a:lnSpc>
                <a:spcPct val="90000"/>
              </a:lnSpc>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rozdíl oproti popisům, úvahám ap. tkví v časově organizované dějové sekvenci;</a:t>
            </a:r>
          </a:p>
          <a:p>
            <a:pPr marL="341313" indent="-341313" eaLnBrk="1" hangingPunct="1">
              <a:lnSpc>
                <a:spcPct val="90000"/>
              </a:lnSpc>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v této sekvenci dochází prostřednictvím </a:t>
            </a:r>
            <a:r>
              <a:rPr lang="cs-CZ" altLang="cs-CZ" i="1"/>
              <a:t>události</a:t>
            </a:r>
            <a:r>
              <a:rPr lang="cs-CZ" altLang="cs-CZ"/>
              <a:t> ke změně situace (</a:t>
            </a:r>
            <a:r>
              <a:rPr lang="cs-CZ" altLang="cs-CZ" i="1"/>
              <a:t>zápletka </a:t>
            </a:r>
            <a:r>
              <a:rPr lang="cs-CZ" altLang="cs-CZ"/>
              <a:t>– plot).</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Text Box 1">
            <a:extLst>
              <a:ext uri="{FF2B5EF4-FFF2-40B4-BE49-F238E27FC236}">
                <a16:creationId xmlns:a16="http://schemas.microsoft.com/office/drawing/2014/main" id="{6C6F42AC-143B-44CE-B7FD-5A2E8BB4914A}"/>
              </a:ext>
            </a:extLst>
          </p:cNvPr>
          <p:cNvSpPr txBox="1">
            <a:spLocks noChangeArrowheads="1"/>
          </p:cNvSpPr>
          <p:nvPr/>
        </p:nvSpPr>
        <p:spPr bwMode="auto">
          <a:xfrm>
            <a:off x="833438" y="833438"/>
            <a:ext cx="7780337" cy="99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3366"/>
                </a:solidFill>
                <a:latin typeface="Arial" panose="020B0604020202020204" pitchFamily="34" charset="0"/>
                <a:cs typeface="Arial" panose="020B0604020202020204" pitchFamily="34" charset="0"/>
              </a:defRPr>
            </a:lvl1pPr>
            <a:lvl2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3366"/>
                </a:solidFill>
                <a:latin typeface="Arial" panose="020B0604020202020204" pitchFamily="34" charset="0"/>
                <a:cs typeface="Arial" panose="020B0604020202020204" pitchFamily="34" charset="0"/>
              </a:defRPr>
            </a:lvl2pPr>
            <a:lvl3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3366"/>
                </a:solidFill>
                <a:latin typeface="Arial" panose="020B0604020202020204" pitchFamily="34" charset="0"/>
                <a:cs typeface="Arial" panose="020B0604020202020204" pitchFamily="34" charset="0"/>
              </a:defRPr>
            </a:lvl3pPr>
            <a:lvl4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4pPr>
            <a:lvl5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5pPr>
            <a:lvl6pPr marL="25146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6pPr>
            <a:lvl7pPr marL="29718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7pPr>
            <a:lvl8pPr marL="34290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8pPr>
            <a:lvl9pPr marL="38862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9pPr>
          </a:lstStyle>
          <a:p>
            <a:pPr eaLnBrk="1" hangingPunct="1">
              <a:lnSpc>
                <a:spcPct val="90000"/>
              </a:lnSpc>
              <a:spcBef>
                <a:spcPct val="0"/>
              </a:spcBef>
              <a:buClrTx/>
              <a:buFontTx/>
              <a:buNone/>
            </a:pPr>
            <a:r>
              <a:rPr lang="cs-CZ" altLang="cs-CZ" sz="3600" b="1">
                <a:solidFill>
                  <a:srgbClr val="006666"/>
                </a:solidFill>
              </a:rPr>
              <a:t>Zpět k motanici...</a:t>
            </a:r>
          </a:p>
        </p:txBody>
      </p:sp>
      <p:sp>
        <p:nvSpPr>
          <p:cNvPr id="63491" name="Rectangle 2">
            <a:extLst>
              <a:ext uri="{FF2B5EF4-FFF2-40B4-BE49-F238E27FC236}">
                <a16:creationId xmlns:a16="http://schemas.microsoft.com/office/drawing/2014/main" id="{817D4769-91B0-4E6A-ADE0-DC7033400A98}"/>
              </a:ext>
            </a:extLst>
          </p:cNvPr>
          <p:cNvSpPr>
            <a:spLocks noGrp="1" noChangeArrowheads="1"/>
          </p:cNvSpPr>
          <p:nvPr>
            <p:ph type="body" idx="4294967295"/>
          </p:nvPr>
        </p:nvSpPr>
        <p:spPr>
          <a:xfrm>
            <a:off x="838200" y="2362200"/>
            <a:ext cx="7693025" cy="3724275"/>
          </a:xfrm>
        </p:spPr>
        <p:txBody>
          <a:bodyPr/>
          <a:lstStyle/>
          <a:p>
            <a:pPr marL="341313" indent="-341313" eaLnBrk="1" hangingPunct="1">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Adam jako ‘první člověk’ do toho sémému patří...</a:t>
            </a:r>
          </a:p>
          <a:p>
            <a:pPr marL="341313" indent="-341313" eaLnBrk="1" hangingPunct="1">
              <a:spcBef>
                <a:spcPts val="5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000"/>
              <a:t>Sémémy nejsou soubory sémat, ale podsoubory sémat popsané uvnitř souboru definic.</a:t>
            </a:r>
          </a:p>
          <a:p>
            <a:pPr marL="341313" indent="-341313" eaLnBrk="1" hangingPunct="1">
              <a:spcBef>
                <a:spcPts val="5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000"/>
              <a:t>Znak lze vidět jen v nějakém vymezení.</a:t>
            </a:r>
          </a:p>
          <a:p>
            <a:pPr marL="341313" indent="-341313" eaLnBrk="1" hangingPunct="1">
              <a:spcBef>
                <a:spcPts val="5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000"/>
              <a:t>Znak jen tak – nic není.</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8" name="Text Box 1">
            <a:extLst>
              <a:ext uri="{FF2B5EF4-FFF2-40B4-BE49-F238E27FC236}">
                <a16:creationId xmlns:a16="http://schemas.microsoft.com/office/drawing/2014/main" id="{80DBC015-64A8-4997-9FAD-0FA700E8CEC8}"/>
              </a:ext>
            </a:extLst>
          </p:cNvPr>
          <p:cNvSpPr txBox="1">
            <a:spLocks noChangeArrowheads="1"/>
          </p:cNvSpPr>
          <p:nvPr/>
        </p:nvSpPr>
        <p:spPr bwMode="auto">
          <a:xfrm>
            <a:off x="833438" y="833438"/>
            <a:ext cx="7780337" cy="99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3366"/>
                </a:solidFill>
                <a:latin typeface="Arial" panose="020B0604020202020204" pitchFamily="34" charset="0"/>
                <a:cs typeface="Arial" panose="020B0604020202020204" pitchFamily="34" charset="0"/>
              </a:defRPr>
            </a:lvl1pPr>
            <a:lvl2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3366"/>
                </a:solidFill>
                <a:latin typeface="Arial" panose="020B0604020202020204" pitchFamily="34" charset="0"/>
                <a:cs typeface="Arial" panose="020B0604020202020204" pitchFamily="34" charset="0"/>
              </a:defRPr>
            </a:lvl2pPr>
            <a:lvl3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3366"/>
                </a:solidFill>
                <a:latin typeface="Arial" panose="020B0604020202020204" pitchFamily="34" charset="0"/>
                <a:cs typeface="Arial" panose="020B0604020202020204" pitchFamily="34" charset="0"/>
              </a:defRPr>
            </a:lvl3pPr>
            <a:lvl4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4pPr>
            <a:lvl5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5pPr>
            <a:lvl6pPr marL="25146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6pPr>
            <a:lvl7pPr marL="29718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7pPr>
            <a:lvl8pPr marL="34290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8pPr>
            <a:lvl9pPr marL="38862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9pPr>
          </a:lstStyle>
          <a:p>
            <a:pPr eaLnBrk="1" hangingPunct="1">
              <a:lnSpc>
                <a:spcPct val="90000"/>
              </a:lnSpc>
              <a:spcBef>
                <a:spcPct val="0"/>
              </a:spcBef>
              <a:buClrTx/>
              <a:buFontTx/>
              <a:buNone/>
            </a:pPr>
            <a:r>
              <a:rPr lang="cs-CZ" altLang="cs-CZ" sz="3600" b="1">
                <a:solidFill>
                  <a:srgbClr val="006666"/>
                </a:solidFill>
              </a:rPr>
              <a:t>Adam a Eva</a:t>
            </a:r>
          </a:p>
        </p:txBody>
      </p:sp>
      <p:sp>
        <p:nvSpPr>
          <p:cNvPr id="65539" name="Rectangle 2">
            <a:extLst>
              <a:ext uri="{FF2B5EF4-FFF2-40B4-BE49-F238E27FC236}">
                <a16:creationId xmlns:a16="http://schemas.microsoft.com/office/drawing/2014/main" id="{830B0288-1846-4196-AC80-37BE9562F0CD}"/>
              </a:ext>
            </a:extLst>
          </p:cNvPr>
          <p:cNvSpPr>
            <a:spLocks noGrp="1" noChangeArrowheads="1"/>
          </p:cNvSpPr>
          <p:nvPr>
            <p:ph type="body" idx="4294967295"/>
          </p:nvPr>
        </p:nvSpPr>
        <p:spPr>
          <a:xfrm>
            <a:off x="838200" y="2362200"/>
            <a:ext cx="7693025" cy="3724275"/>
          </a:xfrm>
        </p:spPr>
        <p:txBody>
          <a:bodyPr/>
          <a:lstStyle/>
          <a:p>
            <a:pPr marL="341313" indent="-341313" eaLnBrk="1" hangingPunct="1">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Adam a Eva;</a:t>
            </a:r>
          </a:p>
          <a:p>
            <a:pPr marL="741363" lvl="1" indent="-284163" eaLnBrk="1" hangingPunct="1">
              <a:buClr>
                <a:srgbClr val="003366"/>
              </a:buClr>
              <a:buSzPct val="750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první lidé, prvotní hřích, nahota...</a:t>
            </a:r>
          </a:p>
          <a:p>
            <a:pPr marL="741363" lvl="1" indent="-284163" eaLnBrk="1" hangingPunct="1">
              <a:buClr>
                <a:srgbClr val="003366"/>
              </a:buClr>
              <a:buSzPct val="750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podstata onoho prvotního hříchu je nesexuální...</a:t>
            </a:r>
          </a:p>
          <a:p>
            <a:pPr marL="741363" lvl="1" indent="-284163" eaLnBrk="1" hangingPunct="1">
              <a:buClr>
                <a:srgbClr val="003366"/>
              </a:buClr>
              <a:buSzPct val="750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až čas způsobuje proměnu postojů a představ, které jsou skryty za aferentními sématy;</a:t>
            </a:r>
          </a:p>
          <a:p>
            <a:pPr marL="741363" lvl="1" indent="-284163" eaLnBrk="1" hangingPunct="1">
              <a:buClr>
                <a:srgbClr val="003366"/>
              </a:buClr>
              <a:buSzPct val="750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více viz kupř. Sokol, Jan. 2008. </a:t>
            </a:r>
            <a:r>
              <a:rPr lang="cs-CZ" altLang="cs-CZ" i="1"/>
              <a:t>Zůstat na zemi</a:t>
            </a:r>
            <a:r>
              <a:rPr lang="cs-CZ" altLang="cs-CZ"/>
              <a:t>. Edice Rozhovory nad biblí. Sv. 2. Praha: Vyšehrad, s. 11–25.</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6" name="Text Box 1">
            <a:extLst>
              <a:ext uri="{FF2B5EF4-FFF2-40B4-BE49-F238E27FC236}">
                <a16:creationId xmlns:a16="http://schemas.microsoft.com/office/drawing/2014/main" id="{757F2539-8DA5-4C96-84E0-48421807B87A}"/>
              </a:ext>
            </a:extLst>
          </p:cNvPr>
          <p:cNvSpPr txBox="1">
            <a:spLocks noChangeArrowheads="1"/>
          </p:cNvSpPr>
          <p:nvPr/>
        </p:nvSpPr>
        <p:spPr bwMode="auto">
          <a:xfrm>
            <a:off x="833438" y="833438"/>
            <a:ext cx="7780337" cy="99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3366"/>
                </a:solidFill>
                <a:latin typeface="Arial" panose="020B0604020202020204" pitchFamily="34" charset="0"/>
                <a:cs typeface="Arial" panose="020B0604020202020204" pitchFamily="34" charset="0"/>
              </a:defRPr>
            </a:lvl1pPr>
            <a:lvl2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3366"/>
                </a:solidFill>
                <a:latin typeface="Arial" panose="020B0604020202020204" pitchFamily="34" charset="0"/>
                <a:cs typeface="Arial" panose="020B0604020202020204" pitchFamily="34" charset="0"/>
              </a:defRPr>
            </a:lvl2pPr>
            <a:lvl3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3366"/>
                </a:solidFill>
                <a:latin typeface="Arial" panose="020B0604020202020204" pitchFamily="34" charset="0"/>
                <a:cs typeface="Arial" panose="020B0604020202020204" pitchFamily="34" charset="0"/>
              </a:defRPr>
            </a:lvl3pPr>
            <a:lvl4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4pPr>
            <a:lvl5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5pPr>
            <a:lvl6pPr marL="25146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6pPr>
            <a:lvl7pPr marL="29718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7pPr>
            <a:lvl8pPr marL="34290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8pPr>
            <a:lvl9pPr marL="38862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9pPr>
          </a:lstStyle>
          <a:p>
            <a:pPr eaLnBrk="1" hangingPunct="1">
              <a:lnSpc>
                <a:spcPct val="90000"/>
              </a:lnSpc>
              <a:spcBef>
                <a:spcPct val="0"/>
              </a:spcBef>
              <a:buClrTx/>
              <a:buFontTx/>
              <a:buNone/>
            </a:pPr>
            <a:r>
              <a:rPr lang="cs-CZ" altLang="cs-CZ" sz="3600" b="1">
                <a:solidFill>
                  <a:srgbClr val="006666"/>
                </a:solidFill>
              </a:rPr>
              <a:t>Séma</a:t>
            </a:r>
          </a:p>
        </p:txBody>
      </p:sp>
      <p:sp>
        <p:nvSpPr>
          <p:cNvPr id="67587" name="Rectangle 2">
            <a:extLst>
              <a:ext uri="{FF2B5EF4-FFF2-40B4-BE49-F238E27FC236}">
                <a16:creationId xmlns:a16="http://schemas.microsoft.com/office/drawing/2014/main" id="{AD8D818D-3EB9-432D-B1F2-905551BF3552}"/>
              </a:ext>
            </a:extLst>
          </p:cNvPr>
          <p:cNvSpPr>
            <a:spLocks noGrp="1" noChangeArrowheads="1"/>
          </p:cNvSpPr>
          <p:nvPr>
            <p:ph type="body" idx="4294967295"/>
          </p:nvPr>
        </p:nvSpPr>
        <p:spPr>
          <a:xfrm>
            <a:off x="838200" y="2362200"/>
            <a:ext cx="7693025" cy="3724275"/>
          </a:xfrm>
        </p:spPr>
        <p:txBody>
          <a:bodyPr/>
          <a:lstStyle/>
          <a:p>
            <a:pPr marL="341313" indent="-341313" eaLnBrk="1" hangingPunct="1">
              <a:lnSpc>
                <a:spcPct val="80000"/>
              </a:lnSpc>
              <a:spcBef>
                <a:spcPts val="45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1800"/>
              <a:t>Séma je jednotka obsahové stránky morfému, tedy jednotka sémému </a:t>
            </a:r>
            <a:r>
              <a:rPr lang="cs-CZ" altLang="cs-CZ" sz="1800">
                <a:hlinkClick r:id=""/>
              </a:rPr>
              <a:t>[2]</a:t>
            </a:r>
            <a:r>
              <a:rPr lang="cs-CZ" altLang="cs-CZ" sz="1800"/>
              <a:t>, resp. distinktivní </a:t>
            </a:r>
            <a:r>
              <a:rPr lang="cs-CZ" altLang="cs-CZ" sz="1800">
                <a:hlinkClick r:id=""/>
              </a:rPr>
              <a:t>[3]</a:t>
            </a:r>
            <a:r>
              <a:rPr lang="cs-CZ" altLang="cs-CZ" sz="1800"/>
              <a:t> rys sémému. </a:t>
            </a:r>
          </a:p>
          <a:p>
            <a:pPr marL="341313" indent="-341313" eaLnBrk="1" hangingPunct="1">
              <a:lnSpc>
                <a:spcPct val="80000"/>
              </a:lnSpc>
              <a:spcBef>
                <a:spcPts val="45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1800"/>
              <a:t>Do takovýchto rysů lze rozložit OP. </a:t>
            </a:r>
          </a:p>
          <a:p>
            <a:pPr marL="341313" indent="-341313" eaLnBrk="1" hangingPunct="1">
              <a:lnSpc>
                <a:spcPct val="80000"/>
              </a:lnSpc>
              <a:spcBef>
                <a:spcPts val="450"/>
              </a:spcBef>
              <a:buClr>
                <a:srgbClr val="003366"/>
              </a:buClr>
              <a:buSzPct val="75000"/>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altLang="cs-CZ" sz="1800"/>
          </a:p>
          <a:p>
            <a:pPr marL="341313" indent="-341313" eaLnBrk="1" hangingPunct="1">
              <a:lnSpc>
                <a:spcPct val="80000"/>
              </a:lnSpc>
              <a:spcBef>
                <a:spcPts val="45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1800"/>
              <a:t>Sémata rozlišujeme inherentní vs. aferentní, generická vs. specifická </a:t>
            </a:r>
            <a:br>
              <a:rPr lang="cs-CZ" altLang="cs-CZ" sz="1800"/>
            </a:br>
            <a:endParaRPr lang="cs-CZ" altLang="cs-CZ" sz="1800"/>
          </a:p>
          <a:p>
            <a:pPr marL="341313" indent="-341313" eaLnBrk="1" hangingPunct="1">
              <a:lnSpc>
                <a:spcPct val="80000"/>
              </a:lnSpc>
              <a:spcBef>
                <a:spcPts val="450"/>
              </a:spcBef>
              <a:buClr>
                <a:srgbClr val="003366"/>
              </a:buClr>
              <a:buSzPct val="75000"/>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altLang="cs-CZ" sz="1800"/>
          </a:p>
          <a:p>
            <a:pPr marL="341313" indent="-341313" eaLnBrk="1" hangingPunct="1">
              <a:lnSpc>
                <a:spcPct val="80000"/>
              </a:lnSpc>
              <a:spcBef>
                <a:spcPts val="3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1200">
                <a:hlinkClick r:id=""/>
              </a:rPr>
              <a:t>[2]</a:t>
            </a:r>
            <a:r>
              <a:rPr lang="cs-CZ" altLang="cs-CZ" sz="1200"/>
              <a:t> Není to však nezměnitelně hotový soubor sémat. Viz níže sémata inherentní a aferentní, resp. generická nebo specifická.</a:t>
            </a:r>
          </a:p>
          <a:p>
            <a:pPr marL="341313" indent="-341313" eaLnBrk="1" hangingPunct="1">
              <a:lnSpc>
                <a:spcPct val="80000"/>
              </a:lnSpc>
              <a:spcBef>
                <a:spcPts val="3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1200"/>
              <a:t> </a:t>
            </a:r>
          </a:p>
          <a:p>
            <a:pPr marL="341313" indent="-341313" eaLnBrk="1" hangingPunct="1">
              <a:lnSpc>
                <a:spcPct val="80000"/>
              </a:lnSpc>
              <a:spcBef>
                <a:spcPts val="3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1200"/>
              <a:t>[3] Zde se nabízí otázka, zda existuje nedistinktivní rys, složka, která neliší sémémy... Odpověď zní: ano. V případě, že neexistuje sémém, který se od daného sémému liší jen tím rysem. Resp. v daném jazyce nenajdeme dva morfémy, které se liší jen tímto rysem, např. „znečištění velkoměst“ vs. „mír“ (</a:t>
            </a:r>
            <a:r>
              <a:rPr lang="cs-CZ" altLang="cs-CZ" sz="1200" i="1"/>
              <a:t>holub</a:t>
            </a:r>
            <a:r>
              <a:rPr lang="cs-CZ" altLang="cs-CZ" sz="1200"/>
              <a:t> vs. </a:t>
            </a:r>
            <a:r>
              <a:rPr lang="cs-CZ" altLang="cs-CZ" sz="1200" i="1"/>
              <a:t>holubice</a:t>
            </a:r>
            <a:r>
              <a:rPr lang="cs-CZ" altLang="cs-CZ" sz="1200"/>
              <a:t>). (</a:t>
            </a:r>
            <a:r>
              <a:rPr lang="cs-CZ" altLang="cs-CZ" sz="1200" i="1"/>
              <a:t>Mansarda</a:t>
            </a:r>
            <a:r>
              <a:rPr lang="cs-CZ" altLang="cs-CZ" sz="1200"/>
              <a:t> je nositelem nedistinktivního rysu „malá“.) Přítomné nedistinktivní rysy mohou vytvářet systémy (např. </a:t>
            </a:r>
            <a:r>
              <a:rPr lang="cs-CZ" altLang="cs-CZ" sz="1200" i="1"/>
              <a:t>sňatek</a:t>
            </a:r>
            <a:r>
              <a:rPr lang="cs-CZ" altLang="cs-CZ" sz="1200"/>
              <a:t> vs. </a:t>
            </a:r>
            <a:r>
              <a:rPr lang="cs-CZ" altLang="cs-CZ" sz="1200" i="1"/>
              <a:t>svatba</a:t>
            </a:r>
            <a:r>
              <a:rPr lang="cs-CZ" altLang="cs-CZ" sz="120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9634" name="Text Box 1">
            <a:extLst>
              <a:ext uri="{FF2B5EF4-FFF2-40B4-BE49-F238E27FC236}">
                <a16:creationId xmlns:a16="http://schemas.microsoft.com/office/drawing/2014/main" id="{C9E312A8-0D75-4EA3-9752-B8F8E69DDDFE}"/>
              </a:ext>
            </a:extLst>
          </p:cNvPr>
          <p:cNvSpPr txBox="1">
            <a:spLocks noChangeArrowheads="1"/>
          </p:cNvSpPr>
          <p:nvPr/>
        </p:nvSpPr>
        <p:spPr bwMode="auto">
          <a:xfrm>
            <a:off x="833438" y="833438"/>
            <a:ext cx="7780337" cy="99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3366"/>
                </a:solidFill>
                <a:latin typeface="Arial" panose="020B0604020202020204" pitchFamily="34" charset="0"/>
                <a:cs typeface="Arial" panose="020B0604020202020204" pitchFamily="34" charset="0"/>
              </a:defRPr>
            </a:lvl1pPr>
            <a:lvl2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3366"/>
                </a:solidFill>
                <a:latin typeface="Arial" panose="020B0604020202020204" pitchFamily="34" charset="0"/>
                <a:cs typeface="Arial" panose="020B0604020202020204" pitchFamily="34" charset="0"/>
              </a:defRPr>
            </a:lvl2pPr>
            <a:lvl3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3366"/>
                </a:solidFill>
                <a:latin typeface="Arial" panose="020B0604020202020204" pitchFamily="34" charset="0"/>
                <a:cs typeface="Arial" panose="020B0604020202020204" pitchFamily="34" charset="0"/>
              </a:defRPr>
            </a:lvl3pPr>
            <a:lvl4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4pPr>
            <a:lvl5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5pPr>
            <a:lvl6pPr marL="25146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6pPr>
            <a:lvl7pPr marL="29718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7pPr>
            <a:lvl8pPr marL="34290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8pPr>
            <a:lvl9pPr marL="38862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9pPr>
          </a:lstStyle>
          <a:p>
            <a:pPr eaLnBrk="1" hangingPunct="1">
              <a:lnSpc>
                <a:spcPct val="90000"/>
              </a:lnSpc>
              <a:spcBef>
                <a:spcPct val="0"/>
              </a:spcBef>
              <a:buClrTx/>
              <a:buFontTx/>
              <a:buNone/>
            </a:pPr>
            <a:r>
              <a:rPr lang="cs-CZ" altLang="cs-CZ" sz="3600" b="1">
                <a:solidFill>
                  <a:srgbClr val="006666"/>
                </a:solidFill>
              </a:rPr>
              <a:t>Oblast zkoumání</a:t>
            </a:r>
          </a:p>
        </p:txBody>
      </p:sp>
      <p:sp>
        <p:nvSpPr>
          <p:cNvPr id="69635" name="Rectangle 2">
            <a:extLst>
              <a:ext uri="{FF2B5EF4-FFF2-40B4-BE49-F238E27FC236}">
                <a16:creationId xmlns:a16="http://schemas.microsoft.com/office/drawing/2014/main" id="{C024F8FA-5D98-4697-8048-05E4F8A5F8F6}"/>
              </a:ext>
            </a:extLst>
          </p:cNvPr>
          <p:cNvSpPr>
            <a:spLocks noGrp="1" noChangeArrowheads="1"/>
          </p:cNvSpPr>
          <p:nvPr>
            <p:ph type="body" idx="4294967295"/>
          </p:nvPr>
        </p:nvSpPr>
        <p:spPr>
          <a:xfrm>
            <a:off x="838200" y="2362200"/>
            <a:ext cx="7693025" cy="3724275"/>
          </a:xfrm>
        </p:spPr>
        <p:txBody>
          <a:bodyPr/>
          <a:lstStyle/>
          <a:p>
            <a:pPr marL="379413" indent="-379413" eaLnBrk="1" hangingPunct="1">
              <a:lnSpc>
                <a:spcPct val="80000"/>
              </a:lnSpc>
              <a:spcBef>
                <a:spcPts val="500"/>
              </a:spcBef>
              <a:buClr>
                <a:srgbClr val="003366"/>
              </a:buClr>
              <a:buSzPct val="75000"/>
              <a:buFont typeface="Wingdings" panose="05000000000000000000" pitchFamily="2" charset="2"/>
              <a:buChar char=""/>
              <a:tabLst>
                <a:tab pos="949325" algn="l"/>
                <a:tab pos="1863725" algn="l"/>
                <a:tab pos="2778125" algn="l"/>
                <a:tab pos="3692525" algn="l"/>
                <a:tab pos="4606925" algn="l"/>
                <a:tab pos="5521325" algn="l"/>
                <a:tab pos="6435725" algn="l"/>
                <a:tab pos="7350125" algn="l"/>
                <a:tab pos="8264525" algn="l"/>
                <a:tab pos="9178925" algn="l"/>
                <a:tab pos="10093325" algn="l"/>
              </a:tabLst>
            </a:pPr>
            <a:r>
              <a:rPr lang="cs-CZ" altLang="cs-CZ" sz="2000"/>
              <a:t>Oblast zkoumání se tímto rozděluje na tři základní úrovně: </a:t>
            </a:r>
          </a:p>
          <a:p>
            <a:pPr marL="379413" indent="-379413" eaLnBrk="1" hangingPunct="1">
              <a:lnSpc>
                <a:spcPct val="80000"/>
              </a:lnSpc>
              <a:spcBef>
                <a:spcPts val="500"/>
              </a:spcBef>
              <a:buClr>
                <a:srgbClr val="003366"/>
              </a:buClr>
              <a:buSzPct val="75000"/>
              <a:buFont typeface="Arial" panose="020B0604020202020204" pitchFamily="34" charset="0"/>
              <a:buAutoNum type="arabicPeriod"/>
              <a:tabLst>
                <a:tab pos="949325" algn="l"/>
                <a:tab pos="1863725" algn="l"/>
                <a:tab pos="2778125" algn="l"/>
                <a:tab pos="3692525" algn="l"/>
                <a:tab pos="4606925" algn="l"/>
                <a:tab pos="5521325" algn="l"/>
                <a:tab pos="6435725" algn="l"/>
                <a:tab pos="7350125" algn="l"/>
                <a:tab pos="8264525" algn="l"/>
                <a:tab pos="9178925" algn="l"/>
                <a:tab pos="10093325" algn="l"/>
              </a:tabLst>
            </a:pPr>
            <a:r>
              <a:rPr lang="cs-CZ" altLang="cs-CZ" sz="2000" i="1"/>
              <a:t>Dialekt</a:t>
            </a:r>
            <a:r>
              <a:rPr lang="cs-CZ" altLang="cs-CZ" sz="2000"/>
              <a:t> – ve vědomém rozporu s českou terminologickou tradicí – stojí nad ostatními úrovněmi. Jde o soubor útvarů, jehož systémovým úkolem v případě češtiny je například i to, abychom dobře kombinovali spisovné a obecněčeské prostředky. </a:t>
            </a:r>
          </a:p>
          <a:p>
            <a:pPr marL="379413" indent="-379413" eaLnBrk="1" hangingPunct="1">
              <a:lnSpc>
                <a:spcPct val="80000"/>
              </a:lnSpc>
              <a:spcBef>
                <a:spcPts val="500"/>
              </a:spcBef>
              <a:buClr>
                <a:srgbClr val="003366"/>
              </a:buClr>
              <a:buSzPct val="75000"/>
              <a:buFont typeface="Arial" panose="020B0604020202020204" pitchFamily="34" charset="0"/>
              <a:buAutoNum type="arabicPeriod"/>
              <a:tabLst>
                <a:tab pos="949325" algn="l"/>
                <a:tab pos="1863725" algn="l"/>
                <a:tab pos="2778125" algn="l"/>
                <a:tab pos="3692525" algn="l"/>
                <a:tab pos="4606925" algn="l"/>
                <a:tab pos="5521325" algn="l"/>
                <a:tab pos="6435725" algn="l"/>
                <a:tab pos="7350125" algn="l"/>
                <a:tab pos="8264525" algn="l"/>
                <a:tab pos="9178925" algn="l"/>
                <a:tab pos="10093325" algn="l"/>
              </a:tabLst>
            </a:pPr>
            <a:r>
              <a:rPr lang="cs-CZ" altLang="cs-CZ" sz="2000" i="1"/>
              <a:t>Sociolekt</a:t>
            </a:r>
            <a:r>
              <a:rPr lang="cs-CZ" altLang="cs-CZ" sz="2000"/>
              <a:t> je soubor jazykových útvarů jedné society, ať už je vymezena jakkoliv </a:t>
            </a:r>
            <a:r>
              <a:rPr lang="cs-CZ" altLang="cs-CZ" sz="2000">
                <a:hlinkClick r:id=""/>
              </a:rPr>
              <a:t>[1]</a:t>
            </a:r>
            <a:r>
              <a:rPr lang="cs-CZ" altLang="cs-CZ" sz="2000"/>
              <a:t>. </a:t>
            </a:r>
          </a:p>
          <a:p>
            <a:pPr marL="379413" indent="-379413" eaLnBrk="1" hangingPunct="1">
              <a:lnSpc>
                <a:spcPct val="80000"/>
              </a:lnSpc>
              <a:spcBef>
                <a:spcPts val="500"/>
              </a:spcBef>
              <a:buClr>
                <a:srgbClr val="003366"/>
              </a:buClr>
              <a:buSzPct val="75000"/>
              <a:buFont typeface="Arial" panose="020B0604020202020204" pitchFamily="34" charset="0"/>
              <a:buAutoNum type="arabicPeriod"/>
              <a:tabLst>
                <a:tab pos="949325" algn="l"/>
                <a:tab pos="1863725" algn="l"/>
                <a:tab pos="2778125" algn="l"/>
                <a:tab pos="3692525" algn="l"/>
                <a:tab pos="4606925" algn="l"/>
                <a:tab pos="5521325" algn="l"/>
                <a:tab pos="6435725" algn="l"/>
                <a:tab pos="7350125" algn="l"/>
                <a:tab pos="8264525" algn="l"/>
                <a:tab pos="9178925" algn="l"/>
                <a:tab pos="10093325" algn="l"/>
              </a:tabLst>
            </a:pPr>
            <a:r>
              <a:rPr lang="cs-CZ" altLang="cs-CZ" sz="2000" i="1"/>
              <a:t>Idiolekt</a:t>
            </a:r>
            <a:r>
              <a:rPr lang="cs-CZ" altLang="cs-CZ" sz="2000"/>
              <a:t> je jazyk jednoho díla (spíše než jednoho člověka </a:t>
            </a:r>
            <a:r>
              <a:rPr lang="cs-CZ" altLang="cs-CZ" sz="2000">
                <a:hlinkClick r:id=""/>
              </a:rPr>
              <a:t>[2]</a:t>
            </a:r>
            <a:r>
              <a:rPr lang="cs-CZ" altLang="cs-CZ" sz="2000"/>
              <a:t>).</a:t>
            </a:r>
          </a:p>
          <a:p>
            <a:pPr marL="379413" indent="-379413" eaLnBrk="1" hangingPunct="1">
              <a:lnSpc>
                <a:spcPct val="80000"/>
              </a:lnSpc>
              <a:spcBef>
                <a:spcPts val="500"/>
              </a:spcBef>
              <a:buClr>
                <a:srgbClr val="003366"/>
              </a:buClr>
              <a:buSzPct val="75000"/>
              <a:buFont typeface="Wingdings" panose="05000000000000000000" pitchFamily="2" charset="2"/>
              <a:buChar char=""/>
              <a:tabLst>
                <a:tab pos="949325" algn="l"/>
                <a:tab pos="1863725" algn="l"/>
                <a:tab pos="2778125" algn="l"/>
                <a:tab pos="3692525" algn="l"/>
                <a:tab pos="4606925" algn="l"/>
                <a:tab pos="5521325" algn="l"/>
                <a:tab pos="6435725" algn="l"/>
                <a:tab pos="7350125" algn="l"/>
                <a:tab pos="8264525" algn="l"/>
                <a:tab pos="9178925" algn="l"/>
                <a:tab pos="10093325" algn="l"/>
              </a:tabLst>
            </a:pPr>
            <a:br>
              <a:rPr lang="cs-CZ" altLang="cs-CZ" sz="2000"/>
            </a:br>
            <a:r>
              <a:rPr lang="cs-CZ" altLang="cs-CZ" sz="2000">
                <a:hlinkClick r:id=""/>
              </a:rPr>
              <a:t>[1]</a:t>
            </a:r>
            <a:r>
              <a:rPr lang="cs-CZ" altLang="cs-CZ" sz="2000"/>
              <a:t> Česká tradice se zajímá o povahu komunit, ale stejně tak může zkoumat povahu souboru textů.</a:t>
            </a:r>
          </a:p>
          <a:p>
            <a:pPr marL="379413" indent="-379413" eaLnBrk="1" hangingPunct="1">
              <a:lnSpc>
                <a:spcPct val="80000"/>
              </a:lnSpc>
              <a:spcBef>
                <a:spcPts val="500"/>
              </a:spcBef>
              <a:buClr>
                <a:srgbClr val="003366"/>
              </a:buClr>
              <a:buSzPct val="75000"/>
              <a:buFont typeface="Wingdings" panose="05000000000000000000" pitchFamily="2" charset="2"/>
              <a:buChar char=""/>
              <a:tabLst>
                <a:tab pos="949325" algn="l"/>
                <a:tab pos="1863725" algn="l"/>
                <a:tab pos="2778125" algn="l"/>
                <a:tab pos="3692525" algn="l"/>
                <a:tab pos="4606925" algn="l"/>
                <a:tab pos="5521325" algn="l"/>
                <a:tab pos="6435725" algn="l"/>
                <a:tab pos="7350125" algn="l"/>
                <a:tab pos="8264525" algn="l"/>
                <a:tab pos="9178925" algn="l"/>
                <a:tab pos="10093325" algn="l"/>
              </a:tabLst>
            </a:pPr>
            <a:r>
              <a:rPr lang="cs-CZ" altLang="cs-CZ" sz="2000"/>
              <a:t>[2] Mluvčí jazyka disponuje více idiolekty.</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82" name="Text Box 1">
            <a:extLst>
              <a:ext uri="{FF2B5EF4-FFF2-40B4-BE49-F238E27FC236}">
                <a16:creationId xmlns:a16="http://schemas.microsoft.com/office/drawing/2014/main" id="{57E0D0A1-2217-4D81-8286-5A1FBB699E3A}"/>
              </a:ext>
            </a:extLst>
          </p:cNvPr>
          <p:cNvSpPr txBox="1">
            <a:spLocks noChangeArrowheads="1"/>
          </p:cNvSpPr>
          <p:nvPr/>
        </p:nvSpPr>
        <p:spPr bwMode="auto">
          <a:xfrm>
            <a:off x="833438" y="833438"/>
            <a:ext cx="7780337" cy="99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3366"/>
                </a:solidFill>
                <a:latin typeface="Arial" panose="020B0604020202020204" pitchFamily="34" charset="0"/>
                <a:cs typeface="Arial" panose="020B0604020202020204" pitchFamily="34" charset="0"/>
              </a:defRPr>
            </a:lvl1pPr>
            <a:lvl2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3366"/>
                </a:solidFill>
                <a:latin typeface="Arial" panose="020B0604020202020204" pitchFamily="34" charset="0"/>
                <a:cs typeface="Arial" panose="020B0604020202020204" pitchFamily="34" charset="0"/>
              </a:defRPr>
            </a:lvl2pPr>
            <a:lvl3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3366"/>
                </a:solidFill>
                <a:latin typeface="Arial" panose="020B0604020202020204" pitchFamily="34" charset="0"/>
                <a:cs typeface="Arial" panose="020B0604020202020204" pitchFamily="34" charset="0"/>
              </a:defRPr>
            </a:lvl3pPr>
            <a:lvl4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4pPr>
            <a:lvl5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5pPr>
            <a:lvl6pPr marL="25146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6pPr>
            <a:lvl7pPr marL="29718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7pPr>
            <a:lvl8pPr marL="34290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8pPr>
            <a:lvl9pPr marL="38862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9pPr>
          </a:lstStyle>
          <a:p>
            <a:pPr eaLnBrk="1" hangingPunct="1">
              <a:lnSpc>
                <a:spcPct val="90000"/>
              </a:lnSpc>
              <a:spcBef>
                <a:spcPct val="0"/>
              </a:spcBef>
              <a:buClrTx/>
              <a:buFontTx/>
              <a:buNone/>
            </a:pPr>
            <a:r>
              <a:rPr lang="cs-CZ" altLang="cs-CZ" sz="3600" b="1">
                <a:solidFill>
                  <a:srgbClr val="006666"/>
                </a:solidFill>
              </a:rPr>
              <a:t>Inherentní vs. aferentní</a:t>
            </a:r>
          </a:p>
        </p:txBody>
      </p:sp>
      <p:sp>
        <p:nvSpPr>
          <p:cNvPr id="71683" name="Rectangle 2">
            <a:extLst>
              <a:ext uri="{FF2B5EF4-FFF2-40B4-BE49-F238E27FC236}">
                <a16:creationId xmlns:a16="http://schemas.microsoft.com/office/drawing/2014/main" id="{66545792-C299-48B5-AEB2-D23AA51D795B}"/>
              </a:ext>
            </a:extLst>
          </p:cNvPr>
          <p:cNvSpPr>
            <a:spLocks noGrp="1" noChangeArrowheads="1"/>
          </p:cNvSpPr>
          <p:nvPr>
            <p:ph type="body" idx="4294967295"/>
          </p:nvPr>
        </p:nvSpPr>
        <p:spPr>
          <a:xfrm>
            <a:off x="838200" y="2362200"/>
            <a:ext cx="7693025" cy="3724275"/>
          </a:xfrm>
        </p:spPr>
        <p:txBody>
          <a:bodyPr/>
          <a:lstStyle/>
          <a:p>
            <a:pPr marL="341313" indent="-341313" eaLnBrk="1" hangingPunct="1">
              <a:lnSpc>
                <a:spcPct val="80000"/>
              </a:lnSpc>
              <a:spcBef>
                <a:spcPts val="5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000"/>
              <a:t>Séma </a:t>
            </a:r>
            <a:r>
              <a:rPr lang="cs-CZ" altLang="cs-CZ" sz="2000" i="1"/>
              <a:t>inherentní</a:t>
            </a:r>
            <a:r>
              <a:rPr lang="cs-CZ" altLang="cs-CZ" sz="2000"/>
              <a:t> </a:t>
            </a:r>
            <a:r>
              <a:rPr lang="cs-CZ" altLang="cs-CZ" sz="2000">
                <a:hlinkClick r:id=""/>
              </a:rPr>
              <a:t>[1]</a:t>
            </a:r>
            <a:r>
              <a:rPr lang="cs-CZ" altLang="cs-CZ" sz="2000"/>
              <a:t> je přítomno ve všech systémech, resp. v systému nejšířeji uchopitelném – v dialektu. </a:t>
            </a:r>
          </a:p>
          <a:p>
            <a:pPr marL="341313" indent="-341313" eaLnBrk="1" hangingPunct="1">
              <a:lnSpc>
                <a:spcPct val="80000"/>
              </a:lnSpc>
              <a:spcBef>
                <a:spcPts val="5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000" i="1"/>
              <a:t>Aferentní</a:t>
            </a:r>
            <a:r>
              <a:rPr lang="cs-CZ" altLang="cs-CZ" sz="2000"/>
              <a:t> je přítomno jen v některých systémech a podsystémech: idiolektech a sociolektech. </a:t>
            </a:r>
          </a:p>
          <a:p>
            <a:pPr marL="341313" indent="-341313" eaLnBrk="1" hangingPunct="1">
              <a:lnSpc>
                <a:spcPct val="80000"/>
              </a:lnSpc>
              <a:spcBef>
                <a:spcPts val="5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000"/>
              <a:t>Úkolem selekce v OP je zjišťovat, které z oněch aferentních sémat skutečně je a které není přítomno v konkrétním textu. (Jazyk je postaven na kulturně-sociálních normách, jež zahrnují rozdělení na dialekty, sociolekty a idiolekty, tato problematika tedy zcela správně patří do jazykovědy.)</a:t>
            </a:r>
          </a:p>
          <a:p>
            <a:pPr marL="341313" indent="-341313" eaLnBrk="1" hangingPunct="1">
              <a:lnSpc>
                <a:spcPct val="80000"/>
              </a:lnSpc>
              <a:spcBef>
                <a:spcPts val="5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br>
              <a:rPr lang="cs-CZ" altLang="cs-CZ" sz="2000"/>
            </a:br>
            <a:r>
              <a:rPr lang="cs-CZ" altLang="cs-CZ" sz="2000">
                <a:hlinkClick r:id=""/>
              </a:rPr>
              <a:t>[1]</a:t>
            </a:r>
            <a:r>
              <a:rPr lang="cs-CZ" altLang="cs-CZ" sz="2000"/>
              <a:t> Inherentní = v tom, uvnitř vězící, vlastní. V terminologii PLKu se označuje jako </a:t>
            </a:r>
            <a:r>
              <a:rPr lang="cs-CZ" altLang="cs-CZ" sz="2000" i="1"/>
              <a:t>centrální</a:t>
            </a:r>
            <a:r>
              <a:rPr lang="cs-CZ" altLang="cs-CZ" sz="2000"/>
              <a:t>. Oproti tomu aferentní = přídatný a v terminologii PLKu se používá pojem </a:t>
            </a:r>
            <a:r>
              <a:rPr lang="cs-CZ" altLang="cs-CZ" sz="2000" i="1"/>
              <a:t>periferní</a:t>
            </a:r>
            <a:r>
              <a:rPr lang="cs-CZ" altLang="cs-CZ" sz="200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Text Box 1">
            <a:extLst>
              <a:ext uri="{FF2B5EF4-FFF2-40B4-BE49-F238E27FC236}">
                <a16:creationId xmlns:a16="http://schemas.microsoft.com/office/drawing/2014/main" id="{018CD25C-6DBD-4F0E-BEC8-2C2990AF449C}"/>
              </a:ext>
            </a:extLst>
          </p:cNvPr>
          <p:cNvSpPr txBox="1">
            <a:spLocks noChangeArrowheads="1"/>
          </p:cNvSpPr>
          <p:nvPr/>
        </p:nvSpPr>
        <p:spPr bwMode="auto">
          <a:xfrm>
            <a:off x="833438" y="833438"/>
            <a:ext cx="7780337" cy="99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3366"/>
                </a:solidFill>
                <a:latin typeface="Arial" panose="020B0604020202020204" pitchFamily="34" charset="0"/>
                <a:cs typeface="Arial" panose="020B0604020202020204" pitchFamily="34" charset="0"/>
              </a:defRPr>
            </a:lvl1pPr>
            <a:lvl2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3366"/>
                </a:solidFill>
                <a:latin typeface="Arial" panose="020B0604020202020204" pitchFamily="34" charset="0"/>
                <a:cs typeface="Arial" panose="020B0604020202020204" pitchFamily="34" charset="0"/>
              </a:defRPr>
            </a:lvl2pPr>
            <a:lvl3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3366"/>
                </a:solidFill>
                <a:latin typeface="Arial" panose="020B0604020202020204" pitchFamily="34" charset="0"/>
                <a:cs typeface="Arial" panose="020B0604020202020204" pitchFamily="34" charset="0"/>
              </a:defRPr>
            </a:lvl3pPr>
            <a:lvl4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4pPr>
            <a:lvl5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5pPr>
            <a:lvl6pPr marL="25146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6pPr>
            <a:lvl7pPr marL="29718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7pPr>
            <a:lvl8pPr marL="34290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8pPr>
            <a:lvl9pPr marL="38862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9pPr>
          </a:lstStyle>
          <a:p>
            <a:pPr eaLnBrk="1" hangingPunct="1">
              <a:lnSpc>
                <a:spcPct val="90000"/>
              </a:lnSpc>
              <a:spcBef>
                <a:spcPct val="0"/>
              </a:spcBef>
              <a:buClrTx/>
              <a:buFontTx/>
              <a:buNone/>
            </a:pPr>
            <a:r>
              <a:rPr lang="cs-CZ" altLang="cs-CZ" sz="3600" b="1">
                <a:solidFill>
                  <a:srgbClr val="006666"/>
                </a:solidFill>
              </a:rPr>
              <a:t>Generické vs. specifické</a:t>
            </a:r>
          </a:p>
        </p:txBody>
      </p:sp>
      <p:sp>
        <p:nvSpPr>
          <p:cNvPr id="73731" name="Rectangle 2">
            <a:extLst>
              <a:ext uri="{FF2B5EF4-FFF2-40B4-BE49-F238E27FC236}">
                <a16:creationId xmlns:a16="http://schemas.microsoft.com/office/drawing/2014/main" id="{A8B69B17-858C-44B3-894A-16C13934C1C5}"/>
              </a:ext>
            </a:extLst>
          </p:cNvPr>
          <p:cNvSpPr>
            <a:spLocks noGrp="1" noChangeArrowheads="1"/>
          </p:cNvSpPr>
          <p:nvPr>
            <p:ph type="body" idx="4294967295"/>
          </p:nvPr>
        </p:nvSpPr>
        <p:spPr>
          <a:xfrm>
            <a:off x="838200" y="2362200"/>
            <a:ext cx="7693025" cy="3724275"/>
          </a:xfrm>
        </p:spPr>
        <p:txBody>
          <a:bodyPr/>
          <a:lstStyle/>
          <a:p>
            <a:pPr indent="-341313" eaLnBrk="1" hangingPunct="1">
              <a:lnSpc>
                <a:spcPct val="90000"/>
              </a:lnSpc>
              <a:spcBef>
                <a:spcPts val="600"/>
              </a:spcBef>
              <a:buClrTx/>
              <a:buSzPct val="75000"/>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altLang="cs-CZ" sz="2400"/>
              <a:t>Sémata se zde dělí na </a:t>
            </a:r>
            <a:r>
              <a:rPr lang="cs-CZ" altLang="cs-CZ" sz="2400" i="1"/>
              <a:t>generická</a:t>
            </a:r>
            <a:r>
              <a:rPr lang="cs-CZ" altLang="cs-CZ" sz="2400"/>
              <a:t> a </a:t>
            </a:r>
            <a:r>
              <a:rPr lang="cs-CZ" altLang="cs-CZ" sz="2400" i="1"/>
              <a:t>specifická.</a:t>
            </a:r>
          </a:p>
          <a:p>
            <a:pPr indent="-341313" eaLnBrk="1" hangingPunct="1">
              <a:lnSpc>
                <a:spcPct val="90000"/>
              </a:lnSpc>
              <a:spcBef>
                <a:spcPts val="600"/>
              </a:spcBef>
              <a:buClr>
                <a:srgbClr val="003366"/>
              </a:buClr>
              <a:buSzPct val="75000"/>
              <a:buFont typeface="Wingdings" panose="05000000000000000000" pitchFamily="2" charset="2"/>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altLang="cs-CZ" sz="2400"/>
              <a:t>Příkladem generického sématu může být rys /náboženství/ u morfémů </a:t>
            </a:r>
            <a:r>
              <a:rPr lang="cs-CZ" altLang="cs-CZ" sz="2400" i="1"/>
              <a:t>svatba</a:t>
            </a:r>
            <a:r>
              <a:rPr lang="cs-CZ" altLang="cs-CZ" sz="2400"/>
              <a:t> a</a:t>
            </a:r>
            <a:r>
              <a:rPr lang="cs-CZ" altLang="cs-CZ" sz="2400" i="1"/>
              <a:t> pohřeb.</a:t>
            </a:r>
          </a:p>
          <a:p>
            <a:pPr indent="-341313" eaLnBrk="1" hangingPunct="1">
              <a:lnSpc>
                <a:spcPct val="90000"/>
              </a:lnSpc>
              <a:spcBef>
                <a:spcPts val="600"/>
              </a:spcBef>
              <a:buClr>
                <a:srgbClr val="003366"/>
              </a:buClr>
              <a:buSzPct val="75000"/>
              <a:buFont typeface="Wingdings" panose="05000000000000000000" pitchFamily="2" charset="2"/>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altLang="cs-CZ" sz="2400"/>
              <a:t>Přítomnost či nepřítomnost tohoto generického sématu dokáže u těchto morfémů vybudit aferentní rys /církevní/ či /občanský/. </a:t>
            </a:r>
          </a:p>
          <a:p>
            <a:pPr indent="-341313" eaLnBrk="1" hangingPunct="1">
              <a:lnSpc>
                <a:spcPct val="90000"/>
              </a:lnSpc>
              <a:spcBef>
                <a:spcPts val="600"/>
              </a:spcBef>
              <a:buClr>
                <a:srgbClr val="003366"/>
              </a:buClr>
              <a:buSzPct val="75000"/>
              <a:buFont typeface="Wingdings" panose="05000000000000000000" pitchFamily="2" charset="2"/>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cs-CZ" altLang="cs-CZ" sz="2400"/>
              <a:t>S ohledem na generická sémata lze řešit mimo jiné např. homonymii – </a:t>
            </a:r>
            <a:r>
              <a:rPr lang="cs-CZ" altLang="cs-CZ" sz="2400" i="1"/>
              <a:t>pánev a lopatka</a:t>
            </a:r>
            <a:r>
              <a:rPr lang="cs-CZ" altLang="cs-CZ" sz="2400"/>
              <a:t>: /anatomie/ vs. /domácnost/; </a:t>
            </a:r>
            <a:r>
              <a:rPr lang="cs-CZ" altLang="cs-CZ" sz="2400" i="1"/>
              <a:t>chléb a víno</a:t>
            </a:r>
            <a:r>
              <a:rPr lang="cs-CZ" altLang="cs-CZ" sz="2400"/>
              <a:t>: /náboženství/ vs. /stravování/.</a:t>
            </a:r>
            <a:r>
              <a:rPr lang="cs-CZ" altLang="cs-CZ" sz="2400" b="1"/>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5778" name="Text Box 1">
            <a:extLst>
              <a:ext uri="{FF2B5EF4-FFF2-40B4-BE49-F238E27FC236}">
                <a16:creationId xmlns:a16="http://schemas.microsoft.com/office/drawing/2014/main" id="{CA0AA18B-86A9-4394-970F-814C72DC6A58}"/>
              </a:ext>
            </a:extLst>
          </p:cNvPr>
          <p:cNvSpPr txBox="1">
            <a:spLocks noChangeArrowheads="1"/>
          </p:cNvSpPr>
          <p:nvPr/>
        </p:nvSpPr>
        <p:spPr bwMode="auto">
          <a:xfrm>
            <a:off x="833438" y="833438"/>
            <a:ext cx="7780337" cy="99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3366"/>
                </a:solidFill>
                <a:latin typeface="Arial" panose="020B0604020202020204" pitchFamily="34" charset="0"/>
                <a:cs typeface="Arial" panose="020B0604020202020204" pitchFamily="34" charset="0"/>
              </a:defRPr>
            </a:lvl1pPr>
            <a:lvl2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3366"/>
                </a:solidFill>
                <a:latin typeface="Arial" panose="020B0604020202020204" pitchFamily="34" charset="0"/>
                <a:cs typeface="Arial" panose="020B0604020202020204" pitchFamily="34" charset="0"/>
              </a:defRPr>
            </a:lvl2pPr>
            <a:lvl3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3366"/>
                </a:solidFill>
                <a:latin typeface="Arial" panose="020B0604020202020204" pitchFamily="34" charset="0"/>
                <a:cs typeface="Arial" panose="020B0604020202020204" pitchFamily="34" charset="0"/>
              </a:defRPr>
            </a:lvl3pPr>
            <a:lvl4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4pPr>
            <a:lvl5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5pPr>
            <a:lvl6pPr marL="25146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6pPr>
            <a:lvl7pPr marL="29718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7pPr>
            <a:lvl8pPr marL="34290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8pPr>
            <a:lvl9pPr marL="38862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9pPr>
          </a:lstStyle>
          <a:p>
            <a:pPr eaLnBrk="1" hangingPunct="1">
              <a:lnSpc>
                <a:spcPct val="90000"/>
              </a:lnSpc>
              <a:spcBef>
                <a:spcPct val="0"/>
              </a:spcBef>
              <a:buClrTx/>
              <a:buFontTx/>
              <a:buNone/>
            </a:pPr>
            <a:r>
              <a:rPr lang="cs-CZ" altLang="cs-CZ" sz="3600" b="1">
                <a:solidFill>
                  <a:srgbClr val="006666"/>
                </a:solidFill>
              </a:rPr>
              <a:t>Generické vs. specifické (2)</a:t>
            </a:r>
          </a:p>
        </p:txBody>
      </p:sp>
      <p:sp>
        <p:nvSpPr>
          <p:cNvPr id="75779" name="Rectangle 2">
            <a:extLst>
              <a:ext uri="{FF2B5EF4-FFF2-40B4-BE49-F238E27FC236}">
                <a16:creationId xmlns:a16="http://schemas.microsoft.com/office/drawing/2014/main" id="{A6CD2A2F-4A4F-4568-AC55-70402FE19F50}"/>
              </a:ext>
            </a:extLst>
          </p:cNvPr>
          <p:cNvSpPr>
            <a:spLocks noGrp="1" noChangeArrowheads="1"/>
          </p:cNvSpPr>
          <p:nvPr>
            <p:ph type="body" idx="4294967295"/>
          </p:nvPr>
        </p:nvSpPr>
        <p:spPr>
          <a:xfrm>
            <a:off x="838200" y="2362200"/>
            <a:ext cx="7693025" cy="3838575"/>
          </a:xfrm>
        </p:spPr>
        <p:txBody>
          <a:bodyPr/>
          <a:lstStyle/>
          <a:p>
            <a:pPr marL="341313" indent="-341313" eaLnBrk="1" hangingPunct="1">
              <a:lnSpc>
                <a:spcPct val="80000"/>
              </a:lnSpc>
              <a:spcBef>
                <a:spcPts val="6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400"/>
              <a:t>Z toho lze usoudit, že:</a:t>
            </a:r>
          </a:p>
          <a:p>
            <a:pPr marL="341313" indent="-341313" eaLnBrk="1" hangingPunct="1">
              <a:lnSpc>
                <a:spcPct val="80000"/>
              </a:lnSpc>
              <a:spcBef>
                <a:spcPts val="8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3200" b="1"/>
              <a:t>Generické séma</a:t>
            </a:r>
            <a:r>
              <a:rPr lang="cs-CZ" altLang="cs-CZ" sz="3200"/>
              <a:t> označuje nějakou </a:t>
            </a:r>
            <a:r>
              <a:rPr lang="cs-CZ" altLang="cs-CZ" sz="3200" i="1"/>
              <a:t>třídu</a:t>
            </a:r>
            <a:r>
              <a:rPr lang="cs-CZ" altLang="cs-CZ" sz="3200"/>
              <a:t> (séma rodové). </a:t>
            </a:r>
          </a:p>
          <a:p>
            <a:pPr marL="341313" indent="-341313" eaLnBrk="1" hangingPunct="1">
              <a:lnSpc>
                <a:spcPct val="80000"/>
              </a:lnSpc>
              <a:spcBef>
                <a:spcPts val="8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3200" b="1"/>
              <a:t>Specifické séma</a:t>
            </a:r>
            <a:r>
              <a:rPr lang="cs-CZ" altLang="cs-CZ" sz="3200"/>
              <a:t> oproti tomu označuje </a:t>
            </a:r>
            <a:r>
              <a:rPr lang="cs-CZ" altLang="cs-CZ" sz="3200" i="1"/>
              <a:t>jednotku</a:t>
            </a:r>
            <a:r>
              <a:rPr lang="cs-CZ" altLang="cs-CZ" sz="3200"/>
              <a:t> ve třídě (séma druhové). </a:t>
            </a:r>
          </a:p>
          <a:p>
            <a:pPr marL="341313" indent="-341313" eaLnBrk="1" hangingPunct="1">
              <a:lnSpc>
                <a:spcPct val="80000"/>
              </a:lnSpc>
              <a:spcBef>
                <a:spcPts val="6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400"/>
              <a:t>Třídu generických sémat sémému lze pojmenovat </a:t>
            </a:r>
            <a:r>
              <a:rPr lang="cs-CZ" altLang="cs-CZ" sz="2400" i="1"/>
              <a:t>klasém</a:t>
            </a:r>
            <a:r>
              <a:rPr lang="cs-CZ" altLang="cs-CZ" sz="2400"/>
              <a:t>. </a:t>
            </a:r>
          </a:p>
          <a:p>
            <a:pPr marL="341313" indent="-341313" eaLnBrk="1" hangingPunct="1">
              <a:lnSpc>
                <a:spcPct val="80000"/>
              </a:lnSpc>
              <a:spcBef>
                <a:spcPts val="6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400"/>
              <a:t>Specifická sémata sémému lze shrnout pod termín </a:t>
            </a:r>
            <a:r>
              <a:rPr lang="cs-CZ" altLang="cs-CZ" sz="2400" i="1"/>
              <a:t>sémantém</a:t>
            </a:r>
            <a:r>
              <a:rPr lang="cs-CZ" altLang="cs-CZ" sz="2400"/>
              <a:t>.</a:t>
            </a:r>
          </a:p>
          <a:p>
            <a:pPr marL="341313" indent="-341313" eaLnBrk="1" hangingPunct="1">
              <a:lnSpc>
                <a:spcPct val="80000"/>
              </a:lnSpc>
              <a:spcBef>
                <a:spcPts val="600"/>
              </a:spcBef>
              <a:buClr>
                <a:srgbClr val="003366"/>
              </a:buClr>
              <a:buSzPct val="75000"/>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altLang="cs-CZ" sz="2400"/>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7826" name="Text Box 1">
            <a:extLst>
              <a:ext uri="{FF2B5EF4-FFF2-40B4-BE49-F238E27FC236}">
                <a16:creationId xmlns:a16="http://schemas.microsoft.com/office/drawing/2014/main" id="{3FDCB5A7-0B91-40A7-91FF-BF6B18704488}"/>
              </a:ext>
            </a:extLst>
          </p:cNvPr>
          <p:cNvSpPr txBox="1">
            <a:spLocks noChangeArrowheads="1"/>
          </p:cNvSpPr>
          <p:nvPr/>
        </p:nvSpPr>
        <p:spPr bwMode="auto">
          <a:xfrm>
            <a:off x="833438" y="833438"/>
            <a:ext cx="7780337" cy="99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3366"/>
                </a:solidFill>
                <a:latin typeface="Arial" panose="020B0604020202020204" pitchFamily="34" charset="0"/>
                <a:cs typeface="Arial" panose="020B0604020202020204" pitchFamily="34" charset="0"/>
              </a:defRPr>
            </a:lvl1pPr>
            <a:lvl2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3366"/>
                </a:solidFill>
                <a:latin typeface="Arial" panose="020B0604020202020204" pitchFamily="34" charset="0"/>
                <a:cs typeface="Arial" panose="020B0604020202020204" pitchFamily="34" charset="0"/>
              </a:defRPr>
            </a:lvl2pPr>
            <a:lvl3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3366"/>
                </a:solidFill>
                <a:latin typeface="Arial" panose="020B0604020202020204" pitchFamily="34" charset="0"/>
                <a:cs typeface="Arial" panose="020B0604020202020204" pitchFamily="34" charset="0"/>
              </a:defRPr>
            </a:lvl3pPr>
            <a:lvl4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4pPr>
            <a:lvl5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5pPr>
            <a:lvl6pPr marL="25146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6pPr>
            <a:lvl7pPr marL="29718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7pPr>
            <a:lvl8pPr marL="34290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8pPr>
            <a:lvl9pPr marL="38862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9pPr>
          </a:lstStyle>
          <a:p>
            <a:pPr eaLnBrk="1" hangingPunct="1">
              <a:lnSpc>
                <a:spcPct val="90000"/>
              </a:lnSpc>
              <a:spcBef>
                <a:spcPct val="0"/>
              </a:spcBef>
              <a:buClrTx/>
              <a:buFontTx/>
              <a:buNone/>
            </a:pPr>
            <a:r>
              <a:rPr lang="cs-CZ" altLang="cs-CZ" sz="3600" b="1">
                <a:solidFill>
                  <a:srgbClr val="006666"/>
                </a:solidFill>
              </a:rPr>
              <a:t>Aktualizace vs. deaktualizace</a:t>
            </a:r>
          </a:p>
        </p:txBody>
      </p:sp>
      <p:sp>
        <p:nvSpPr>
          <p:cNvPr id="77827" name="Rectangle 2">
            <a:extLst>
              <a:ext uri="{FF2B5EF4-FFF2-40B4-BE49-F238E27FC236}">
                <a16:creationId xmlns:a16="http://schemas.microsoft.com/office/drawing/2014/main" id="{C0D99919-A501-4A9A-A4C0-B07765DE960A}"/>
              </a:ext>
            </a:extLst>
          </p:cNvPr>
          <p:cNvSpPr>
            <a:spLocks noGrp="1" noChangeArrowheads="1"/>
          </p:cNvSpPr>
          <p:nvPr>
            <p:ph type="body" idx="4294967295"/>
          </p:nvPr>
        </p:nvSpPr>
        <p:spPr>
          <a:xfrm>
            <a:off x="838200" y="2362200"/>
            <a:ext cx="7693025" cy="3724275"/>
          </a:xfrm>
        </p:spPr>
        <p:txBody>
          <a:bodyPr/>
          <a:lstStyle/>
          <a:p>
            <a:pPr marL="341313" indent="-341313" eaLnBrk="1" hangingPunct="1">
              <a:lnSpc>
                <a:spcPct val="90000"/>
              </a:lnSpc>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Tento aparát něco aktualizuje a něco deaktualizuje. Pracujeme s morfémem, sémata jsou inherentní a aferentní a odtud vychází tato škála intenzity.</a:t>
            </a:r>
          </a:p>
          <a:p>
            <a:pPr marL="341313" indent="-341313" eaLnBrk="1" hangingPunct="1">
              <a:lnSpc>
                <a:spcPct val="90000"/>
              </a:lnSpc>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b="1"/>
              <a:t>                                   text</a:t>
            </a:r>
          </a:p>
          <a:p>
            <a:pPr marL="341313" indent="-341313" eaLnBrk="1" hangingPunct="1">
              <a:lnSpc>
                <a:spcPct val="90000"/>
              </a:lnSpc>
              <a:buClrTx/>
              <a:buSzPct val="75000"/>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                       </a:t>
            </a:r>
            <a:r>
              <a:rPr lang="cs-CZ" altLang="cs-CZ" i="1"/>
              <a:t>aktualizace</a:t>
            </a:r>
            <a:r>
              <a:rPr lang="cs-CZ" altLang="cs-CZ"/>
              <a:t> </a:t>
            </a:r>
            <a:r>
              <a:rPr lang="cs-CZ" altLang="cs-CZ" i="1"/>
              <a:t>deaktualizace</a:t>
            </a:r>
          </a:p>
          <a:p>
            <a:pPr marL="341313" indent="-341313" eaLnBrk="1" hangingPunct="1">
              <a:lnSpc>
                <a:spcPct val="90000"/>
              </a:lnSpc>
              <a:buClrTx/>
              <a:buSzPct val="75000"/>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b="1"/>
              <a:t>jazyk </a:t>
            </a:r>
            <a:r>
              <a:rPr lang="cs-CZ" altLang="cs-CZ" i="1"/>
              <a:t>inherence      </a:t>
            </a:r>
            <a:r>
              <a:rPr lang="cs-CZ" altLang="cs-CZ"/>
              <a:t>1                   3</a:t>
            </a:r>
          </a:p>
          <a:p>
            <a:pPr marL="341313" indent="-341313" eaLnBrk="1" hangingPunct="1">
              <a:lnSpc>
                <a:spcPct val="90000"/>
              </a:lnSpc>
              <a:buClrTx/>
              <a:buSzPct val="75000"/>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i="1"/>
              <a:t>          aference        </a:t>
            </a:r>
            <a:r>
              <a:rPr lang="cs-CZ" altLang="cs-CZ"/>
              <a:t>2                   4</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9874" name="Text Box 1">
            <a:extLst>
              <a:ext uri="{FF2B5EF4-FFF2-40B4-BE49-F238E27FC236}">
                <a16:creationId xmlns:a16="http://schemas.microsoft.com/office/drawing/2014/main" id="{329FA54C-5537-462E-ABAA-A00E0FDE9469}"/>
              </a:ext>
            </a:extLst>
          </p:cNvPr>
          <p:cNvSpPr txBox="1">
            <a:spLocks noChangeArrowheads="1"/>
          </p:cNvSpPr>
          <p:nvPr/>
        </p:nvSpPr>
        <p:spPr bwMode="auto">
          <a:xfrm>
            <a:off x="833438" y="833438"/>
            <a:ext cx="7780337" cy="99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3366"/>
                </a:solidFill>
                <a:latin typeface="Arial" panose="020B0604020202020204" pitchFamily="34" charset="0"/>
                <a:cs typeface="Arial" panose="020B0604020202020204" pitchFamily="34" charset="0"/>
              </a:defRPr>
            </a:lvl1pPr>
            <a:lvl2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3366"/>
                </a:solidFill>
                <a:latin typeface="Arial" panose="020B0604020202020204" pitchFamily="34" charset="0"/>
                <a:cs typeface="Arial" panose="020B0604020202020204" pitchFamily="34" charset="0"/>
              </a:defRPr>
            </a:lvl2pPr>
            <a:lvl3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3366"/>
                </a:solidFill>
                <a:latin typeface="Arial" panose="020B0604020202020204" pitchFamily="34" charset="0"/>
                <a:cs typeface="Arial" panose="020B0604020202020204" pitchFamily="34" charset="0"/>
              </a:defRPr>
            </a:lvl3pPr>
            <a:lvl4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4pPr>
            <a:lvl5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5pPr>
            <a:lvl6pPr marL="25146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6pPr>
            <a:lvl7pPr marL="29718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7pPr>
            <a:lvl8pPr marL="34290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8pPr>
            <a:lvl9pPr marL="38862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9pPr>
          </a:lstStyle>
          <a:p>
            <a:pPr eaLnBrk="1" hangingPunct="1">
              <a:lnSpc>
                <a:spcPct val="90000"/>
              </a:lnSpc>
              <a:spcBef>
                <a:spcPct val="0"/>
              </a:spcBef>
              <a:buClrTx/>
              <a:buFontTx/>
              <a:buNone/>
            </a:pPr>
            <a:r>
              <a:rPr lang="cs-CZ" altLang="cs-CZ" sz="3200" b="1">
                <a:solidFill>
                  <a:srgbClr val="006666"/>
                </a:solidFill>
              </a:rPr>
              <a:t>Intensita (3) – Deaktualizace inherentního sématu</a:t>
            </a:r>
          </a:p>
        </p:txBody>
      </p:sp>
      <p:sp>
        <p:nvSpPr>
          <p:cNvPr id="79875" name="Rectangle 2">
            <a:extLst>
              <a:ext uri="{FF2B5EF4-FFF2-40B4-BE49-F238E27FC236}">
                <a16:creationId xmlns:a16="http://schemas.microsoft.com/office/drawing/2014/main" id="{9B1F38E8-90B2-4B91-950F-84C2D302B6AD}"/>
              </a:ext>
            </a:extLst>
          </p:cNvPr>
          <p:cNvSpPr>
            <a:spLocks noGrp="1" noChangeArrowheads="1"/>
          </p:cNvSpPr>
          <p:nvPr>
            <p:ph type="body" idx="4294967295"/>
          </p:nvPr>
        </p:nvSpPr>
        <p:spPr>
          <a:xfrm>
            <a:off x="838200" y="2362200"/>
            <a:ext cx="7693025" cy="3724275"/>
          </a:xfrm>
        </p:spPr>
        <p:txBody>
          <a:bodyPr/>
          <a:lstStyle/>
          <a:p>
            <a:pPr marL="341313" indent="-341313" eaLnBrk="1" hangingPunct="1">
              <a:lnSpc>
                <a:spcPct val="80000"/>
              </a:lnSpc>
              <a:spcBef>
                <a:spcPts val="45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1800"/>
              <a:t>Zaměřím pozornost jinam do té míry, že si čtenář textu zprvu nevšimne, že má séma dané inherentní rysy.</a:t>
            </a:r>
          </a:p>
          <a:p>
            <a:pPr marL="341313" indent="-341313" eaLnBrk="1" hangingPunct="1">
              <a:lnSpc>
                <a:spcPct val="80000"/>
              </a:lnSpc>
              <a:spcBef>
                <a:spcPts val="45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1800"/>
              <a:t>Např. V+W: píseň </a:t>
            </a:r>
            <a:r>
              <a:rPr lang="cs-CZ" altLang="cs-CZ" sz="1800" i="1"/>
              <a:t>Zlatá střední cesta</a:t>
            </a:r>
            <a:r>
              <a:rPr lang="cs-CZ" altLang="cs-CZ" sz="1800"/>
              <a:t> (z divadelní hry </a:t>
            </a:r>
            <a:r>
              <a:rPr lang="cs-CZ" altLang="cs-CZ" sz="1800" i="1"/>
              <a:t>Osel a stín</a:t>
            </a:r>
            <a:r>
              <a:rPr lang="cs-CZ" altLang="cs-CZ" sz="1800"/>
              <a:t>).</a:t>
            </a:r>
          </a:p>
          <a:p>
            <a:pPr marL="341313" indent="-341313" eaLnBrk="1" hangingPunct="1">
              <a:lnSpc>
                <a:spcPct val="80000"/>
              </a:lnSpc>
              <a:spcBef>
                <a:spcPts val="45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1800"/>
              <a:t>Postavy:</a:t>
            </a:r>
          </a:p>
          <a:p>
            <a:pPr marL="741363" lvl="1" indent="-284163" eaLnBrk="1" hangingPunct="1">
              <a:lnSpc>
                <a:spcPct val="80000"/>
              </a:lnSpc>
              <a:spcBef>
                <a:spcPts val="400"/>
              </a:spcBef>
              <a:buClr>
                <a:srgbClr val="003366"/>
              </a:buClr>
              <a:buSzPct val="750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1600"/>
              <a:t>děd, vnuk (hoch), strýček, teta – rysy HUM+ (= lidské);</a:t>
            </a:r>
          </a:p>
          <a:p>
            <a:pPr marL="741363" lvl="1" indent="-284163" eaLnBrk="1" hangingPunct="1">
              <a:lnSpc>
                <a:spcPct val="80000"/>
              </a:lnSpc>
              <a:spcBef>
                <a:spcPts val="400"/>
              </a:spcBef>
              <a:buClr>
                <a:srgbClr val="003366"/>
              </a:buClr>
              <a:buSzPct val="750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1600"/>
              <a:t>osel, osel, vůl, kráva – rysy HUM-, ANIM+ (= nelidské, zvířecí, životnost lexikální, nikoliv gramatická – zkrátka: je to živé...)</a:t>
            </a:r>
          </a:p>
          <a:p>
            <a:pPr marL="741363" lvl="1" indent="-284163" eaLnBrk="1" hangingPunct="1">
              <a:lnSpc>
                <a:spcPct val="80000"/>
              </a:lnSpc>
              <a:spcBef>
                <a:spcPts val="400"/>
              </a:spcBef>
              <a:buClr>
                <a:srgbClr val="003366"/>
              </a:buClr>
              <a:buSzPct val="750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1600"/>
              <a:t>přenášení HUM+ na osla, vola a krávu;</a:t>
            </a:r>
          </a:p>
          <a:p>
            <a:pPr marL="741363" lvl="1" indent="-284163" eaLnBrk="1" hangingPunct="1">
              <a:lnSpc>
                <a:spcPct val="80000"/>
              </a:lnSpc>
              <a:spcBef>
                <a:spcPts val="400"/>
              </a:spcBef>
              <a:buClr>
                <a:srgbClr val="003366"/>
              </a:buClr>
              <a:buSzPct val="750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1600"/>
              <a:t>spásání trávy HUM-</a:t>
            </a:r>
          </a:p>
          <a:p>
            <a:pPr marL="741363" lvl="1" indent="-284163" eaLnBrk="1" hangingPunct="1">
              <a:lnSpc>
                <a:spcPct val="80000"/>
              </a:lnSpc>
              <a:spcBef>
                <a:spcPts val="400"/>
              </a:spcBef>
              <a:buClr>
                <a:srgbClr val="003366"/>
              </a:buClr>
              <a:buSzPct val="750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1600"/>
              <a:t>rozmluva s předky HUM+</a:t>
            </a:r>
          </a:p>
          <a:p>
            <a:pPr marL="741363" lvl="1" indent="-284163" eaLnBrk="1" hangingPunct="1">
              <a:lnSpc>
                <a:spcPct val="80000"/>
              </a:lnSpc>
              <a:spcBef>
                <a:spcPts val="400"/>
              </a:spcBef>
              <a:buClr>
                <a:srgbClr val="003366"/>
              </a:buClr>
              <a:buSzPct val="750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1600"/>
              <a:t>tedy: proměna inherentních sémat HUM a ANIM (plus minus);</a:t>
            </a:r>
          </a:p>
          <a:p>
            <a:pPr marL="741363" lvl="1" indent="-284163" eaLnBrk="1" hangingPunct="1">
              <a:lnSpc>
                <a:spcPct val="80000"/>
              </a:lnSpc>
              <a:spcBef>
                <a:spcPts val="400"/>
              </a:spcBef>
              <a:buClr>
                <a:srgbClr val="003366"/>
              </a:buClr>
              <a:buSzPct val="750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1600"/>
              <a:t>ve zvířectvu není: </a:t>
            </a:r>
            <a:r>
              <a:rPr lang="cs-CZ" altLang="cs-CZ" sz="1600" i="1"/>
              <a:t>svině</a:t>
            </a:r>
            <a:r>
              <a:rPr lang="cs-CZ" altLang="cs-CZ" sz="1600"/>
              <a:t> ani </a:t>
            </a:r>
            <a:r>
              <a:rPr lang="cs-CZ" altLang="cs-CZ" sz="1600" i="1"/>
              <a:t>bejk</a:t>
            </a:r>
            <a:r>
              <a:rPr lang="cs-CZ" altLang="cs-CZ" sz="1600"/>
              <a:t> – ti totiž nenesou séma /hloupost/;</a:t>
            </a:r>
          </a:p>
          <a:p>
            <a:pPr marL="741363" lvl="1" indent="-284163" eaLnBrk="1" hangingPunct="1">
              <a:lnSpc>
                <a:spcPct val="80000"/>
              </a:lnSpc>
              <a:spcBef>
                <a:spcPts val="400"/>
              </a:spcBef>
              <a:buClr>
                <a:srgbClr val="003366"/>
              </a:buClr>
              <a:buSzPct val="750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1600"/>
              <a:t>explicitně: všechna ostatní zvířata v textu zmíněná (resp. tyto morfémy) jsou nositeli sématu /hloupost/;</a:t>
            </a:r>
          </a:p>
          <a:p>
            <a:pPr marL="741363" lvl="1" indent="-284163" eaLnBrk="1" hangingPunct="1">
              <a:lnSpc>
                <a:spcPct val="80000"/>
              </a:lnSpc>
              <a:spcBef>
                <a:spcPts val="400"/>
              </a:spcBef>
              <a:buClr>
                <a:srgbClr val="003366"/>
              </a:buClr>
              <a:buSzPct val="750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1600"/>
              <a:t>toť jejich generické séma;</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22" name="Text Box 1">
            <a:extLst>
              <a:ext uri="{FF2B5EF4-FFF2-40B4-BE49-F238E27FC236}">
                <a16:creationId xmlns:a16="http://schemas.microsoft.com/office/drawing/2014/main" id="{D014FE2A-2153-476A-B370-819CF57C17B1}"/>
              </a:ext>
            </a:extLst>
          </p:cNvPr>
          <p:cNvSpPr txBox="1">
            <a:spLocks noChangeArrowheads="1"/>
          </p:cNvSpPr>
          <p:nvPr/>
        </p:nvSpPr>
        <p:spPr bwMode="auto">
          <a:xfrm>
            <a:off x="833438" y="833438"/>
            <a:ext cx="7780337" cy="99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3366"/>
                </a:solidFill>
                <a:latin typeface="Arial" panose="020B0604020202020204" pitchFamily="34" charset="0"/>
                <a:cs typeface="Arial" panose="020B0604020202020204" pitchFamily="34" charset="0"/>
              </a:defRPr>
            </a:lvl1pPr>
            <a:lvl2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3366"/>
                </a:solidFill>
                <a:latin typeface="Arial" panose="020B0604020202020204" pitchFamily="34" charset="0"/>
                <a:cs typeface="Arial" panose="020B0604020202020204" pitchFamily="34" charset="0"/>
              </a:defRPr>
            </a:lvl2pPr>
            <a:lvl3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3366"/>
                </a:solidFill>
                <a:latin typeface="Arial" panose="020B0604020202020204" pitchFamily="34" charset="0"/>
                <a:cs typeface="Arial" panose="020B0604020202020204" pitchFamily="34" charset="0"/>
              </a:defRPr>
            </a:lvl3pPr>
            <a:lvl4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4pPr>
            <a:lvl5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5pPr>
            <a:lvl6pPr marL="25146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6pPr>
            <a:lvl7pPr marL="29718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7pPr>
            <a:lvl8pPr marL="34290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8pPr>
            <a:lvl9pPr marL="38862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9pPr>
          </a:lstStyle>
          <a:p>
            <a:pPr eaLnBrk="1" hangingPunct="1">
              <a:lnSpc>
                <a:spcPct val="90000"/>
              </a:lnSpc>
              <a:spcBef>
                <a:spcPct val="0"/>
              </a:spcBef>
              <a:buClrTx/>
              <a:buFontTx/>
              <a:buNone/>
            </a:pPr>
            <a:r>
              <a:rPr lang="cs-CZ" altLang="cs-CZ" sz="3600">
                <a:solidFill>
                  <a:srgbClr val="006666"/>
                </a:solidFill>
              </a:rPr>
              <a:t>Vztahy mezi sématy</a:t>
            </a:r>
          </a:p>
        </p:txBody>
      </p:sp>
      <p:sp>
        <p:nvSpPr>
          <p:cNvPr id="81923" name="Rectangle 2">
            <a:extLst>
              <a:ext uri="{FF2B5EF4-FFF2-40B4-BE49-F238E27FC236}">
                <a16:creationId xmlns:a16="http://schemas.microsoft.com/office/drawing/2014/main" id="{8820A8BD-194A-48AC-B98A-32A3A47C979A}"/>
              </a:ext>
            </a:extLst>
          </p:cNvPr>
          <p:cNvSpPr>
            <a:spLocks noGrp="1" noChangeArrowheads="1"/>
          </p:cNvSpPr>
          <p:nvPr>
            <p:ph type="body" idx="4294967295"/>
          </p:nvPr>
        </p:nvSpPr>
        <p:spPr>
          <a:xfrm>
            <a:off x="838200" y="2362200"/>
            <a:ext cx="7693025" cy="3724275"/>
          </a:xfrm>
        </p:spPr>
        <p:txBody>
          <a:bodyPr/>
          <a:lstStyle/>
          <a:p>
            <a:pPr marL="341313" indent="-341313" eaLnBrk="1" hangingPunct="1">
              <a:spcBef>
                <a:spcPts val="6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400"/>
              <a:t>Mezi sématy lze rozlišovat několik druhů vztahů: </a:t>
            </a:r>
          </a:p>
          <a:p>
            <a:pPr marL="341313" indent="-341313" eaLnBrk="1" hangingPunct="1">
              <a:spcBef>
                <a:spcPts val="6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400"/>
              <a:t>aglomerace, selekce, komutace, isotopie a alotopie. </a:t>
            </a:r>
          </a:p>
          <a:p>
            <a:pPr marL="341313" indent="-341313" eaLnBrk="1" hangingPunct="1">
              <a:spcBef>
                <a:spcPts val="6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400" b="1"/>
              <a:t>Aglomerace</a:t>
            </a:r>
            <a:r>
              <a:rPr lang="cs-CZ" altLang="cs-CZ" sz="2400"/>
              <a:t> je shromažďování sémat (ani ne ve smyslu </a:t>
            </a:r>
            <a:r>
              <a:rPr lang="cs-CZ" altLang="cs-CZ" sz="2400" i="1"/>
              <a:t>aditivity</a:t>
            </a:r>
            <a:r>
              <a:rPr lang="cs-CZ" altLang="cs-CZ" sz="2400"/>
              <a:t>, ale právě </a:t>
            </a:r>
            <a:r>
              <a:rPr lang="cs-CZ" altLang="cs-CZ" sz="2400" i="1"/>
              <a:t>aglomerace</a:t>
            </a:r>
            <a:r>
              <a:rPr lang="cs-CZ" altLang="cs-CZ" sz="2400"/>
              <a:t>). </a:t>
            </a:r>
          </a:p>
          <a:p>
            <a:pPr marL="341313" indent="-341313" eaLnBrk="1" hangingPunct="1">
              <a:spcBef>
                <a:spcPts val="6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400"/>
              <a:t>Selekci a komutaci (viz výše).</a:t>
            </a:r>
          </a:p>
          <a:p>
            <a:pPr marL="341313" indent="-341313" eaLnBrk="1" hangingPunct="1">
              <a:spcBef>
                <a:spcPts val="6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400"/>
              <a:t>Zbývá isotopie a alotopie.</a:t>
            </a:r>
          </a:p>
          <a:p>
            <a:pPr marL="341313" indent="-341313" eaLnBrk="1" hangingPunct="1">
              <a:spcBef>
                <a:spcPts val="600"/>
              </a:spcBef>
              <a:buClr>
                <a:srgbClr val="003366"/>
              </a:buClr>
              <a:buSzPct val="75000"/>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altLang="cs-CZ" sz="2400"/>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Text Box 1">
            <a:extLst>
              <a:ext uri="{FF2B5EF4-FFF2-40B4-BE49-F238E27FC236}">
                <a16:creationId xmlns:a16="http://schemas.microsoft.com/office/drawing/2014/main" id="{193F79FB-EF83-4B70-8425-E1870C8AF508}"/>
              </a:ext>
            </a:extLst>
          </p:cNvPr>
          <p:cNvSpPr txBox="1">
            <a:spLocks noChangeArrowheads="1"/>
          </p:cNvSpPr>
          <p:nvPr/>
        </p:nvSpPr>
        <p:spPr bwMode="auto">
          <a:xfrm>
            <a:off x="833438" y="833438"/>
            <a:ext cx="7780337" cy="99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3366"/>
                </a:solidFill>
                <a:latin typeface="Arial" panose="020B0604020202020204" pitchFamily="34" charset="0"/>
                <a:cs typeface="Arial" panose="020B0604020202020204" pitchFamily="34" charset="0"/>
              </a:defRPr>
            </a:lvl1pPr>
            <a:lvl2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3366"/>
                </a:solidFill>
                <a:latin typeface="Arial" panose="020B0604020202020204" pitchFamily="34" charset="0"/>
                <a:cs typeface="Arial" panose="020B0604020202020204" pitchFamily="34" charset="0"/>
              </a:defRPr>
            </a:lvl2pPr>
            <a:lvl3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3366"/>
                </a:solidFill>
                <a:latin typeface="Arial" panose="020B0604020202020204" pitchFamily="34" charset="0"/>
                <a:cs typeface="Arial" panose="020B0604020202020204" pitchFamily="34" charset="0"/>
              </a:defRPr>
            </a:lvl3pPr>
            <a:lvl4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4pPr>
            <a:lvl5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5pPr>
            <a:lvl6pPr marL="25146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6pPr>
            <a:lvl7pPr marL="29718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7pPr>
            <a:lvl8pPr marL="34290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8pPr>
            <a:lvl9pPr marL="38862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9pPr>
          </a:lstStyle>
          <a:p>
            <a:pPr eaLnBrk="1" hangingPunct="1">
              <a:lnSpc>
                <a:spcPct val="90000"/>
              </a:lnSpc>
              <a:spcBef>
                <a:spcPct val="0"/>
              </a:spcBef>
              <a:buClrTx/>
              <a:buFontTx/>
              <a:buNone/>
            </a:pPr>
            <a:r>
              <a:rPr lang="cs-CZ" altLang="cs-CZ" sz="3200" b="1">
                <a:solidFill>
                  <a:srgbClr val="006666"/>
                </a:solidFill>
              </a:rPr>
              <a:t>Naratologický přístup k interpretaci textu</a:t>
            </a:r>
          </a:p>
        </p:txBody>
      </p:sp>
      <p:sp>
        <p:nvSpPr>
          <p:cNvPr id="10243" name="Rectangle 2">
            <a:extLst>
              <a:ext uri="{FF2B5EF4-FFF2-40B4-BE49-F238E27FC236}">
                <a16:creationId xmlns:a16="http://schemas.microsoft.com/office/drawing/2014/main" id="{7F0672E8-1AEE-4ED2-BA00-0806341EFDCD}"/>
              </a:ext>
            </a:extLst>
          </p:cNvPr>
          <p:cNvSpPr>
            <a:spLocks noGrp="1" noChangeArrowheads="1"/>
          </p:cNvSpPr>
          <p:nvPr>
            <p:ph type="body" idx="4294967295"/>
          </p:nvPr>
        </p:nvSpPr>
        <p:spPr>
          <a:xfrm>
            <a:off x="838200" y="2362200"/>
            <a:ext cx="7693025" cy="3724275"/>
          </a:xfrm>
        </p:spPr>
        <p:txBody>
          <a:bodyPr/>
          <a:lstStyle/>
          <a:p>
            <a:pPr marL="341313" indent="-341313" eaLnBrk="1" hangingPunct="1">
              <a:spcBef>
                <a:spcPts val="6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400"/>
              <a:t>Nachází v textu kategorie jako:</a:t>
            </a:r>
          </a:p>
          <a:p>
            <a:pPr marL="741363" lvl="1" indent="-284163" eaLnBrk="1" hangingPunct="1">
              <a:spcBef>
                <a:spcPts val="500"/>
              </a:spcBef>
              <a:buClr>
                <a:srgbClr val="003366"/>
              </a:buClr>
              <a:buSzPct val="750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000"/>
              <a:t>čas</a:t>
            </a:r>
          </a:p>
          <a:p>
            <a:pPr marL="741363" lvl="1" indent="-284163" eaLnBrk="1" hangingPunct="1">
              <a:spcBef>
                <a:spcPts val="500"/>
              </a:spcBef>
              <a:buClr>
                <a:srgbClr val="003366"/>
              </a:buClr>
              <a:buSzPct val="750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000"/>
              <a:t>prostor</a:t>
            </a:r>
          </a:p>
          <a:p>
            <a:pPr marL="741363" lvl="1" indent="-284163" eaLnBrk="1" hangingPunct="1">
              <a:spcBef>
                <a:spcPts val="500"/>
              </a:spcBef>
              <a:buClr>
                <a:srgbClr val="003366"/>
              </a:buClr>
              <a:buSzPct val="750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000"/>
              <a:t>vypravěč</a:t>
            </a:r>
          </a:p>
          <a:p>
            <a:pPr marL="741363" lvl="1" indent="-284163" eaLnBrk="1" hangingPunct="1">
              <a:spcBef>
                <a:spcPts val="500"/>
              </a:spcBef>
              <a:buClr>
                <a:srgbClr val="003366"/>
              </a:buClr>
              <a:buSzPct val="750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000"/>
              <a:t>postavy</a:t>
            </a:r>
          </a:p>
          <a:p>
            <a:pPr marL="341313" indent="-341313" eaLnBrk="1" hangingPunct="1">
              <a:spcBef>
                <a:spcPts val="6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400"/>
              <a:t>Zástupci tohoto přístupu:</a:t>
            </a:r>
          </a:p>
          <a:p>
            <a:pPr marL="741363" lvl="1" indent="-284163" eaLnBrk="1" hangingPunct="1">
              <a:spcBef>
                <a:spcPts val="500"/>
              </a:spcBef>
              <a:buClr>
                <a:srgbClr val="003366"/>
              </a:buClr>
              <a:buSzPct val="750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000"/>
              <a:t>Umberto Eco</a:t>
            </a:r>
          </a:p>
          <a:p>
            <a:pPr marL="741363" lvl="1" indent="-284163" eaLnBrk="1" hangingPunct="1">
              <a:spcBef>
                <a:spcPts val="500"/>
              </a:spcBef>
              <a:buClr>
                <a:srgbClr val="003366"/>
              </a:buClr>
              <a:buSzPct val="750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000"/>
              <a:t>Lubomír Doležel</a:t>
            </a:r>
          </a:p>
          <a:p>
            <a:pPr marL="741363" lvl="1" indent="-284163" eaLnBrk="1" hangingPunct="1">
              <a:spcBef>
                <a:spcPts val="500"/>
              </a:spcBef>
              <a:buClr>
                <a:srgbClr val="003366"/>
              </a:buClr>
              <a:buSzPct val="750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000"/>
              <a:t>Bohumil Fořt ad.</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3970" name="Text Box 1">
            <a:extLst>
              <a:ext uri="{FF2B5EF4-FFF2-40B4-BE49-F238E27FC236}">
                <a16:creationId xmlns:a16="http://schemas.microsoft.com/office/drawing/2014/main" id="{747EE5F0-7159-483F-ACF9-BCB830930D91}"/>
              </a:ext>
            </a:extLst>
          </p:cNvPr>
          <p:cNvSpPr txBox="1">
            <a:spLocks noChangeArrowheads="1"/>
          </p:cNvSpPr>
          <p:nvPr/>
        </p:nvSpPr>
        <p:spPr bwMode="auto">
          <a:xfrm>
            <a:off x="833438" y="833438"/>
            <a:ext cx="7780337" cy="99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3366"/>
                </a:solidFill>
                <a:latin typeface="Arial" panose="020B0604020202020204" pitchFamily="34" charset="0"/>
                <a:cs typeface="Arial" panose="020B0604020202020204" pitchFamily="34" charset="0"/>
              </a:defRPr>
            </a:lvl1pPr>
            <a:lvl2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3366"/>
                </a:solidFill>
                <a:latin typeface="Arial" panose="020B0604020202020204" pitchFamily="34" charset="0"/>
                <a:cs typeface="Arial" panose="020B0604020202020204" pitchFamily="34" charset="0"/>
              </a:defRPr>
            </a:lvl2pPr>
            <a:lvl3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3366"/>
                </a:solidFill>
                <a:latin typeface="Arial" panose="020B0604020202020204" pitchFamily="34" charset="0"/>
                <a:cs typeface="Arial" panose="020B0604020202020204" pitchFamily="34" charset="0"/>
              </a:defRPr>
            </a:lvl3pPr>
            <a:lvl4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4pPr>
            <a:lvl5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5pPr>
            <a:lvl6pPr marL="25146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6pPr>
            <a:lvl7pPr marL="29718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7pPr>
            <a:lvl8pPr marL="34290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8pPr>
            <a:lvl9pPr marL="38862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9pPr>
          </a:lstStyle>
          <a:p>
            <a:pPr eaLnBrk="1" hangingPunct="1">
              <a:lnSpc>
                <a:spcPct val="90000"/>
              </a:lnSpc>
              <a:spcBef>
                <a:spcPct val="0"/>
              </a:spcBef>
              <a:buClrTx/>
              <a:buFontTx/>
              <a:buNone/>
            </a:pPr>
            <a:r>
              <a:rPr lang="cs-CZ" altLang="cs-CZ" sz="3600" b="1">
                <a:solidFill>
                  <a:srgbClr val="006666"/>
                </a:solidFill>
              </a:rPr>
              <a:t>Isotopie</a:t>
            </a:r>
          </a:p>
        </p:txBody>
      </p:sp>
      <p:sp>
        <p:nvSpPr>
          <p:cNvPr id="83971" name="Rectangle 2">
            <a:extLst>
              <a:ext uri="{FF2B5EF4-FFF2-40B4-BE49-F238E27FC236}">
                <a16:creationId xmlns:a16="http://schemas.microsoft.com/office/drawing/2014/main" id="{50D89599-9E5E-4599-A595-BE0E337F78FD}"/>
              </a:ext>
            </a:extLst>
          </p:cNvPr>
          <p:cNvSpPr>
            <a:spLocks noGrp="1" noChangeArrowheads="1"/>
          </p:cNvSpPr>
          <p:nvPr>
            <p:ph type="body" idx="4294967295"/>
          </p:nvPr>
        </p:nvSpPr>
        <p:spPr>
          <a:xfrm>
            <a:off x="838200" y="2362200"/>
            <a:ext cx="7693025" cy="3724275"/>
          </a:xfrm>
        </p:spPr>
        <p:txBody>
          <a:bodyPr/>
          <a:lstStyle/>
          <a:p>
            <a:pPr marL="341313" indent="-341313" eaLnBrk="1" hangingPunct="1">
              <a:spcBef>
                <a:spcPts val="6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400" i="1"/>
              <a:t>Isotopie</a:t>
            </a:r>
            <a:r>
              <a:rPr lang="cs-CZ" altLang="cs-CZ" sz="2400"/>
              <a:t> je účinek opakovaného syntagmatické výskytu téhož sématu, resp. </a:t>
            </a:r>
            <a:r>
              <a:rPr lang="cs-CZ" altLang="cs-CZ" sz="2400" i="1"/>
              <a:t>účinek souvýskytu určitého sématu v různých sémémech</a:t>
            </a:r>
            <a:r>
              <a:rPr lang="cs-CZ" altLang="cs-CZ" sz="2400"/>
              <a:t>.</a:t>
            </a:r>
          </a:p>
          <a:p>
            <a:pPr marL="341313" indent="-341313" eaLnBrk="1" hangingPunct="1">
              <a:spcBef>
                <a:spcPts val="6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400"/>
              <a:t>V posloupnosti morfémů vyhledávám totožnost sématu (záměr v textu). Vztah ekvivalence mezi sémémy zakládá právě ono opakující se séma. Isotopie má ambici postihnout celý text, přičemž je pro ni lhostejno, zda je séma inherentní či aferentní nebo generické či specifické.</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6018" name="Text Box 1">
            <a:extLst>
              <a:ext uri="{FF2B5EF4-FFF2-40B4-BE49-F238E27FC236}">
                <a16:creationId xmlns:a16="http://schemas.microsoft.com/office/drawing/2014/main" id="{2E23ED7E-8525-45EB-B4C9-190F1B6CAF38}"/>
              </a:ext>
            </a:extLst>
          </p:cNvPr>
          <p:cNvSpPr txBox="1">
            <a:spLocks noChangeArrowheads="1"/>
          </p:cNvSpPr>
          <p:nvPr/>
        </p:nvSpPr>
        <p:spPr bwMode="auto">
          <a:xfrm>
            <a:off x="833438" y="833438"/>
            <a:ext cx="7780337" cy="99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3366"/>
                </a:solidFill>
                <a:latin typeface="Arial" panose="020B0604020202020204" pitchFamily="34" charset="0"/>
                <a:cs typeface="Arial" panose="020B0604020202020204" pitchFamily="34" charset="0"/>
              </a:defRPr>
            </a:lvl1pPr>
            <a:lvl2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3366"/>
                </a:solidFill>
                <a:latin typeface="Arial" panose="020B0604020202020204" pitchFamily="34" charset="0"/>
                <a:cs typeface="Arial" panose="020B0604020202020204" pitchFamily="34" charset="0"/>
              </a:defRPr>
            </a:lvl2pPr>
            <a:lvl3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3366"/>
                </a:solidFill>
                <a:latin typeface="Arial" panose="020B0604020202020204" pitchFamily="34" charset="0"/>
                <a:cs typeface="Arial" panose="020B0604020202020204" pitchFamily="34" charset="0"/>
              </a:defRPr>
            </a:lvl3pPr>
            <a:lvl4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4pPr>
            <a:lvl5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5pPr>
            <a:lvl6pPr marL="25146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6pPr>
            <a:lvl7pPr marL="29718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7pPr>
            <a:lvl8pPr marL="34290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8pPr>
            <a:lvl9pPr marL="38862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9pPr>
          </a:lstStyle>
          <a:p>
            <a:pPr eaLnBrk="1" hangingPunct="1">
              <a:lnSpc>
                <a:spcPct val="90000"/>
              </a:lnSpc>
              <a:spcBef>
                <a:spcPct val="0"/>
              </a:spcBef>
              <a:buClrTx/>
              <a:buFontTx/>
              <a:buNone/>
            </a:pPr>
            <a:r>
              <a:rPr lang="cs-CZ" altLang="cs-CZ" sz="3600" b="1">
                <a:solidFill>
                  <a:srgbClr val="006666"/>
                </a:solidFill>
              </a:rPr>
              <a:t>Alotopie</a:t>
            </a:r>
          </a:p>
        </p:txBody>
      </p:sp>
      <p:sp>
        <p:nvSpPr>
          <p:cNvPr id="86019" name="Rectangle 2">
            <a:extLst>
              <a:ext uri="{FF2B5EF4-FFF2-40B4-BE49-F238E27FC236}">
                <a16:creationId xmlns:a16="http://schemas.microsoft.com/office/drawing/2014/main" id="{1EF1B4B7-54FA-4F45-8B1C-A827B5DF1354}"/>
              </a:ext>
            </a:extLst>
          </p:cNvPr>
          <p:cNvSpPr>
            <a:spLocks noGrp="1" noChangeArrowheads="1"/>
          </p:cNvSpPr>
          <p:nvPr>
            <p:ph type="body" idx="4294967295"/>
          </p:nvPr>
        </p:nvSpPr>
        <p:spPr>
          <a:xfrm>
            <a:off x="827088" y="2349500"/>
            <a:ext cx="7693025" cy="3724275"/>
          </a:xfrm>
        </p:spPr>
        <p:txBody>
          <a:bodyPr/>
          <a:lstStyle/>
          <a:p>
            <a:pPr marL="341313" indent="-341313" eaLnBrk="1" hangingPunct="1">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alotopie je </a:t>
            </a:r>
            <a:r>
              <a:rPr lang="cs-CZ" altLang="cs-CZ" i="1"/>
              <a:t>různomístnost</a:t>
            </a:r>
            <a:r>
              <a:rPr lang="cs-CZ" altLang="cs-CZ"/>
              <a:t>; </a:t>
            </a:r>
          </a:p>
          <a:p>
            <a:pPr marL="341313" indent="-341313" eaLnBrk="1" hangingPunct="1">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vztah výlučnosti mezi sémémy, které obsahují nekompatibilní sémata (např. </a:t>
            </a:r>
            <a:r>
              <a:rPr lang="cs-CZ" altLang="cs-CZ" i="1"/>
              <a:t>Ten chlap je baba</a:t>
            </a:r>
            <a:r>
              <a:rPr lang="cs-CZ" altLang="cs-CZ"/>
              <a:t>.)</a:t>
            </a:r>
          </a:p>
          <a:p>
            <a:pPr marL="341313" indent="-341313" eaLnBrk="1" hangingPunct="1">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Alotopie je důležitá, ba nutná proto, aby byla vidět totožnost jiných sémémů. </a:t>
            </a:r>
          </a:p>
          <a:p>
            <a:pPr marL="341313" indent="-341313" eaLnBrk="1" hangingPunct="1">
              <a:buClr>
                <a:srgbClr val="003366"/>
              </a:buClr>
              <a:buSzPct val="75000"/>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altLang="cs-CZ"/>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8066" name="Text Box 1">
            <a:extLst>
              <a:ext uri="{FF2B5EF4-FFF2-40B4-BE49-F238E27FC236}">
                <a16:creationId xmlns:a16="http://schemas.microsoft.com/office/drawing/2014/main" id="{931C6CC5-472B-45EC-8068-5D2A55F54E43}"/>
              </a:ext>
            </a:extLst>
          </p:cNvPr>
          <p:cNvSpPr txBox="1">
            <a:spLocks noChangeArrowheads="1"/>
          </p:cNvSpPr>
          <p:nvPr/>
        </p:nvSpPr>
        <p:spPr bwMode="auto">
          <a:xfrm>
            <a:off x="833438" y="833438"/>
            <a:ext cx="7780337" cy="99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3366"/>
                </a:solidFill>
                <a:latin typeface="Arial" panose="020B0604020202020204" pitchFamily="34" charset="0"/>
                <a:cs typeface="Arial" panose="020B0604020202020204" pitchFamily="34" charset="0"/>
              </a:defRPr>
            </a:lvl1pPr>
            <a:lvl2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3366"/>
                </a:solidFill>
                <a:latin typeface="Arial" panose="020B0604020202020204" pitchFamily="34" charset="0"/>
                <a:cs typeface="Arial" panose="020B0604020202020204" pitchFamily="34" charset="0"/>
              </a:defRPr>
            </a:lvl2pPr>
            <a:lvl3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3366"/>
                </a:solidFill>
                <a:latin typeface="Arial" panose="020B0604020202020204" pitchFamily="34" charset="0"/>
                <a:cs typeface="Arial" panose="020B0604020202020204" pitchFamily="34" charset="0"/>
              </a:defRPr>
            </a:lvl3pPr>
            <a:lvl4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4pPr>
            <a:lvl5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5pPr>
            <a:lvl6pPr marL="25146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6pPr>
            <a:lvl7pPr marL="29718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7pPr>
            <a:lvl8pPr marL="34290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8pPr>
            <a:lvl9pPr marL="38862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9pPr>
          </a:lstStyle>
          <a:p>
            <a:pPr eaLnBrk="1" hangingPunct="1">
              <a:lnSpc>
                <a:spcPct val="90000"/>
              </a:lnSpc>
              <a:spcBef>
                <a:spcPct val="0"/>
              </a:spcBef>
              <a:buClrTx/>
              <a:buFontTx/>
              <a:buNone/>
            </a:pPr>
            <a:r>
              <a:rPr lang="cs-CZ" altLang="cs-CZ" sz="3600" b="1">
                <a:solidFill>
                  <a:srgbClr val="006666"/>
                </a:solidFill>
              </a:rPr>
              <a:t>Sémantika ve srovnání s biologií</a:t>
            </a:r>
          </a:p>
        </p:txBody>
      </p:sp>
      <p:sp>
        <p:nvSpPr>
          <p:cNvPr id="88067" name="Rectangle 2">
            <a:extLst>
              <a:ext uri="{FF2B5EF4-FFF2-40B4-BE49-F238E27FC236}">
                <a16:creationId xmlns:a16="http://schemas.microsoft.com/office/drawing/2014/main" id="{55E4EBA9-795B-4F55-AEE4-D49841B47E12}"/>
              </a:ext>
            </a:extLst>
          </p:cNvPr>
          <p:cNvSpPr>
            <a:spLocks noGrp="1" noChangeArrowheads="1"/>
          </p:cNvSpPr>
          <p:nvPr>
            <p:ph type="body" idx="4294967295"/>
          </p:nvPr>
        </p:nvSpPr>
        <p:spPr>
          <a:xfrm>
            <a:off x="838200" y="2362200"/>
            <a:ext cx="7693025" cy="3724275"/>
          </a:xfrm>
        </p:spPr>
        <p:txBody>
          <a:bodyPr/>
          <a:lstStyle/>
          <a:p>
            <a:pPr marL="341313" indent="-341313" eaLnBrk="1" hangingPunct="1">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Pokud se na text podíváte optikou isotopického aparátu, můžete objevit do té doby neviděné. </a:t>
            </a:r>
          </a:p>
          <a:p>
            <a:pPr marL="341313" indent="-341313" eaLnBrk="1" hangingPunct="1">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Podobně jako se v biologii zkoumají preparáty přes mikroskop. Bez mikroskopu také neuvidíte to, co s mikroskopem.</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0114" name="Text Box 1">
            <a:extLst>
              <a:ext uri="{FF2B5EF4-FFF2-40B4-BE49-F238E27FC236}">
                <a16:creationId xmlns:a16="http://schemas.microsoft.com/office/drawing/2014/main" id="{81EC5678-ECA4-4095-ACA3-BEB7D75D074D}"/>
              </a:ext>
            </a:extLst>
          </p:cNvPr>
          <p:cNvSpPr txBox="1">
            <a:spLocks noChangeArrowheads="1"/>
          </p:cNvSpPr>
          <p:nvPr/>
        </p:nvSpPr>
        <p:spPr bwMode="auto">
          <a:xfrm>
            <a:off x="833438" y="833438"/>
            <a:ext cx="7780337" cy="99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3366"/>
                </a:solidFill>
                <a:latin typeface="Arial" panose="020B0604020202020204" pitchFamily="34" charset="0"/>
                <a:cs typeface="Arial" panose="020B0604020202020204" pitchFamily="34" charset="0"/>
              </a:defRPr>
            </a:lvl1pPr>
            <a:lvl2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3366"/>
                </a:solidFill>
                <a:latin typeface="Arial" panose="020B0604020202020204" pitchFamily="34" charset="0"/>
                <a:cs typeface="Arial" panose="020B0604020202020204" pitchFamily="34" charset="0"/>
              </a:defRPr>
            </a:lvl2pPr>
            <a:lvl3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3366"/>
                </a:solidFill>
                <a:latin typeface="Arial" panose="020B0604020202020204" pitchFamily="34" charset="0"/>
                <a:cs typeface="Arial" panose="020B0604020202020204" pitchFamily="34" charset="0"/>
              </a:defRPr>
            </a:lvl3pPr>
            <a:lvl4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4pPr>
            <a:lvl5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5pPr>
            <a:lvl6pPr marL="25146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6pPr>
            <a:lvl7pPr marL="29718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7pPr>
            <a:lvl8pPr marL="34290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8pPr>
            <a:lvl9pPr marL="38862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9pPr>
          </a:lstStyle>
          <a:p>
            <a:pPr eaLnBrk="1" hangingPunct="1">
              <a:lnSpc>
                <a:spcPct val="90000"/>
              </a:lnSpc>
              <a:spcBef>
                <a:spcPct val="0"/>
              </a:spcBef>
              <a:buClrTx/>
              <a:buFontTx/>
              <a:buNone/>
            </a:pPr>
            <a:r>
              <a:rPr lang="cs-CZ" altLang="cs-CZ" sz="3600" b="1">
                <a:solidFill>
                  <a:srgbClr val="006666"/>
                </a:solidFill>
              </a:rPr>
              <a:t>Závěr</a:t>
            </a:r>
          </a:p>
        </p:txBody>
      </p:sp>
      <p:sp>
        <p:nvSpPr>
          <p:cNvPr id="90115" name="Rectangle 2">
            <a:extLst>
              <a:ext uri="{FF2B5EF4-FFF2-40B4-BE49-F238E27FC236}">
                <a16:creationId xmlns:a16="http://schemas.microsoft.com/office/drawing/2014/main" id="{ABDDB73E-E981-49CF-8DD0-66E87222D386}"/>
              </a:ext>
            </a:extLst>
          </p:cNvPr>
          <p:cNvSpPr>
            <a:spLocks noGrp="1" noChangeArrowheads="1"/>
          </p:cNvSpPr>
          <p:nvPr>
            <p:ph type="body" idx="4294967295"/>
          </p:nvPr>
        </p:nvSpPr>
        <p:spPr>
          <a:xfrm>
            <a:off x="838200" y="2362200"/>
            <a:ext cx="7693025" cy="3724275"/>
          </a:xfrm>
        </p:spPr>
        <p:txBody>
          <a:bodyPr/>
          <a:lstStyle/>
          <a:p>
            <a:pPr marL="341313" indent="-341313" eaLnBrk="1" hangingPunct="1">
              <a:lnSpc>
                <a:spcPct val="90000"/>
              </a:lnSpc>
              <a:spcBef>
                <a:spcPts val="5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000"/>
              <a:t>Rozdíl narativního a topického pohledu na texty.</a:t>
            </a:r>
          </a:p>
          <a:p>
            <a:pPr marL="341313" indent="-341313" eaLnBrk="1" hangingPunct="1">
              <a:lnSpc>
                <a:spcPct val="90000"/>
              </a:lnSpc>
              <a:spcBef>
                <a:spcPts val="5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000"/>
              <a:t>Pojmy:</a:t>
            </a:r>
          </a:p>
          <a:p>
            <a:pPr marL="341313" indent="-341313" eaLnBrk="1" hangingPunct="1">
              <a:lnSpc>
                <a:spcPct val="90000"/>
              </a:lnSpc>
              <a:spcBef>
                <a:spcPts val="5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000" i="1"/>
              <a:t>morfém;</a:t>
            </a:r>
          </a:p>
          <a:p>
            <a:pPr marL="341313" indent="-341313" eaLnBrk="1" hangingPunct="1">
              <a:lnSpc>
                <a:spcPct val="90000"/>
              </a:lnSpc>
              <a:spcBef>
                <a:spcPts val="5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000" i="1"/>
              <a:t>morf; </a:t>
            </a:r>
          </a:p>
          <a:p>
            <a:pPr marL="341313" indent="-341313" eaLnBrk="1" hangingPunct="1">
              <a:lnSpc>
                <a:spcPct val="90000"/>
              </a:lnSpc>
              <a:spcBef>
                <a:spcPts val="5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000" i="1"/>
              <a:t>sémém; </a:t>
            </a:r>
          </a:p>
          <a:p>
            <a:pPr marL="341313" indent="-341313" eaLnBrk="1" hangingPunct="1">
              <a:lnSpc>
                <a:spcPct val="90000"/>
              </a:lnSpc>
              <a:spcBef>
                <a:spcPts val="5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000" i="1"/>
              <a:t>séma;</a:t>
            </a:r>
          </a:p>
          <a:p>
            <a:pPr marL="341313" indent="-341313" eaLnBrk="1" hangingPunct="1">
              <a:lnSpc>
                <a:spcPct val="90000"/>
              </a:lnSpc>
              <a:spcBef>
                <a:spcPts val="5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000" i="1"/>
              <a:t>isotopie</a:t>
            </a:r>
            <a:r>
              <a:rPr lang="cs-CZ" altLang="cs-CZ" sz="2000"/>
              <a:t>.</a:t>
            </a:r>
          </a:p>
          <a:p>
            <a:pPr marL="341313" indent="-341313" eaLnBrk="1" hangingPunct="1">
              <a:lnSpc>
                <a:spcPct val="90000"/>
              </a:lnSpc>
              <a:spcBef>
                <a:spcPts val="5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000"/>
              <a:t>To jsou ty hlavní pojmy, ve kterých je nutno se zorientovat.</a:t>
            </a:r>
          </a:p>
          <a:p>
            <a:pPr marL="341313" indent="-341313" eaLnBrk="1" hangingPunct="1">
              <a:lnSpc>
                <a:spcPct val="90000"/>
              </a:lnSpc>
              <a:spcBef>
                <a:spcPts val="500"/>
              </a:spcBef>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000"/>
              <a:t>Tyto pojmy jsou součástí aparátu, který dokáže vyložit (v rukou zkušeného čtenáře), o čem text je.</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90" name="Text Box 1">
            <a:extLst>
              <a:ext uri="{FF2B5EF4-FFF2-40B4-BE49-F238E27FC236}">
                <a16:creationId xmlns:a16="http://schemas.microsoft.com/office/drawing/2014/main" id="{97F5D81F-8100-49A5-89C1-F3F38CBDA5B8}"/>
              </a:ext>
            </a:extLst>
          </p:cNvPr>
          <p:cNvSpPr txBox="1">
            <a:spLocks noChangeArrowheads="1"/>
          </p:cNvSpPr>
          <p:nvPr/>
        </p:nvSpPr>
        <p:spPr bwMode="auto">
          <a:xfrm>
            <a:off x="833438" y="833438"/>
            <a:ext cx="7780337" cy="99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3366"/>
                </a:solidFill>
                <a:latin typeface="Arial" panose="020B0604020202020204" pitchFamily="34" charset="0"/>
                <a:cs typeface="Arial" panose="020B0604020202020204" pitchFamily="34" charset="0"/>
              </a:defRPr>
            </a:lvl1pPr>
            <a:lvl2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3366"/>
                </a:solidFill>
                <a:latin typeface="Arial" panose="020B0604020202020204" pitchFamily="34" charset="0"/>
                <a:cs typeface="Arial" panose="020B0604020202020204" pitchFamily="34" charset="0"/>
              </a:defRPr>
            </a:lvl2pPr>
            <a:lvl3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3366"/>
                </a:solidFill>
                <a:latin typeface="Arial" panose="020B0604020202020204" pitchFamily="34" charset="0"/>
                <a:cs typeface="Arial" panose="020B0604020202020204" pitchFamily="34" charset="0"/>
              </a:defRPr>
            </a:lvl3pPr>
            <a:lvl4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4pPr>
            <a:lvl5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5pPr>
            <a:lvl6pPr marL="25146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6pPr>
            <a:lvl7pPr marL="29718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7pPr>
            <a:lvl8pPr marL="34290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8pPr>
            <a:lvl9pPr marL="38862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9pPr>
          </a:lstStyle>
          <a:p>
            <a:pPr eaLnBrk="1" hangingPunct="1">
              <a:lnSpc>
                <a:spcPct val="90000"/>
              </a:lnSpc>
              <a:spcBef>
                <a:spcPct val="0"/>
              </a:spcBef>
              <a:buClrTx/>
              <a:buFontTx/>
              <a:buNone/>
            </a:pPr>
            <a:r>
              <a:rPr lang="cs-CZ" altLang="cs-CZ" sz="3200" b="1">
                <a:solidFill>
                  <a:srgbClr val="006666"/>
                </a:solidFill>
              </a:rPr>
              <a:t>Narativní vs. topický přístup k textu</a:t>
            </a:r>
            <a:br>
              <a:rPr lang="cs-CZ" altLang="cs-CZ" sz="3200" b="1">
                <a:solidFill>
                  <a:srgbClr val="006666"/>
                </a:solidFill>
              </a:rPr>
            </a:br>
            <a:endParaRPr lang="cs-CZ" altLang="cs-CZ" sz="3200" b="1">
              <a:solidFill>
                <a:srgbClr val="006666"/>
              </a:solidFill>
            </a:endParaRPr>
          </a:p>
        </p:txBody>
      </p:sp>
      <p:sp>
        <p:nvSpPr>
          <p:cNvPr id="12291" name="Rectangle 2">
            <a:extLst>
              <a:ext uri="{FF2B5EF4-FFF2-40B4-BE49-F238E27FC236}">
                <a16:creationId xmlns:a16="http://schemas.microsoft.com/office/drawing/2014/main" id="{DD56E80D-B4BD-4FE6-BF38-F272D8EA8EB1}"/>
              </a:ext>
            </a:extLst>
          </p:cNvPr>
          <p:cNvSpPr>
            <a:spLocks noGrp="1" noChangeArrowheads="1"/>
          </p:cNvSpPr>
          <p:nvPr>
            <p:ph type="body" idx="4294967295"/>
          </p:nvPr>
        </p:nvSpPr>
        <p:spPr>
          <a:xfrm>
            <a:off x="838200" y="2362200"/>
            <a:ext cx="7693025" cy="3724275"/>
          </a:xfrm>
        </p:spPr>
        <p:txBody>
          <a:bodyPr/>
          <a:lstStyle/>
          <a:p>
            <a:pPr marL="341313" indent="-341313" eaLnBrk="1" hangingPunct="1">
              <a:buClr>
                <a:srgbClr val="003366"/>
              </a:buClr>
              <a:buSzPct val="750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Eco, Doležel... vs. Rastier, Hoskovec...</a:t>
            </a:r>
          </a:p>
          <a:p>
            <a:pPr marL="341313" indent="-341313" eaLnBrk="1" hangingPunct="1">
              <a:buClr>
                <a:srgbClr val="003366"/>
              </a:buClr>
              <a:buSzPct val="750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kategorie jako postava, vypravěč, prostor a čas...</a:t>
            </a:r>
          </a:p>
          <a:p>
            <a:pPr marL="341313" indent="-341313" eaLnBrk="1" hangingPunct="1">
              <a:buClr>
                <a:srgbClr val="003366"/>
              </a:buClr>
              <a:buSzPct val="750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vs.</a:t>
            </a:r>
          </a:p>
          <a:p>
            <a:pPr marL="341313" indent="-341313" eaLnBrk="1" hangingPunct="1">
              <a:buClr>
                <a:srgbClr val="003366"/>
              </a:buClr>
              <a:buSzPct val="750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kategorie jako znak, morfém, sémém...</a:t>
            </a:r>
          </a:p>
          <a:p>
            <a:pPr marL="341313" indent="-341313" eaLnBrk="1" hangingPunct="1">
              <a:buClrTx/>
              <a:buSzPct val="75000"/>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altLang="cs-CZ"/>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Text Box 1">
            <a:extLst>
              <a:ext uri="{FF2B5EF4-FFF2-40B4-BE49-F238E27FC236}">
                <a16:creationId xmlns:a16="http://schemas.microsoft.com/office/drawing/2014/main" id="{40C3D491-753D-4554-A1AA-A504FC52D2F9}"/>
              </a:ext>
            </a:extLst>
          </p:cNvPr>
          <p:cNvSpPr txBox="1">
            <a:spLocks noChangeArrowheads="1"/>
          </p:cNvSpPr>
          <p:nvPr/>
        </p:nvSpPr>
        <p:spPr bwMode="auto">
          <a:xfrm>
            <a:off x="833438" y="833438"/>
            <a:ext cx="7780337" cy="99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3366"/>
                </a:solidFill>
                <a:latin typeface="Arial" panose="020B0604020202020204" pitchFamily="34" charset="0"/>
                <a:cs typeface="Arial" panose="020B0604020202020204" pitchFamily="34" charset="0"/>
              </a:defRPr>
            </a:lvl1pPr>
            <a:lvl2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3366"/>
                </a:solidFill>
                <a:latin typeface="Arial" panose="020B0604020202020204" pitchFamily="34" charset="0"/>
                <a:cs typeface="Arial" panose="020B0604020202020204" pitchFamily="34" charset="0"/>
              </a:defRPr>
            </a:lvl2pPr>
            <a:lvl3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3366"/>
                </a:solidFill>
                <a:latin typeface="Arial" panose="020B0604020202020204" pitchFamily="34" charset="0"/>
                <a:cs typeface="Arial" panose="020B0604020202020204" pitchFamily="34" charset="0"/>
              </a:defRPr>
            </a:lvl3pPr>
            <a:lvl4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4pPr>
            <a:lvl5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5pPr>
            <a:lvl6pPr marL="25146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6pPr>
            <a:lvl7pPr marL="29718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7pPr>
            <a:lvl8pPr marL="34290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8pPr>
            <a:lvl9pPr marL="38862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9pPr>
          </a:lstStyle>
          <a:p>
            <a:pPr eaLnBrk="1" hangingPunct="1">
              <a:lnSpc>
                <a:spcPct val="90000"/>
              </a:lnSpc>
              <a:spcBef>
                <a:spcPct val="0"/>
              </a:spcBef>
              <a:buClrTx/>
              <a:buFontTx/>
              <a:buNone/>
            </a:pPr>
            <a:r>
              <a:rPr lang="cs-CZ" altLang="cs-CZ" sz="3600" b="1">
                <a:solidFill>
                  <a:srgbClr val="006666"/>
                </a:solidFill>
              </a:rPr>
              <a:t>Topický přístup</a:t>
            </a:r>
          </a:p>
        </p:txBody>
      </p:sp>
      <p:sp>
        <p:nvSpPr>
          <p:cNvPr id="14339" name="Rectangle 2">
            <a:extLst>
              <a:ext uri="{FF2B5EF4-FFF2-40B4-BE49-F238E27FC236}">
                <a16:creationId xmlns:a16="http://schemas.microsoft.com/office/drawing/2014/main" id="{4C66D111-2BFF-41C8-9A62-005CFFED59C5}"/>
              </a:ext>
            </a:extLst>
          </p:cNvPr>
          <p:cNvSpPr>
            <a:spLocks noGrp="1" noChangeArrowheads="1"/>
          </p:cNvSpPr>
          <p:nvPr>
            <p:ph type="body" idx="4294967295"/>
          </p:nvPr>
        </p:nvSpPr>
        <p:spPr>
          <a:xfrm>
            <a:off x="838200" y="2362200"/>
            <a:ext cx="7693025" cy="3724275"/>
          </a:xfrm>
        </p:spPr>
        <p:txBody>
          <a:bodyPr/>
          <a:lstStyle/>
          <a:p>
            <a:pPr marL="341313" indent="-341313" eaLnBrk="1" hangingPunct="1">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Topika (řecky </a:t>
            </a:r>
            <a:r>
              <a:rPr lang="cs-CZ" altLang="cs-CZ" i="1"/>
              <a:t>topos</a:t>
            </a:r>
            <a:r>
              <a:rPr lang="cs-CZ" altLang="cs-CZ"/>
              <a:t> = místo, lat. </a:t>
            </a:r>
            <a:r>
              <a:rPr lang="cs-CZ" altLang="cs-CZ" i="1"/>
              <a:t>locus communis</a:t>
            </a:r>
            <a:r>
              <a:rPr lang="cs-CZ" altLang="cs-CZ"/>
              <a:t>): </a:t>
            </a:r>
          </a:p>
          <a:p>
            <a:pPr marL="741363" lvl="1" indent="-284163" eaLnBrk="1" hangingPunct="1">
              <a:buClr>
                <a:srgbClr val="003366"/>
              </a:buClr>
              <a:buSzPct val="750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pův. důkazný prostředek; „naleziště“ důkazů či argumentů, které lze používat při proslovu (srv. Aristoteles: </a:t>
            </a:r>
            <a:r>
              <a:rPr lang="cs-CZ" altLang="cs-CZ" i="1"/>
              <a:t>Topika</a:t>
            </a:r>
            <a:r>
              <a:rPr lang="cs-CZ" altLang="cs-CZ"/>
              <a:t>);</a:t>
            </a:r>
          </a:p>
          <a:p>
            <a:pPr marL="741363" lvl="1" indent="-284163" eaLnBrk="1" hangingPunct="1">
              <a:buClr>
                <a:srgbClr val="003366"/>
              </a:buClr>
              <a:buSzPct val="7500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Curtius: </a:t>
            </a:r>
            <a:r>
              <a:rPr lang="cs-CZ" altLang="cs-CZ" i="1"/>
              <a:t>topoi</a:t>
            </a:r>
            <a:r>
              <a:rPr lang="cs-CZ" altLang="cs-CZ"/>
              <a:t> = ustálená klišé či myšlenková a výrazová schémata; např. topos skromnosti; topické metafory: metafora života jako plavby na lodi či světa jako divadla; topos puer senex.</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Text Box 1">
            <a:extLst>
              <a:ext uri="{FF2B5EF4-FFF2-40B4-BE49-F238E27FC236}">
                <a16:creationId xmlns:a16="http://schemas.microsoft.com/office/drawing/2014/main" id="{BBE1660A-8A4B-4D73-BDC5-B2D65FF3FE96}"/>
              </a:ext>
            </a:extLst>
          </p:cNvPr>
          <p:cNvSpPr txBox="1">
            <a:spLocks noChangeArrowheads="1"/>
          </p:cNvSpPr>
          <p:nvPr/>
        </p:nvSpPr>
        <p:spPr bwMode="auto">
          <a:xfrm>
            <a:off x="833438" y="833438"/>
            <a:ext cx="7780337" cy="99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3366"/>
                </a:solidFill>
                <a:latin typeface="Arial" panose="020B0604020202020204" pitchFamily="34" charset="0"/>
                <a:cs typeface="Arial" panose="020B0604020202020204" pitchFamily="34" charset="0"/>
              </a:defRPr>
            </a:lvl1pPr>
            <a:lvl2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3366"/>
                </a:solidFill>
                <a:latin typeface="Arial" panose="020B0604020202020204" pitchFamily="34" charset="0"/>
                <a:cs typeface="Arial" panose="020B0604020202020204" pitchFamily="34" charset="0"/>
              </a:defRPr>
            </a:lvl2pPr>
            <a:lvl3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3366"/>
                </a:solidFill>
                <a:latin typeface="Arial" panose="020B0604020202020204" pitchFamily="34" charset="0"/>
                <a:cs typeface="Arial" panose="020B0604020202020204" pitchFamily="34" charset="0"/>
              </a:defRPr>
            </a:lvl3pPr>
            <a:lvl4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4pPr>
            <a:lvl5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5pPr>
            <a:lvl6pPr marL="25146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6pPr>
            <a:lvl7pPr marL="29718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7pPr>
            <a:lvl8pPr marL="34290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8pPr>
            <a:lvl9pPr marL="38862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9pPr>
          </a:lstStyle>
          <a:p>
            <a:pPr eaLnBrk="1" hangingPunct="1">
              <a:lnSpc>
                <a:spcPct val="90000"/>
              </a:lnSpc>
              <a:spcBef>
                <a:spcPct val="0"/>
              </a:spcBef>
              <a:buClrTx/>
              <a:buFontTx/>
              <a:buNone/>
            </a:pPr>
            <a:r>
              <a:rPr lang="cs-CZ" altLang="cs-CZ" sz="3600" b="1">
                <a:solidFill>
                  <a:srgbClr val="006666"/>
                </a:solidFill>
              </a:rPr>
              <a:t>Topickým přístupem: IS</a:t>
            </a:r>
          </a:p>
        </p:txBody>
      </p:sp>
      <p:sp>
        <p:nvSpPr>
          <p:cNvPr id="16387" name="Rectangle 2">
            <a:extLst>
              <a:ext uri="{FF2B5EF4-FFF2-40B4-BE49-F238E27FC236}">
                <a16:creationId xmlns:a16="http://schemas.microsoft.com/office/drawing/2014/main" id="{344F3391-19BA-4CB7-8AFC-433162652DD2}"/>
              </a:ext>
            </a:extLst>
          </p:cNvPr>
          <p:cNvSpPr>
            <a:spLocks noGrp="1" noChangeArrowheads="1"/>
          </p:cNvSpPr>
          <p:nvPr>
            <p:ph type="body" idx="4294967295"/>
          </p:nvPr>
        </p:nvSpPr>
        <p:spPr>
          <a:xfrm>
            <a:off x="838200" y="2362200"/>
            <a:ext cx="7693025" cy="3724275"/>
          </a:xfrm>
        </p:spPr>
        <p:txBody>
          <a:bodyPr/>
          <a:lstStyle/>
          <a:p>
            <a:pPr marL="531813" indent="-531813" eaLnBrk="1" hangingPunct="1">
              <a:buClr>
                <a:srgbClr val="003366"/>
              </a:buClr>
              <a:buSzPct val="75000"/>
              <a:buFont typeface="Wingdings" panose="05000000000000000000" pitchFamily="2" charset="2"/>
              <a:buChar char=""/>
              <a:tabLst>
                <a:tab pos="1101725" algn="l"/>
                <a:tab pos="2016125" algn="l"/>
                <a:tab pos="2930525" algn="l"/>
                <a:tab pos="3844925" algn="l"/>
                <a:tab pos="4759325" algn="l"/>
                <a:tab pos="5673725" algn="l"/>
                <a:tab pos="6588125" algn="l"/>
                <a:tab pos="7502525" algn="l"/>
                <a:tab pos="8416925" algn="l"/>
                <a:tab pos="9331325" algn="l"/>
                <a:tab pos="10245725" algn="l"/>
              </a:tabLst>
            </a:pPr>
            <a:r>
              <a:rPr lang="cs-CZ" altLang="cs-CZ"/>
              <a:t>IS = interpretační sémantika;</a:t>
            </a:r>
          </a:p>
          <a:p>
            <a:pPr marL="531813" indent="-531813" eaLnBrk="1" hangingPunct="1">
              <a:buClr>
                <a:srgbClr val="003366"/>
              </a:buClr>
              <a:buSzPct val="75000"/>
              <a:buFont typeface="Wingdings" panose="05000000000000000000" pitchFamily="2" charset="2"/>
              <a:buChar char=""/>
              <a:tabLst>
                <a:tab pos="1101725" algn="l"/>
                <a:tab pos="2016125" algn="l"/>
                <a:tab pos="2930525" algn="l"/>
                <a:tab pos="3844925" algn="l"/>
                <a:tab pos="4759325" algn="l"/>
                <a:tab pos="5673725" algn="l"/>
                <a:tab pos="6588125" algn="l"/>
                <a:tab pos="7502525" algn="l"/>
                <a:tab pos="8416925" algn="l"/>
                <a:tab pos="9331325" algn="l"/>
                <a:tab pos="10245725" algn="l"/>
              </a:tabLst>
            </a:pPr>
            <a:r>
              <a:rPr lang="cs-CZ" altLang="cs-CZ"/>
              <a:t>Francois Rastier: </a:t>
            </a:r>
            <a:r>
              <a:rPr lang="cs-CZ" altLang="cs-CZ" i="1"/>
              <a:t>Sens et textualité. / Meaning and Textuality</a:t>
            </a:r>
            <a:r>
              <a:rPr lang="cs-CZ" altLang="cs-CZ"/>
              <a:t>.</a:t>
            </a:r>
          </a:p>
          <a:p>
            <a:pPr marL="531813" indent="-531813" eaLnBrk="1" hangingPunct="1">
              <a:buClr>
                <a:srgbClr val="003366"/>
              </a:buClr>
              <a:buSzPct val="75000"/>
              <a:buFont typeface="Wingdings" panose="05000000000000000000" pitchFamily="2" charset="2"/>
              <a:buChar char=""/>
              <a:tabLst>
                <a:tab pos="1101725" algn="l"/>
                <a:tab pos="2016125" algn="l"/>
                <a:tab pos="2930525" algn="l"/>
                <a:tab pos="3844925" algn="l"/>
                <a:tab pos="4759325" algn="l"/>
                <a:tab pos="5673725" algn="l"/>
                <a:tab pos="6588125" algn="l"/>
                <a:tab pos="7502525" algn="l"/>
                <a:tab pos="8416925" algn="l"/>
                <a:tab pos="9331325" algn="l"/>
                <a:tab pos="10245725" algn="l"/>
              </a:tabLst>
            </a:pPr>
            <a:r>
              <a:rPr lang="cs-CZ" altLang="cs-CZ"/>
              <a:t>Dvě základní teze:</a:t>
            </a:r>
          </a:p>
          <a:p>
            <a:pPr marL="531813" indent="-531813" eaLnBrk="1" hangingPunct="1">
              <a:buClr>
                <a:srgbClr val="003366"/>
              </a:buClr>
              <a:buSzPct val="75000"/>
              <a:buFont typeface="Arial" panose="020B0604020202020204" pitchFamily="34" charset="0"/>
              <a:buAutoNum type="arabicPeriod"/>
              <a:tabLst>
                <a:tab pos="1101725" algn="l"/>
                <a:tab pos="2016125" algn="l"/>
                <a:tab pos="2930525" algn="l"/>
                <a:tab pos="3844925" algn="l"/>
                <a:tab pos="4759325" algn="l"/>
                <a:tab pos="5673725" algn="l"/>
                <a:tab pos="6588125" algn="l"/>
                <a:tab pos="7502525" algn="l"/>
                <a:tab pos="8416925" algn="l"/>
                <a:tab pos="9331325" algn="l"/>
                <a:tab pos="10245725" algn="l"/>
              </a:tabLst>
            </a:pPr>
            <a:r>
              <a:rPr lang="cs-CZ" altLang="cs-CZ"/>
              <a:t>text nemůže být redukován na soubor vět;</a:t>
            </a:r>
          </a:p>
          <a:p>
            <a:pPr marL="531813" indent="-531813" eaLnBrk="1" hangingPunct="1">
              <a:buClr>
                <a:srgbClr val="003366"/>
              </a:buClr>
              <a:buSzPct val="75000"/>
              <a:buFont typeface="Arial" panose="020B0604020202020204" pitchFamily="34" charset="0"/>
              <a:buAutoNum type="arabicPeriod"/>
              <a:tabLst>
                <a:tab pos="1101725" algn="l"/>
                <a:tab pos="2016125" algn="l"/>
                <a:tab pos="2930525" algn="l"/>
                <a:tab pos="3844925" algn="l"/>
                <a:tab pos="4759325" algn="l"/>
                <a:tab pos="5673725" algn="l"/>
                <a:tab pos="6588125" algn="l"/>
                <a:tab pos="7502525" algn="l"/>
                <a:tab pos="8416925" algn="l"/>
                <a:tab pos="9331325" algn="l"/>
                <a:tab pos="10245725" algn="l"/>
              </a:tabLst>
            </a:pPr>
            <a:r>
              <a:rPr lang="cs-CZ" altLang="cs-CZ"/>
              <a:t>text nepředstavuje pouze empirický, ale zároveň jediný předmět studia lingvistiky.</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Text Box 1">
            <a:extLst>
              <a:ext uri="{FF2B5EF4-FFF2-40B4-BE49-F238E27FC236}">
                <a16:creationId xmlns:a16="http://schemas.microsoft.com/office/drawing/2014/main" id="{BE40F1F0-6C32-4462-ADB2-A16170467881}"/>
              </a:ext>
            </a:extLst>
          </p:cNvPr>
          <p:cNvSpPr txBox="1">
            <a:spLocks noChangeArrowheads="1"/>
          </p:cNvSpPr>
          <p:nvPr/>
        </p:nvSpPr>
        <p:spPr bwMode="auto">
          <a:xfrm>
            <a:off x="833438" y="833438"/>
            <a:ext cx="7780337" cy="99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3366"/>
                </a:solidFill>
                <a:latin typeface="Arial" panose="020B0604020202020204" pitchFamily="34" charset="0"/>
                <a:cs typeface="Arial" panose="020B0604020202020204" pitchFamily="34" charset="0"/>
              </a:defRPr>
            </a:lvl1pPr>
            <a:lvl2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3366"/>
                </a:solidFill>
                <a:latin typeface="Arial" panose="020B0604020202020204" pitchFamily="34" charset="0"/>
                <a:cs typeface="Arial" panose="020B0604020202020204" pitchFamily="34" charset="0"/>
              </a:defRPr>
            </a:lvl2pPr>
            <a:lvl3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3366"/>
                </a:solidFill>
                <a:latin typeface="Arial" panose="020B0604020202020204" pitchFamily="34" charset="0"/>
                <a:cs typeface="Arial" panose="020B0604020202020204" pitchFamily="34" charset="0"/>
              </a:defRPr>
            </a:lvl3pPr>
            <a:lvl4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4pPr>
            <a:lvl5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5pPr>
            <a:lvl6pPr marL="25146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6pPr>
            <a:lvl7pPr marL="29718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7pPr>
            <a:lvl8pPr marL="34290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8pPr>
            <a:lvl9pPr marL="38862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9pPr>
          </a:lstStyle>
          <a:p>
            <a:pPr eaLnBrk="1" hangingPunct="1">
              <a:lnSpc>
                <a:spcPct val="90000"/>
              </a:lnSpc>
              <a:spcBef>
                <a:spcPct val="0"/>
              </a:spcBef>
              <a:buClrTx/>
              <a:buFontTx/>
              <a:buNone/>
            </a:pPr>
            <a:r>
              <a:rPr lang="cs-CZ" altLang="cs-CZ" sz="3600" b="1">
                <a:solidFill>
                  <a:srgbClr val="006666"/>
                </a:solidFill>
              </a:rPr>
              <a:t>IS</a:t>
            </a:r>
          </a:p>
        </p:txBody>
      </p:sp>
      <p:sp>
        <p:nvSpPr>
          <p:cNvPr id="18435" name="Rectangle 2">
            <a:extLst>
              <a:ext uri="{FF2B5EF4-FFF2-40B4-BE49-F238E27FC236}">
                <a16:creationId xmlns:a16="http://schemas.microsoft.com/office/drawing/2014/main" id="{A32EA66E-D9F6-484F-8B49-4F0EC2B60E6B}"/>
              </a:ext>
            </a:extLst>
          </p:cNvPr>
          <p:cNvSpPr>
            <a:spLocks noGrp="1" noChangeArrowheads="1"/>
          </p:cNvSpPr>
          <p:nvPr>
            <p:ph type="body" idx="4294967295"/>
          </p:nvPr>
        </p:nvSpPr>
        <p:spPr>
          <a:xfrm>
            <a:off x="838200" y="2362200"/>
            <a:ext cx="7693025" cy="3724275"/>
          </a:xfrm>
        </p:spPr>
        <p:txBody>
          <a:bodyPr/>
          <a:lstStyle/>
          <a:p>
            <a:pPr marL="341313" indent="-341313" eaLnBrk="1" hangingPunct="1">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Interpretační sémantika je:</a:t>
            </a:r>
          </a:p>
          <a:p>
            <a:pPr marL="341313" indent="-341313" eaLnBrk="1" hangingPunct="1">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sémantika postavená na interpretaci znaků.</a:t>
            </a:r>
          </a:p>
          <a:p>
            <a:pPr marL="341313" indent="-341313" eaLnBrk="1" hangingPunct="1">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Bere v potaz elementární jazykové znaky. </a:t>
            </a:r>
          </a:p>
          <a:p>
            <a:pPr marL="341313" indent="-341313" eaLnBrk="1" hangingPunct="1">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Znak je zde pojat bifaciálně a zkoumán diferenčně.</a:t>
            </a:r>
          </a:p>
          <a:p>
            <a:pPr marL="341313" indent="-341313" eaLnBrk="1" hangingPunct="1">
              <a:buClr>
                <a:srgbClr val="003366"/>
              </a:buClr>
              <a:buSzPct val="75000"/>
              <a:buFont typeface="Wingdings" panose="05000000000000000000"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a:t>Co to znamená?</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Text Box 1">
            <a:extLst>
              <a:ext uri="{FF2B5EF4-FFF2-40B4-BE49-F238E27FC236}">
                <a16:creationId xmlns:a16="http://schemas.microsoft.com/office/drawing/2014/main" id="{F945E503-41F5-4769-966F-AE355ED21C4B}"/>
              </a:ext>
            </a:extLst>
          </p:cNvPr>
          <p:cNvSpPr txBox="1">
            <a:spLocks noChangeArrowheads="1"/>
          </p:cNvSpPr>
          <p:nvPr/>
        </p:nvSpPr>
        <p:spPr bwMode="auto">
          <a:xfrm>
            <a:off x="833438" y="833438"/>
            <a:ext cx="7780337" cy="99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ts val="7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3366"/>
                </a:solidFill>
                <a:latin typeface="Arial" panose="020B0604020202020204" pitchFamily="34" charset="0"/>
                <a:cs typeface="Arial" panose="020B0604020202020204" pitchFamily="34" charset="0"/>
              </a:defRPr>
            </a:lvl1pPr>
            <a:lvl2pPr>
              <a:spcBef>
                <a:spcPts val="6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3366"/>
                </a:solidFill>
                <a:latin typeface="Arial" panose="020B0604020202020204" pitchFamily="34" charset="0"/>
                <a:cs typeface="Arial" panose="020B0604020202020204" pitchFamily="34" charset="0"/>
              </a:defRPr>
            </a:lvl2pPr>
            <a:lvl3pPr>
              <a:spcBef>
                <a:spcPts val="50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3366"/>
                </a:solidFill>
                <a:latin typeface="Arial" panose="020B0604020202020204" pitchFamily="34" charset="0"/>
                <a:cs typeface="Arial" panose="020B0604020202020204" pitchFamily="34" charset="0"/>
              </a:defRPr>
            </a:lvl3pPr>
            <a:lvl4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4pPr>
            <a:lvl5pPr>
              <a:spcBef>
                <a:spcPts val="450"/>
              </a:spcBef>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5pPr>
            <a:lvl6pPr marL="25146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6pPr>
            <a:lvl7pPr marL="29718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7pPr>
            <a:lvl8pPr marL="34290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8pPr>
            <a:lvl9pPr marL="3886200" indent="-228600" defTabSz="449263" eaLnBrk="0" fontAlgn="base" hangingPunct="0">
              <a:spcBef>
                <a:spcPts val="45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3366"/>
                </a:solidFill>
                <a:latin typeface="Arial" panose="020B0604020202020204" pitchFamily="34" charset="0"/>
                <a:cs typeface="Arial" panose="020B0604020202020204" pitchFamily="34" charset="0"/>
              </a:defRPr>
            </a:lvl9pPr>
          </a:lstStyle>
          <a:p>
            <a:pPr eaLnBrk="1" hangingPunct="1">
              <a:lnSpc>
                <a:spcPct val="90000"/>
              </a:lnSpc>
              <a:spcBef>
                <a:spcPct val="0"/>
              </a:spcBef>
              <a:buClrTx/>
              <a:buFontTx/>
              <a:buNone/>
            </a:pPr>
            <a:r>
              <a:rPr lang="cs-CZ" altLang="cs-CZ" sz="3600" b="1">
                <a:solidFill>
                  <a:srgbClr val="006666"/>
                </a:solidFill>
              </a:rPr>
              <a:t>Znak – jednota výrazu a obsahu</a:t>
            </a:r>
          </a:p>
        </p:txBody>
      </p:sp>
      <p:sp>
        <p:nvSpPr>
          <p:cNvPr id="20483" name="Rectangle 2">
            <a:extLst>
              <a:ext uri="{FF2B5EF4-FFF2-40B4-BE49-F238E27FC236}">
                <a16:creationId xmlns:a16="http://schemas.microsoft.com/office/drawing/2014/main" id="{DEBBAF96-A3A2-43D2-94F9-94A99AAB5552}"/>
              </a:ext>
            </a:extLst>
          </p:cNvPr>
          <p:cNvSpPr>
            <a:spLocks noGrp="1" noChangeArrowheads="1"/>
          </p:cNvSpPr>
          <p:nvPr>
            <p:ph type="body" idx="4294967295"/>
          </p:nvPr>
        </p:nvSpPr>
        <p:spPr>
          <a:xfrm>
            <a:off x="827088" y="2349500"/>
            <a:ext cx="7693025" cy="3724275"/>
          </a:xfrm>
          <a:solidFill>
            <a:srgbClr val="FFFFFF"/>
          </a:solidFill>
        </p:spPr>
        <p:txBody>
          <a:bodyPr lIns="91440" tIns="45720" rIns="91440" bIns="45720"/>
          <a:lstStyle/>
          <a:p>
            <a:pPr indent="-341313" eaLnBrk="1" hangingPunct="1">
              <a:spcBef>
                <a:spcPct val="0"/>
              </a:spcBef>
              <a:buClrTx/>
              <a:buSzPct val="75000"/>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cs-CZ" altLang="cs-CZ"/>
          </a:p>
          <a:p>
            <a:pPr indent="-341313" eaLnBrk="1" hangingPunct="1">
              <a:spcBef>
                <a:spcPct val="0"/>
              </a:spcBef>
              <a:buClrTx/>
              <a:buSzPct val="75000"/>
              <a:buFontTx/>
              <a:buNone/>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cs-CZ" altLang="cs-CZ"/>
          </a:p>
        </p:txBody>
      </p:sp>
      <p:pic>
        <p:nvPicPr>
          <p:cNvPr id="20484" name="Picture 3">
            <a:extLst>
              <a:ext uri="{FF2B5EF4-FFF2-40B4-BE49-F238E27FC236}">
                <a16:creationId xmlns:a16="http://schemas.microsoft.com/office/drawing/2014/main" id="{85C93573-FB50-4DE3-84DA-AD8D738AAE8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5150" y="2708275"/>
            <a:ext cx="3168650" cy="290988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tiv Office">
  <a:themeElements>
    <a:clrScheme name="Motiv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otiv Offic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kumimoji="0" lang="en-GB" altLang="cs-CZ" sz="1800" b="0" i="0" u="none" strike="noStrike" cap="none" normalizeH="0" baseline="0" smtClean="0">
            <a:ln>
              <a:noFill/>
            </a:ln>
            <a:solidFill>
              <a:schemeClr val="bg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kumimoji="0" lang="en-GB" altLang="cs-CZ" sz="1800" b="0" i="0" u="none" strike="noStrike" cap="none" normalizeH="0" baseline="0" smtClean="0">
            <a:ln>
              <a:noFill/>
            </a:ln>
            <a:solidFill>
              <a:schemeClr val="bg1"/>
            </a:solidFill>
            <a:effectLst/>
            <a:latin typeface="Arial" panose="020B0604020202020204" pitchFamily="34" charset="0"/>
            <a:cs typeface="Arial" panose="020B0604020202020204" pitchFamily="34" charset="0"/>
          </a:defRPr>
        </a:defPPr>
      </a:lstStyle>
    </a:lnDef>
  </a:objectDefaults>
  <a:extraClrSchemeLst>
    <a:extraClrScheme>
      <a:clrScheme name="Motiv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tiv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tiv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tiv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tiv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tiv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tiv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Motiv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otiv Offic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kumimoji="0" lang="en-GB" altLang="cs-CZ" sz="1800" b="0" i="0" u="none" strike="noStrike" cap="none" normalizeH="0" baseline="0" smtClean="0">
            <a:ln>
              <a:noFill/>
            </a:ln>
            <a:solidFill>
              <a:schemeClr val="bg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kumimoji="0" lang="en-GB" altLang="cs-CZ" sz="1800" b="0" i="0" u="none" strike="noStrike" cap="none" normalizeH="0" baseline="0" smtClean="0">
            <a:ln>
              <a:noFill/>
            </a:ln>
            <a:solidFill>
              <a:schemeClr val="bg1"/>
            </a:solidFill>
            <a:effectLst/>
            <a:latin typeface="Arial" panose="020B0604020202020204" pitchFamily="34" charset="0"/>
            <a:cs typeface="Arial" panose="020B0604020202020204" pitchFamily="34" charset="0"/>
          </a:defRPr>
        </a:defPPr>
      </a:lstStyle>
    </a:lnDef>
  </a:objectDefaults>
  <a:extraClrSchemeLst>
    <a:extraClrScheme>
      <a:clrScheme name="Motiv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tiv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tiv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tiv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tiv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tiv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tiv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2034</TotalTime>
  <Words>2390</Words>
  <Application>Microsoft Office PowerPoint</Application>
  <PresentationFormat>Předvádění na obrazovce (4:3)</PresentationFormat>
  <Paragraphs>221</Paragraphs>
  <Slides>43</Slides>
  <Notes>43</Notes>
  <HiddenSlides>0</HiddenSlides>
  <MMClips>0</MMClips>
  <ScaleCrop>false</ScaleCrop>
  <HeadingPairs>
    <vt:vector size="6" baseType="variant">
      <vt:variant>
        <vt:lpstr>Použitá písma</vt:lpstr>
      </vt:variant>
      <vt:variant>
        <vt:i4>4</vt:i4>
      </vt:variant>
      <vt:variant>
        <vt:lpstr>Motiv</vt:lpstr>
      </vt:variant>
      <vt:variant>
        <vt:i4>2</vt:i4>
      </vt:variant>
      <vt:variant>
        <vt:lpstr>Nadpisy snímků</vt:lpstr>
      </vt:variant>
      <vt:variant>
        <vt:i4>43</vt:i4>
      </vt:variant>
    </vt:vector>
  </HeadingPairs>
  <TitlesOfParts>
    <vt:vector size="49" baseType="lpstr">
      <vt:lpstr>Arial</vt:lpstr>
      <vt:lpstr>Times New Roman</vt:lpstr>
      <vt:lpstr>DejaVu Sans</vt:lpstr>
      <vt:lpstr>Wingdings</vt:lpstr>
      <vt:lpstr>Motiv Office</vt:lpstr>
      <vt:lpstr>Motiv Office</vt:lpstr>
      <vt:lpstr>Isotopie – pojem interpretační sémantiky</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Am</dc:creator>
  <cp:lastModifiedBy>Adam Veřmiřovský</cp:lastModifiedBy>
  <cp:revision>154</cp:revision>
  <cp:lastPrinted>1601-01-01T00:00:00Z</cp:lastPrinted>
  <dcterms:created xsi:type="dcterms:W3CDTF">2008-03-11T22:05:59Z</dcterms:created>
  <dcterms:modified xsi:type="dcterms:W3CDTF">2020-04-15T20:30:31Z</dcterms:modified>
</cp:coreProperties>
</file>