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49" d="100"/>
          <a:sy n="49" d="100"/>
        </p:scale>
        <p:origin x="-1032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Esej</a:t>
            </a:r>
          </a:p>
          <a:p>
            <a:r>
              <a:rPr lang="cs-CZ" dirty="0" smtClean="0"/>
              <a:t>4 normostrany (4 x 1800 znaků)</a:t>
            </a:r>
            <a:endParaRPr lang="cs-CZ" dirty="0" smtClean="0"/>
          </a:p>
          <a:p>
            <a:r>
              <a:rPr lang="cs-CZ" dirty="0" smtClean="0"/>
              <a:t>Témat</a:t>
            </a:r>
            <a:r>
              <a:rPr lang="cs-CZ" dirty="0" smtClean="0"/>
              <a:t>a: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00545" y="439230"/>
            <a:ext cx="10753200" cy="5139850"/>
          </a:xfrm>
        </p:spPr>
        <p:txBody>
          <a:bodyPr/>
          <a:lstStyle/>
          <a:p>
            <a:r>
              <a:rPr lang="cs-CZ" dirty="0" smtClean="0"/>
              <a:t>Docházka dívek do školy</a:t>
            </a:r>
          </a:p>
          <a:p>
            <a:pPr lvl="1"/>
            <a:r>
              <a:rPr lang="cs-CZ" dirty="0" smtClean="0"/>
              <a:t>Na mnoha místech světa jsou dívky diskriminovány, dostávají méně jídla než chlapci, musejí pracovat od 5 -6 let, nechodí do školy</a:t>
            </a:r>
          </a:p>
          <a:p>
            <a:pPr lvl="1"/>
            <a:r>
              <a:rPr lang="cs-CZ" dirty="0" smtClean="0"/>
              <a:t>Úmluva o právech dítěte</a:t>
            </a:r>
          </a:p>
          <a:p>
            <a:pPr lvl="1"/>
            <a:r>
              <a:rPr lang="cs-CZ" dirty="0" smtClean="0"/>
              <a:t>Zlepšuje se tato situace? Proč to tak je? Co je potřeba ještě udělat?</a:t>
            </a:r>
          </a:p>
          <a:p>
            <a:r>
              <a:rPr lang="cs-CZ" dirty="0" smtClean="0"/>
              <a:t>Dětská práce</a:t>
            </a:r>
          </a:p>
          <a:p>
            <a:pPr lvl="1"/>
            <a:r>
              <a:rPr lang="cs-CZ" dirty="0" smtClean="0"/>
              <a:t>Reálný příběh</a:t>
            </a:r>
          </a:p>
          <a:p>
            <a:pPr lvl="1"/>
            <a:r>
              <a:rPr lang="cs-CZ" dirty="0" smtClean="0"/>
              <a:t>+ vlastní návrh řešení takové situace</a:t>
            </a:r>
          </a:p>
          <a:p>
            <a:r>
              <a:rPr lang="cs-CZ" dirty="0" smtClean="0"/>
              <a:t>Odmítání migrantů a rozdělování tak jejich rodin</a:t>
            </a:r>
          </a:p>
          <a:p>
            <a:pPr lvl="1"/>
            <a:r>
              <a:rPr lang="cs-CZ" dirty="0" smtClean="0"/>
              <a:t>Urážky celých skupin Mexičanů, muslimů</a:t>
            </a:r>
          </a:p>
          <a:p>
            <a:pPr lvl="1"/>
            <a:r>
              <a:rPr lang="cs-CZ" dirty="0" smtClean="0"/>
              <a:t>nepravdivá prohlášení, že migranti páchají víc zločinů než američtí občané</a:t>
            </a:r>
          </a:p>
          <a:p>
            <a:pPr lvl="1"/>
            <a:r>
              <a:rPr lang="cs-CZ" dirty="0" smtClean="0"/>
              <a:t>škodlivé a xenofobní nadávky?</a:t>
            </a:r>
          </a:p>
          <a:p>
            <a:r>
              <a:rPr lang="cs-CZ" dirty="0" err="1" smtClean="0"/>
              <a:t>Brexit</a:t>
            </a:r>
            <a:endParaRPr lang="cs-CZ" dirty="0" smtClean="0"/>
          </a:p>
          <a:p>
            <a:pPr lvl="1"/>
            <a:r>
              <a:rPr lang="cs-CZ" dirty="0" smtClean="0"/>
              <a:t>Ano nebo ne?</a:t>
            </a:r>
          </a:p>
          <a:p>
            <a:pPr lvl="1"/>
            <a:r>
              <a:rPr lang="cs-CZ" dirty="0" smtClean="0"/>
              <a:t>Jedná se o nárůst nacionalismu?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71874" y="186823"/>
            <a:ext cx="10753200" cy="5139850"/>
          </a:xfrm>
        </p:spPr>
        <p:txBody>
          <a:bodyPr/>
          <a:lstStyle/>
          <a:p>
            <a:r>
              <a:rPr lang="cs-CZ" dirty="0" smtClean="0"/>
              <a:t>Islámský stát</a:t>
            </a:r>
          </a:p>
          <a:p>
            <a:pPr lvl="1"/>
            <a:r>
              <a:rPr lang="cs-CZ" dirty="0" smtClean="0"/>
              <a:t>Brutalita, expanzivní síla</a:t>
            </a:r>
          </a:p>
          <a:p>
            <a:r>
              <a:rPr lang="cs-CZ" dirty="0" smtClean="0"/>
              <a:t>Diskriminace Romů v ČR a segregace romských dětí ve školách</a:t>
            </a:r>
          </a:p>
          <a:p>
            <a:r>
              <a:rPr lang="cs-CZ" dirty="0" smtClean="0"/>
              <a:t>Nelítostná válka drogovému podsvětí na Filipínách</a:t>
            </a:r>
          </a:p>
          <a:p>
            <a:pPr lvl="1"/>
            <a:r>
              <a:rPr lang="cs-CZ" dirty="0" smtClean="0"/>
              <a:t>Legální zabíjení lidí podezřelých z drogové kriminality</a:t>
            </a:r>
          </a:p>
          <a:p>
            <a:r>
              <a:rPr lang="cs-CZ" dirty="0" smtClean="0"/>
              <a:t>Znásilňování žen a dětí humanitárními pracovníky v průběhu misí</a:t>
            </a:r>
          </a:p>
          <a:p>
            <a:r>
              <a:rPr lang="cs-CZ" dirty="0" smtClean="0"/>
              <a:t>Trest smrti</a:t>
            </a:r>
          </a:p>
          <a:p>
            <a:pPr lvl="1"/>
            <a:r>
              <a:rPr lang="cs-CZ" dirty="0" smtClean="0"/>
              <a:t>Ano nebo ne?</a:t>
            </a:r>
          </a:p>
          <a:p>
            <a:r>
              <a:rPr lang="cs-CZ" dirty="0" smtClean="0"/>
              <a:t>Připomínka holocaustu 2020</a:t>
            </a:r>
          </a:p>
          <a:p>
            <a:r>
              <a:rPr lang="cs-CZ" dirty="0" smtClean="0"/>
              <a:t>Svoboda projevu</a:t>
            </a:r>
          </a:p>
          <a:p>
            <a:r>
              <a:rPr lang="cs-CZ" dirty="0" smtClean="0"/>
              <a:t>Právo na budoucnost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Dostupnost léků pro všechny</a:t>
            </a:r>
          </a:p>
          <a:p>
            <a:pPr lvl="1"/>
            <a:r>
              <a:rPr lang="cs-CZ" dirty="0" smtClean="0"/>
              <a:t>Finanční x teritoriální (územní)</a:t>
            </a:r>
          </a:p>
          <a:p>
            <a:r>
              <a:rPr lang="cs-CZ" dirty="0" err="1" smtClean="0"/>
              <a:t>Ebola</a:t>
            </a:r>
            <a:r>
              <a:rPr lang="cs-CZ" dirty="0" smtClean="0"/>
              <a:t>, HIV/AIDS, tuberkulóza, spalničky, spavá nemoc a jiné nemoci ohrožující lidstvo</a:t>
            </a:r>
          </a:p>
          <a:p>
            <a:r>
              <a:rPr lang="cs-CZ" dirty="0" smtClean="0"/>
              <a:t>Podvýživa dětí</a:t>
            </a:r>
          </a:p>
          <a:p>
            <a:r>
              <a:rPr lang="cs-CZ" dirty="0" smtClean="0"/>
              <a:t>Porodnické násilí</a:t>
            </a:r>
          </a:p>
          <a:p>
            <a:pPr lvl="1"/>
            <a:r>
              <a:rPr lang="cs-CZ" dirty="0" smtClean="0"/>
              <a:t>n</a:t>
            </a:r>
            <a:r>
              <a:rPr lang="cs-CZ" dirty="0" smtClean="0"/>
              <a:t>ucené sterilizace a potraty, omezení pohybu a </a:t>
            </a:r>
            <a:r>
              <a:rPr lang="cs-CZ" dirty="0" err="1" smtClean="0"/>
              <a:t>kurtování</a:t>
            </a:r>
            <a:r>
              <a:rPr lang="cs-CZ" dirty="0" smtClean="0"/>
              <a:t> či rostoucí počet císařských řezů bez zdravotního </a:t>
            </a:r>
            <a:r>
              <a:rPr lang="cs-CZ" dirty="0" smtClean="0"/>
              <a:t>opodstatnění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…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109</TotalTime>
  <Words>242</Words>
  <Application>Microsoft Office PowerPoint</Application>
  <PresentationFormat>Vlastní</PresentationFormat>
  <Paragraphs>50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prezentace-edu-cz</vt:lpstr>
      <vt:lpstr>Lidská práva</vt:lpstr>
      <vt:lpstr>Ukončení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17</cp:revision>
  <cp:lastPrinted>1601-01-01T00:00:00Z</cp:lastPrinted>
  <dcterms:created xsi:type="dcterms:W3CDTF">2019-06-11T20:19:30Z</dcterms:created>
  <dcterms:modified xsi:type="dcterms:W3CDTF">2020-02-05T13:18:08Z</dcterms:modified>
</cp:coreProperties>
</file>