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96" r:id="rId2"/>
    <p:sldId id="393" r:id="rId3"/>
    <p:sldId id="394" r:id="rId4"/>
    <p:sldId id="395" r:id="rId5"/>
    <p:sldId id="262" r:id="rId6"/>
    <p:sldId id="398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4" y="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07.03.2020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07.03.2020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07.03.2020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Provoz obchodu a služeb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2020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79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/>
              <a:t>Předmět je zaměřen na vědomosti o základních obchodních kategoriích, jejich vzájemných vazbách a souvislostech, se zaměřením na maloobchod. Získané znalosti věcných složek a marketingových prvků obchodní činnosti, řešení technologie obchodního provozu uplatní student při zpracování podnikatelského záměru a projektu obchodní firmy. Cílem předmětu je podpořit schopnost studentů definovat základní pojmy obchodního podnikání se zaměřením na maloobchod a </a:t>
            </a:r>
            <a:r>
              <a:rPr lang="cs-CZ" sz="1600" dirty="0" smtClean="0"/>
              <a:t>technologii </a:t>
            </a:r>
            <a:r>
              <a:rPr lang="cs-CZ" sz="1600" dirty="0"/>
              <a:t>maloobchodního provozu</a:t>
            </a:r>
            <a:r>
              <a:rPr lang="cs-CZ" sz="1600" dirty="0" smtClean="0"/>
              <a:t>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/>
              <a:t>Vědomosti: </a:t>
            </a:r>
            <a:r>
              <a:rPr lang="cs-CZ" sz="1600" dirty="0"/>
              <a:t>Ucelený přehled o základních kategoriích maloobchodu a maloobchodního provozu</a:t>
            </a:r>
            <a:r>
              <a:rPr lang="cs-CZ" sz="1600" dirty="0" smtClean="0"/>
              <a:t>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/>
              <a:t>Dovednosti</a:t>
            </a:r>
            <a:r>
              <a:rPr lang="cs-CZ" sz="1600" b="1" dirty="0"/>
              <a:t>: </a:t>
            </a:r>
            <a:r>
              <a:rPr lang="cs-CZ" sz="1600" dirty="0"/>
              <a:t>Uplatnit správně kategorie obchodního podnikání při zpracování podnikatelského záměru</a:t>
            </a:r>
            <a:r>
              <a:rPr lang="cs-CZ" sz="1600" dirty="0" smtClean="0"/>
              <a:t>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/>
              <a:t>Postoje</a:t>
            </a:r>
            <a:r>
              <a:rPr lang="cs-CZ" sz="1600" b="1" dirty="0"/>
              <a:t>: </a:t>
            </a:r>
            <a:r>
              <a:rPr lang="cs-CZ" sz="1600" dirty="0"/>
              <a:t>Osvojit si návaznost maloobchodních operací v </a:t>
            </a:r>
            <a:r>
              <a:rPr lang="cs-CZ" sz="1600" dirty="0" smtClean="0"/>
              <a:t>prodejnách.</a:t>
            </a:r>
          </a:p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Výstupy z učení: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Po absolvování předmětu by měl student vědět a umět: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Definovat základní pojmy obchodního podnikání se zaměřením na maloobchod a technologii maloobchodního provozu.</a:t>
            </a:r>
            <a:endParaRPr lang="cs-CZ" sz="1600" dirty="0">
              <a:latin typeface="Trebuchet MS" panose="020B0603020202020204" pitchFamily="34" charset="0"/>
            </a:endParaRP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úterý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L84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Obsah jednotlivých setkání: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a rozšiřující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diskuze k vybraným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Autofit/>
          </a:bodyPr>
          <a:lstStyle/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1) Význam obchodu, jeho třídění a funkce, základní pojmy.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2) Charakteristika distribučních cest zboží.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3) Maloobchodní síť a její členění.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4) Systemizace maloobchodních jednotek.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5) Technologie maloobchodního provozu.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6) Provozně dispoziční řešení maloobchodní jednotky.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7) Vybavení a zařízení prodejny dle obchodně provozních operací.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8) Základní formy prodeje zboží, jejich charakteristika, nákupní prostředí a atmosféra.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9) Synchronizace statických a dynamických prvků maloobchodního provozu.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10) Tvorba nákupního prostředí, design prodejny.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11) Význam ceny v obchodní činnosti.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12) Služby jako součást obchodní strategie, jejich členění a oceňování.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5052287"/>
          </a:xfrm>
        </p:spPr>
        <p:txBody>
          <a:bodyPr>
            <a:normAutofit/>
          </a:bodyPr>
          <a:lstStyle/>
          <a:p>
            <a:pPr marL="360000" indent="-3600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Předmět je ukončen </a:t>
            </a:r>
            <a:r>
              <a:rPr lang="cs-CZ" sz="20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zkouškou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, která zahrnuje:</a:t>
            </a:r>
          </a:p>
          <a:p>
            <a:pPr marL="719138" indent="-3683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elektronický test (20 bodů)</a:t>
            </a:r>
            <a:endParaRPr lang="cs-CZ" sz="1800" b="1" i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9138" indent="-3683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aktivní prezentace (5 </a:t>
            </a:r>
            <a:r>
              <a:rPr lang="cs-CZ" sz="1800" i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bodů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</a:t>
            </a:r>
            <a:endParaRPr lang="cs-CZ" sz="1800" b="1" i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60000" indent="-3600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Hodnocení vychází z dosažených bodů dle tabulky:</a:t>
            </a:r>
            <a:endParaRPr lang="cs-CZ" sz="1800" i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004110"/>
              </p:ext>
            </p:extLst>
          </p:nvPr>
        </p:nvGraphicFramePr>
        <p:xfrm>
          <a:off x="838444" y="3429000"/>
          <a:ext cx="5040560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7536"/>
                <a:gridCol w="2673024"/>
              </a:tblGrid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 dirty="0">
                          <a:effectLst/>
                        </a:rPr>
                        <a:t>Bodové hodnocení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Hodnocení předmětu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25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22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A - výborně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21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20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B - velmi dobře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19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18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C - dobře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17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16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D - uspokojivě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15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14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E - vyhovující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13 </a:t>
                      </a:r>
                      <a:r>
                        <a:rPr lang="cs-CZ" sz="2000" u="none" strike="noStrike" dirty="0">
                          <a:effectLst/>
                        </a:rPr>
                        <a:t>a méně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F - nevyhovující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426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5052287"/>
          </a:xfrm>
        </p:spPr>
        <p:txBody>
          <a:bodyPr>
            <a:normAutofit lnSpcReduction="10000"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Odpovědník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„Zkouškový test“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–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IS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do: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. 05. 2020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23:59</a:t>
            </a:r>
            <a:endParaRPr lang="cs-CZ" sz="2000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otázek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výběru správné odpovědi (právě jedné) ze čtyř nabízených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možností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test možno vyplnit 3-krát, započítává se nejlepší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výsledek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Prezentace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prezentace podnikatelského záměru v </a:t>
            </a:r>
            <a:r>
              <a:rPr 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power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pointu (cca 2+3 </a:t>
            </a:r>
            <a:r>
              <a:rPr 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slidů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proběhne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28. 04. 2020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 rámci výuky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vlastní myšlenka / převzatá myšlenka / „Best </a:t>
            </a:r>
            <a:r>
              <a:rPr 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practice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“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cílem je prezentovat inovativní myšlenku v rámci fungování maloobchodního provozu zajímavou formou 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(„</a:t>
            </a:r>
            <a:r>
              <a:rPr lang="cs-CZ" sz="1800" i="1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elevator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pitch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“)</a:t>
            </a:r>
            <a:endParaRPr lang="cs-CZ" sz="1800" i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77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297</Words>
  <Application>Microsoft Office PowerPoint</Application>
  <PresentationFormat>Předvádění na obrazovce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Verdana</vt:lpstr>
      <vt:lpstr>Wingdings</vt:lpstr>
      <vt:lpstr>Motiv sady Office</vt:lpstr>
      <vt:lpstr>Provoz obchodu a služeb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- Organizacni pokyny</dc:title>
  <dc:creator>Marinič Peter</dc:creator>
  <cp:lastModifiedBy>Peter Marinič</cp:lastModifiedBy>
  <cp:revision>59</cp:revision>
  <dcterms:created xsi:type="dcterms:W3CDTF">2016-06-07T08:38:00Z</dcterms:created>
  <dcterms:modified xsi:type="dcterms:W3CDTF">2020-03-07T07:03:47Z</dcterms:modified>
</cp:coreProperties>
</file>