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259" r:id="rId7"/>
    <p:sldId id="39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22.02.2020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22.02.2020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Obsah předmětu bezprostředně navazuje na předmět </a:t>
            </a:r>
            <a:r>
              <a:rPr lang="cs-CZ" sz="1600" dirty="0" smtClean="0">
                <a:latin typeface="Trebuchet MS" panose="020B0603020202020204" pitchFamily="34" charset="0"/>
              </a:rPr>
              <a:t>„Podnikové hospodářství </a:t>
            </a:r>
            <a:r>
              <a:rPr lang="cs-CZ" sz="1600" dirty="0">
                <a:latin typeface="Trebuchet MS" panose="020B0603020202020204" pitchFamily="34" charset="0"/>
              </a:rPr>
              <a:t>1“. </a:t>
            </a:r>
            <a:endParaRPr lang="cs-CZ" sz="1600" dirty="0" smtClean="0">
              <a:latin typeface="Trebuchet MS" panose="020B0603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V</a:t>
            </a:r>
            <a:r>
              <a:rPr lang="cs-CZ" sz="1600" dirty="0">
                <a:latin typeface="Trebuchet MS" panose="020B0603020202020204" pitchFamily="34" charset="0"/>
              </a:rPr>
              <a:t> první části je zaměřena pozornost na charakterizaci různých podob podniků podle jejich základních rysů a vymezení základních problémů, se kterými se podniky při své činnosti potýkají. Další výklad se pak zaměřuje na obecné otázky podnikové ekonomiky a uskutečňuje se proto bez vazby na konkrétní příslušnost podniku k určitému oboru nebo odvětví. Cílem je uvedení do problematiky podnikových funkcí a hlavních činností.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22.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29. 02. 2020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14:00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B6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07.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B4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28. 03. 2020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A56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Výroba jako hlavní podniková funkce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Plánování nákupu, dopravy a skladování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Vědecko-technický rozvoj a inovace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Odbyt a odbytová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Výrobková a </a:t>
            </a:r>
            <a:r>
              <a:rPr lang="cs-CZ" sz="2000">
                <a:solidFill>
                  <a:schemeClr val="tx1"/>
                </a:solidFill>
                <a:latin typeface="Trebuchet MS" panose="020B0603020202020204" pitchFamily="34" charset="0"/>
              </a:rPr>
              <a:t>cenová </a:t>
            </a:r>
            <a:r>
              <a:rPr lang="cs-CZ" sz="2000" smtClean="0">
                <a:solidFill>
                  <a:schemeClr val="tx1"/>
                </a:solidFill>
                <a:latin typeface="Trebuchet MS" panose="020B0603020202020204" pitchFamily="34" charset="0"/>
              </a:rPr>
              <a:t>politika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Komunikační a distribuční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Investice a financování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Investiční plánování a investiční propočty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Majetková a kapitálová výstavba podniku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Účetní závěrka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–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13.04.2020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možností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ožnost vyplňovat test 3-krát – počítá se nejlepší výsledek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ověření znalostí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odpovědniku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479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(ANO/NE)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výsledky se nebodují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práce s testem není omezována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slouží pro ověření znalostí pro SZZ nebo jako studijní pomůcka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ověření znalostí“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Doplňující informace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28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214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Podnikové hospodářství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Organizacni pokyny</dc:title>
  <dc:creator>Marinič Peter</dc:creator>
  <cp:lastModifiedBy>Peter Marinič</cp:lastModifiedBy>
  <cp:revision>56</cp:revision>
  <dcterms:created xsi:type="dcterms:W3CDTF">2016-06-07T08:38:00Z</dcterms:created>
  <dcterms:modified xsi:type="dcterms:W3CDTF">2020-02-22T12:40:36Z</dcterms:modified>
</cp:coreProperties>
</file>