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96" r:id="rId2"/>
    <p:sldId id="393" r:id="rId3"/>
    <p:sldId id="394" r:id="rId4"/>
    <p:sldId id="395" r:id="rId5"/>
    <p:sldId id="262" r:id="rId6"/>
    <p:sldId id="397" r:id="rId7"/>
    <p:sldId id="39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22.02.2020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22.02.2020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22.02.2020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22.02.2020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22.02.2020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98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Obsah předmětu bezprostředně navazuje na předmět </a:t>
            </a:r>
            <a:r>
              <a:rPr lang="cs-CZ" sz="1600" dirty="0" smtClean="0">
                <a:latin typeface="Trebuchet MS" panose="020B0603020202020204" pitchFamily="34" charset="0"/>
              </a:rPr>
              <a:t>„Podnikové hospodářství </a:t>
            </a:r>
            <a:r>
              <a:rPr lang="cs-CZ" sz="1600" dirty="0">
                <a:latin typeface="Trebuchet MS" panose="020B0603020202020204" pitchFamily="34" charset="0"/>
              </a:rPr>
              <a:t>1“. </a:t>
            </a:r>
            <a:endParaRPr lang="cs-CZ" sz="1600" dirty="0" smtClean="0">
              <a:latin typeface="Trebuchet MS" panose="020B0603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 smtClean="0">
                <a:latin typeface="Trebuchet MS" panose="020B0603020202020204" pitchFamily="34" charset="0"/>
              </a:rPr>
              <a:t>V</a:t>
            </a:r>
            <a:r>
              <a:rPr lang="cs-CZ" sz="1600" dirty="0">
                <a:latin typeface="Trebuchet MS" panose="020B0603020202020204" pitchFamily="34" charset="0"/>
              </a:rPr>
              <a:t> první části je zaměřena pozornost na charakterizaci různých podob podniků podle jejich základních rysů a vymezení základních problémů, se kterými se podniky při své činnosti potýkají. Další výklad se pak zaměřuje na obecné otázky podnikové ekonomiky a uskutečňuje se proto bez vazby na konkrétní příslušnost podniku k určitému oboru nebo odvětví. Cílem je uvedení do problematiky podnikových funkcí a hlavních činností.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úterý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12:00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L80 </a:t>
            </a:r>
            <a:b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(resp. v termínu dle vzájemné domluvy vyučujícího a studentů)</a:t>
            </a: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Obsah jednotlivých setkání: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a rozšiřující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 k vybraným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tématům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jiné…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Výroba jako hlavní podniková funkce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2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Plánování nákupu, dopravy a skladování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3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Vědecko-technický rozvoj a inovace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4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Odbyt a odbytová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5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Výrobková a </a:t>
            </a:r>
            <a:r>
              <a:rPr lang="cs-CZ" sz="2000">
                <a:solidFill>
                  <a:schemeClr val="tx1"/>
                </a:solidFill>
                <a:latin typeface="Trebuchet MS" panose="020B0603020202020204" pitchFamily="34" charset="0"/>
              </a:rPr>
              <a:t>cenová </a:t>
            </a:r>
            <a:r>
              <a:rPr lang="cs-CZ" sz="2000" smtClean="0">
                <a:solidFill>
                  <a:schemeClr val="tx1"/>
                </a:solidFill>
                <a:latin typeface="Trebuchet MS" panose="020B0603020202020204" pitchFamily="34" charset="0"/>
              </a:rPr>
              <a:t>politika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6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Komunikační a distribuční politika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7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Investice a financování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8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Investiční plánování a investiční propočty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9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Majetková a kapitálová výstavba podniku</a:t>
            </a:r>
          </a:p>
          <a:p>
            <a:pPr marL="447675" indent="-447675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tabLst>
                <a:tab pos="350838" algn="r"/>
                <a:tab pos="447675" algn="l"/>
              </a:tabLst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10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)	Účetní závěrka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505228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do</a:t>
            </a:r>
            <a:r>
              <a:rPr lang="cs-CZ" sz="180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: </a:t>
            </a:r>
            <a:r>
              <a:rPr lang="cs-CZ" sz="2000" b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13.04.2020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23:59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výběru správné odpovědi (právě jedné) ze čtyř nabízených možností</a:t>
            </a:r>
            <a:endParaRPr lang="cs-CZ" sz="18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ožnost vyplňovat test 3-krát, počítá se nejlepší výsledek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64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ověření znalostí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odpovědniku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IS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479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ANO / NE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výsledky se nebodují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práce s testem není omezována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t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est slouží pro ověření znalostí pro SZZ nebo jako studijní pomůcka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ověření znalostí“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Doplňující informace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167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154</Words>
  <Application>Microsoft Office PowerPoint</Application>
  <PresentationFormat>Předvádění na obrazovce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</vt:lpstr>
      <vt:lpstr>Motiv sady Office</vt:lpstr>
      <vt:lpstr>Podnikové hospodářství 2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Organizacni pokyny</dc:title>
  <dc:creator>Marinič Peter</dc:creator>
  <cp:lastModifiedBy>Peter Marinič</cp:lastModifiedBy>
  <cp:revision>53</cp:revision>
  <dcterms:created xsi:type="dcterms:W3CDTF">2016-06-07T08:38:00Z</dcterms:created>
  <dcterms:modified xsi:type="dcterms:W3CDTF">2020-02-22T12:40:53Z</dcterms:modified>
</cp:coreProperties>
</file>