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2" r:id="rId2"/>
    <p:sldId id="393" r:id="rId3"/>
    <p:sldId id="394" r:id="rId4"/>
    <p:sldId id="396" r:id="rId5"/>
    <p:sldId id="262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44DAD-D00C-44E7-B421-77993FB119B7}" type="datetimeFigureOut">
              <a:rPr lang="cs-CZ" smtClean="0"/>
              <a:t>22.02.2020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88DF-5D16-40C3-B2CD-017B1CF05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4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9A66-D202-43B2-870B-024370F689AB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D3CF-E5E2-41E7-B2E1-A7332C832D5E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300B-A23C-4055-811E-B0A560CEDC56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06A2-3867-4ED0-848B-411DEF113230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64A0-80A6-4316-875F-76D468910E9E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45EB-E644-48E0-8111-B7D684DA5ECA}" type="datetime1">
              <a:rPr lang="cs-CZ" smtClean="0"/>
              <a:t>22.02.2020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C5A-6324-4D00-A4A5-F337F66EBE66}" type="datetime1">
              <a:rPr lang="cs-CZ" smtClean="0"/>
              <a:t>22.02.2020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3275-49AF-4B7B-B1D3-05A230FCD283}" type="datetime1">
              <a:rPr lang="cs-CZ" smtClean="0"/>
              <a:t>22.02.2020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7AE4-5F77-4ECF-9B62-8B4970A4412C}" type="datetime1">
              <a:rPr lang="cs-CZ" smtClean="0"/>
              <a:t>22.02.2020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F087-B74E-4834-A5D0-3FBF5E922498}" type="datetime1">
              <a:rPr lang="cs-CZ" smtClean="0"/>
              <a:t>22.02.2020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228D-4AE1-4039-8070-3D6DB812AC0C}" type="datetime1">
              <a:rPr lang="cs-CZ" smtClean="0"/>
              <a:t>22.02.2020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281D-24F7-43CA-BCFC-9807DEEBBBA0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Obchodní nauka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2020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84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229859" y="1124744"/>
            <a:ext cx="6480720" cy="1955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000"/>
              </a:spcAft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Ing. Peter MARINIČ, Ph.D.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Katedra </a:t>
            </a:r>
            <a:r>
              <a:rPr lang="cs-CZ" sz="1800" i="1" dirty="0" smtClean="0">
                <a:latin typeface="Trebuchet MS" panose="020B0603020202020204" pitchFamily="34" charset="0"/>
              </a:rPr>
              <a:t>fyziky, chemie </a:t>
            </a:r>
            <a:r>
              <a:rPr lang="cs-CZ" sz="1800" i="1" dirty="0">
                <a:latin typeface="Trebuchet MS" panose="020B0603020202020204" pitchFamily="34" charset="0"/>
              </a:rPr>
              <a:t>a odborného vzdělávání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Poříčí 7, Brno – budova B – místnost 2035</a:t>
            </a:r>
          </a:p>
          <a:p>
            <a:pPr algn="l">
              <a:spcBef>
                <a:spcPts val="2000"/>
              </a:spcBef>
            </a:pPr>
            <a:r>
              <a:rPr lang="cs-CZ" sz="2400" i="1" dirty="0">
                <a:latin typeface="Trebuchet MS" panose="020B0603020202020204" pitchFamily="34" charset="0"/>
              </a:rPr>
              <a:t>marinic@ped.muni.cz</a:t>
            </a:r>
          </a:p>
          <a:p>
            <a:pPr algn="l"/>
            <a:endParaRPr lang="cs-CZ" sz="2000" b="1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98" y="1124744"/>
            <a:ext cx="1631285" cy="19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59" y="3212975"/>
            <a:ext cx="8280920" cy="3119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62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000" y="898593"/>
            <a:ext cx="846000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Charakteristika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000" y="1628758"/>
            <a:ext cx="8550480" cy="4968594"/>
          </a:xfrm>
        </p:spPr>
        <p:txBody>
          <a:bodyPr>
            <a:noAutofit/>
          </a:bodyPr>
          <a:lstStyle/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 předmětu: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Hlavním cílem předmětu Obchodní nauka je osvojení ucelených vědeckých poznatků o významu, funkcích a klasifikaci obchodu ve všech hlavních souvislostech. Dále si studenti osvojí poznatky z oblasti tvorby maloobchodních cen, významu a použití slev, podstaty platebního styku, činnosti jednotlivých obchodních kategorií a </a:t>
            </a:r>
            <a:r>
              <a:rPr lang="cs-CZ" sz="1600" dirty="0" err="1">
                <a:latin typeface="Trebuchet MS" panose="020B0603020202020204" pitchFamily="34" charset="0"/>
              </a:rPr>
              <a:t>retailing</a:t>
            </a:r>
            <a:r>
              <a:rPr lang="cs-CZ" sz="1600" dirty="0">
                <a:latin typeface="Trebuchet MS" panose="020B0603020202020204" pitchFamily="34" charset="0"/>
              </a:rPr>
              <a:t>. Nedílnou součástí učebního materiálu bude objasnění současných trendů v oblasti integrace a kooperace v obchodní činnosti a rozpoznaní možných rizik ve sledované oblasti, jakož i možností jejich snižování či eliminace. V závěrečné části budou popsány základní funkce, cíle a postavení nákupu a úloha prodeje v podnikatelském subjektu.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7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22.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02.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2020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12:00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A56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29. 02. 2020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14:00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15:50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B6</a:t>
            </a:r>
            <a:r>
              <a:rPr lang="cs-C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07.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03.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2020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16:00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17:50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B4</a:t>
            </a:r>
            <a:endParaRPr lang="cs-CZ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28. 03. 2020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11:50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A56</a:t>
            </a: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Obsah jednotlivých setkání: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přednáška k jednotlivým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řešení tematických úkolů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interaktivní a rozšiřující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diskuze k vybraným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jiné…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Harmonogram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667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1)	Nákup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zboží a výběr dodavatele 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2)	Model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velkoobchodních operací a skladové technologie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3)	Maloobchodní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technologie a prvky maloobchodního provozu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4)	Řízení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jakosti, ochrana spotřebitele a dozorové orgány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5)	Význam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služeb v obchodní činnosti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6)	Maloobchod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mimo síť prodejen, právní aspekty elektronického obchodování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7)	Systém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bezpečnosti potravin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8)	Význam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mezinárodního obchodu pro národní hospodářství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9)	Platební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styk v obchodní činnosti podniků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10)	Majetková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struktura obchodního podniku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Přehled témat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1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4692247"/>
          </a:xfrm>
        </p:spPr>
        <p:txBody>
          <a:bodyPr>
            <a:normAutofit lnSpcReduction="10000"/>
          </a:bodyPr>
          <a:lstStyle/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kolokvium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formou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</a:t>
            </a:r>
            <a:r>
              <a:rPr lang="cs-CZ" sz="20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odpovědniků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verze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přes </a:t>
            </a:r>
            <a:r>
              <a:rPr 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IS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do</a:t>
            </a:r>
            <a:r>
              <a:rPr lang="cs-CZ" sz="180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: </a:t>
            </a:r>
            <a:r>
              <a:rPr lang="cs-CZ" sz="2000" b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13.04.2020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23:59</a:t>
            </a:r>
            <a:endParaRPr lang="cs-CZ" sz="2000" u="sng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forma: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 otázek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ve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formě výběru správné odpovědi (právě jedné) ze čtyř nabízených možností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správná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odpověď: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 bod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nesprávná odpověď nebo nevyplněná otázka: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 bodů</a:t>
            </a: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Vyhodnocení</a:t>
            </a:r>
            <a:endParaRPr lang="cs-CZ" sz="2000" b="1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m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ožnost vyplňovat test 3-krát, počítá se nejlepší výsledek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body v poznámkovém bloku – minimum pro absolvování </a:t>
            </a:r>
            <a:r>
              <a:rPr 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 bodů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následně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převedení na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prospěl/neprospěl vyučujícím průběžně</a:t>
            </a:r>
          </a:p>
          <a:p>
            <a:pPr marL="182563" lvl="1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„Test pro kolokvium“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Ukončení předmětu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4775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159</Words>
  <Application>Microsoft Office PowerPoint</Application>
  <PresentationFormat>Předvádění na obrazovce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Verdana</vt:lpstr>
      <vt:lpstr>Wingdings</vt:lpstr>
      <vt:lpstr>Motiv sady Office</vt:lpstr>
      <vt:lpstr>Obchodní nauka 2</vt:lpstr>
      <vt:lpstr>Prezentace aplikace PowerPoint</vt:lpstr>
      <vt:lpstr>Charakteristika předmětu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ON2 - Organizacni pokyny</dc:title>
  <dc:creator>Marinič Peter</dc:creator>
  <cp:lastModifiedBy>Peter Marinič</cp:lastModifiedBy>
  <cp:revision>50</cp:revision>
  <dcterms:created xsi:type="dcterms:W3CDTF">2016-06-07T08:38:00Z</dcterms:created>
  <dcterms:modified xsi:type="dcterms:W3CDTF">2020-02-22T12:42:11Z</dcterms:modified>
</cp:coreProperties>
</file>