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8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86E63-B463-4C50-827B-A0829622D70C}" type="datetimeFigureOut">
              <a:rPr lang="cs-CZ" smtClean="0"/>
              <a:t>17.2.2020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D0A6F-6523-446F-A252-491A0686355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Myšlenková mapa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Co si myslíte o této konkrétní firmě a pozici?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Vaše očekávání ohledně konkrétní pracovní pozici?</a:t>
            </a:r>
          </a:p>
          <a:p>
            <a:r>
              <a:rPr lang="cs-CZ" sz="2400" i="1" dirty="0"/>
              <a:t>„Mají dobrou pověst. Viděl jsem jejich reklamní kampaň a byla vtipná. Tuhle konkrétní práci už jsem dělal při škole a bylo to super, jen je člověk pořád za počítačem. Asi bych tu dělal i nějakou administrativu. To musí být otrava, ale nějak bych to zvládl.“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využití </a:t>
            </a:r>
            <a:r>
              <a:rPr lang="cs-CZ" dirty="0"/>
              <a:t>e</a:t>
            </a:r>
            <a:r>
              <a:rPr lang="cs-CZ" dirty="0" smtClean="0"/>
              <a:t>mpatických 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Nábor</a:t>
            </a:r>
          </a:p>
          <a:p>
            <a:r>
              <a:rPr lang="cs-CZ" dirty="0" smtClean="0"/>
              <a:t>Pomoc při vysoké fluktuaci</a:t>
            </a:r>
          </a:p>
          <a:p>
            <a:pPr lvl="1"/>
            <a:r>
              <a:rPr lang="cs-CZ" dirty="0" smtClean="0"/>
              <a:t>Napoví, co lidem nevyhovuje</a:t>
            </a:r>
          </a:p>
          <a:p>
            <a:r>
              <a:rPr lang="cs-CZ" dirty="0" smtClean="0"/>
              <a:t>Motivace zaměstnanců</a:t>
            </a:r>
          </a:p>
          <a:p>
            <a:pPr lvl="1"/>
            <a:r>
              <a:rPr lang="cs-CZ" dirty="0" smtClean="0"/>
              <a:t>Zjištění jejich potřeb, cílů, na co slyší</a:t>
            </a:r>
          </a:p>
          <a:p>
            <a:r>
              <a:rPr lang="cs-CZ" dirty="0" smtClean="0"/>
              <a:t>Pochopení zákazníků, </a:t>
            </a:r>
            <a:r>
              <a:rPr lang="cs-CZ" smtClean="0"/>
              <a:t>návštěvníků webu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Prezentace úkolu z předchozího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Vybrané povolání</a:t>
            </a:r>
          </a:p>
          <a:p>
            <a:r>
              <a:rPr lang="cs-CZ" dirty="0" smtClean="0"/>
              <a:t>Představení vybrané organizace</a:t>
            </a:r>
          </a:p>
          <a:p>
            <a:r>
              <a:rPr lang="cs-CZ" dirty="0" smtClean="0"/>
              <a:t>Informace o organizaci</a:t>
            </a:r>
          </a:p>
          <a:p>
            <a:r>
              <a:rPr lang="cs-CZ" dirty="0" smtClean="0"/>
              <a:t>Zdroje, které jste využili při hledání </a:t>
            </a:r>
          </a:p>
          <a:p>
            <a:r>
              <a:rPr lang="cs-CZ" dirty="0" smtClean="0"/>
              <a:t>O jaké místo byste se v organizaci ucházeli</a:t>
            </a:r>
          </a:p>
          <a:p>
            <a:r>
              <a:rPr lang="cs-CZ" dirty="0" smtClean="0"/>
              <a:t>SWOT analýza vybraného pracovního místa</a:t>
            </a:r>
          </a:p>
          <a:p>
            <a:pPr lvl="1"/>
            <a:r>
              <a:rPr lang="cs-CZ" dirty="0" smtClean="0"/>
              <a:t>Silné a slabé stránky</a:t>
            </a:r>
          </a:p>
          <a:p>
            <a:pPr lvl="1"/>
            <a:r>
              <a:rPr lang="cs-CZ" dirty="0" smtClean="0"/>
              <a:t>Příležitosti a hrozby</a:t>
            </a:r>
          </a:p>
          <a:p>
            <a:pPr lvl="1"/>
            <a:r>
              <a:rPr lang="cs-CZ" dirty="0" smtClean="0"/>
              <a:t>Na základě nichž byste rozhodovali o případném nástupu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Empatická mapa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Nástroj pro tvorbu náborových a </a:t>
            </a:r>
            <a:r>
              <a:rPr lang="cs-CZ" dirty="0" err="1" smtClean="0"/>
              <a:t>marketigových</a:t>
            </a:r>
            <a:r>
              <a:rPr lang="cs-CZ" dirty="0" smtClean="0"/>
              <a:t> textů</a:t>
            </a:r>
          </a:p>
          <a:p>
            <a:r>
              <a:rPr lang="cs-CZ" dirty="0" smtClean="0"/>
              <a:t>Cíl: zjištění potřeb a cílů potenciálního zaměstnance/uchazeče o pracovní pozici</a:t>
            </a:r>
          </a:p>
          <a:p>
            <a:r>
              <a:rPr lang="cs-CZ" dirty="0" smtClean="0"/>
              <a:t>Inzerátem vzbuzujeme první dojem</a:t>
            </a:r>
          </a:p>
          <a:p>
            <a:r>
              <a:rPr lang="cs-CZ" dirty="0" smtClean="0"/>
              <a:t>Co se kandidátovi honí hlavou?</a:t>
            </a:r>
          </a:p>
          <a:p>
            <a:r>
              <a:rPr lang="cs-CZ" dirty="0" smtClean="0"/>
              <a:t>Co potřebuje?</a:t>
            </a:r>
          </a:p>
          <a:p>
            <a:r>
              <a:rPr lang="cs-CZ" dirty="0" smtClean="0"/>
              <a:t>Zjistíme co nejvíc a podle toho sestavujeme inzerát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Představte si sami sebe jako svého </a:t>
            </a:r>
            <a:r>
              <a:rPr lang="cs-CZ" b="1" dirty="0" smtClean="0"/>
              <a:t>uchazeče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Zamyslete se nad tím:</a:t>
            </a:r>
          </a:p>
          <a:p>
            <a:pPr lvl="1"/>
            <a:r>
              <a:rPr lang="cs-CZ" dirty="0" smtClean="0"/>
              <a:t>Co cítí?</a:t>
            </a:r>
          </a:p>
          <a:p>
            <a:pPr lvl="1"/>
            <a:r>
              <a:rPr lang="cs-CZ" dirty="0" smtClean="0"/>
              <a:t>Na co slyší?</a:t>
            </a:r>
          </a:p>
          <a:p>
            <a:pPr lvl="1"/>
            <a:r>
              <a:rPr lang="cs-CZ" dirty="0" smtClean="0"/>
              <a:t>Co potřebuje k životu?</a:t>
            </a:r>
          </a:p>
          <a:p>
            <a:pPr lvl="1"/>
            <a:r>
              <a:rPr lang="cs-CZ" dirty="0" smtClean="0"/>
              <a:t>Co dělá? Co říká?</a:t>
            </a:r>
          </a:p>
          <a:p>
            <a:pPr lvl="1"/>
            <a:r>
              <a:rPr lang="pl-PL" dirty="0" smtClean="0"/>
              <a:t>Co si myslím o této konkrétní firmě a pozici?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na to?</a:t>
            </a:r>
            <a:endParaRPr lang="cs-CZ" dirty="0"/>
          </a:p>
        </p:txBody>
      </p:sp>
      <p:pic>
        <p:nvPicPr>
          <p:cNvPr id="4" name="Zástupný symbol pro obsah 3" descr="Myslenkova_map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181" t="7502" r="9422" b="20479"/>
          <a:stretch>
            <a:fillRect/>
          </a:stretch>
        </p:blipFill>
        <p:spPr>
          <a:xfrm>
            <a:off x="899592" y="1700808"/>
            <a:ext cx="7272808" cy="465459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Co cítím</a:t>
            </a:r>
            <a:r>
              <a:rPr lang="cs-CZ" b="1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jaké jste životní fázi?</a:t>
            </a:r>
          </a:p>
          <a:p>
            <a:pPr lvl="1"/>
            <a:r>
              <a:rPr lang="cs-CZ" dirty="0" smtClean="0"/>
              <a:t>Krátce po škole?</a:t>
            </a:r>
          </a:p>
          <a:p>
            <a:pPr lvl="1"/>
            <a:r>
              <a:rPr lang="cs-CZ" dirty="0" smtClean="0"/>
              <a:t>20 let v oboru? </a:t>
            </a:r>
          </a:p>
          <a:p>
            <a:pPr lvl="1"/>
            <a:r>
              <a:rPr lang="cs-CZ" dirty="0" smtClean="0"/>
              <a:t>Malé děti? Odrostlé děti?</a:t>
            </a:r>
          </a:p>
          <a:p>
            <a:r>
              <a:rPr lang="cs-CZ" dirty="0" smtClean="0"/>
              <a:t>Přání? Obavy?</a:t>
            </a:r>
          </a:p>
          <a:p>
            <a:r>
              <a:rPr lang="cs-CZ" sz="2600" i="1" dirty="0"/>
              <a:t>„Jsem absolvent </a:t>
            </a:r>
            <a:r>
              <a:rPr lang="cs-CZ" sz="2600" i="1" dirty="0" err="1"/>
              <a:t>stavárny</a:t>
            </a:r>
            <a:r>
              <a:rPr lang="cs-CZ" sz="2600" i="1" dirty="0"/>
              <a:t> a hledám práci v oboru. Už chci něco, kde vydržím, nechci si za půl roku muset hledat práci znovu. Hlavně aby byl příjemný kolektiv. Mám teprve po škole, ale nechci být jen </a:t>
            </a:r>
            <a:r>
              <a:rPr lang="cs-CZ" sz="2600" i="1" dirty="0" err="1"/>
              <a:t>podržtaška</a:t>
            </a:r>
            <a:r>
              <a:rPr lang="cs-CZ" sz="2600" i="1" dirty="0"/>
              <a:t>. Mívám dobré nápady. Bojím se trochu, že mě někde využijí jako levnou pracovní sílu, když nemám tolik zkušeností. A já začínám šetřit na ten byt.“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co slyšíte?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hodnoty uznáváte? Chcete se jimi řídit i při práci?</a:t>
            </a:r>
          </a:p>
          <a:p>
            <a:r>
              <a:rPr lang="cs-CZ" dirty="0" smtClean="0"/>
              <a:t>Na jaké argumenty ohledně práce slyšíte?</a:t>
            </a:r>
          </a:p>
          <a:p>
            <a:r>
              <a:rPr lang="cs-CZ" sz="2400" i="1" dirty="0"/>
              <a:t>„Rád jsem užitečný. Dám na dobré mezilidské vztahy a férové jednání. Nejvíc nesnáším, když se práce </a:t>
            </a:r>
            <a:r>
              <a:rPr lang="cs-CZ" sz="2400" i="1" dirty="0" err="1"/>
              <a:t>odflákne</a:t>
            </a:r>
            <a:r>
              <a:rPr lang="cs-CZ" sz="2400" i="1" dirty="0"/>
              <a:t>, aby se ušetřilo.“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</a:t>
            </a:r>
            <a:r>
              <a:rPr lang="cs-CZ" dirty="0" smtClean="0"/>
              <a:t>potřebujete </a:t>
            </a:r>
            <a:r>
              <a:rPr lang="cs-CZ" dirty="0"/>
              <a:t>k životu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co jste zvyklí?</a:t>
            </a:r>
          </a:p>
          <a:p>
            <a:r>
              <a:rPr lang="cs-CZ" dirty="0" smtClean="0"/>
              <a:t>Co potřebujete a bez čeho nebudete spokojení?</a:t>
            </a:r>
          </a:p>
          <a:p>
            <a:r>
              <a:rPr lang="cs-CZ" sz="2400" i="1" dirty="0"/>
              <a:t>„Potřebuji, ať mě lidi berou vážně. Nechci se bát, kdy mě vyhodí z práce. Ať mám nějakou jistotu. Dělám opravdu dobré projekty, když je v práci trochu klid a pořád se na mě jen všechno nesype. Mám přítelkyni, o víkendech na ni chci mít čas.“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děláte? Co říkáte?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 mluvíte o své práci?</a:t>
            </a:r>
          </a:p>
          <a:p>
            <a:r>
              <a:rPr lang="cs-CZ" dirty="0" smtClean="0"/>
              <a:t>Jak o práci, kterou byste chtěli dělat?</a:t>
            </a:r>
          </a:p>
          <a:p>
            <a:r>
              <a:rPr lang="cs-CZ" dirty="0" smtClean="0"/>
              <a:t>Zvyšujete si kvalifikaci? Jak?</a:t>
            </a:r>
          </a:p>
          <a:p>
            <a:r>
              <a:rPr lang="cs-CZ" dirty="0" smtClean="0"/>
              <a:t>Jak trávíte volný čas?jak se chováte k druhým?</a:t>
            </a:r>
          </a:p>
          <a:p>
            <a:r>
              <a:rPr lang="cs-CZ" sz="2600" i="1" dirty="0"/>
              <a:t>„Mám svůj obor rád, těší mě vidět něco vznikat. Teď se učím s novým počítačovým programem, který by se mi k práci mohl hodit. Jinak chodím s kamarády na squash a pěstuju bonsaje. Snažím se lidem hodně vyjít vstříc. Občas si rád zahraju </a:t>
            </a:r>
            <a:r>
              <a:rPr lang="cs-CZ" sz="2600" i="1" dirty="0" err="1"/>
              <a:t>Minecraft</a:t>
            </a:r>
            <a:r>
              <a:rPr lang="cs-CZ" sz="2600" i="1" dirty="0"/>
              <a:t> – baví mě budovat a plánovat.“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557</Words>
  <Application>Microsoft Office PowerPoint</Application>
  <PresentationFormat>Předvádění na obrazovce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Myšlenková mapa</vt:lpstr>
      <vt:lpstr>Prezentace úkolu z předchozího cvičení</vt:lpstr>
      <vt:lpstr>Empatická mapa</vt:lpstr>
      <vt:lpstr>Představte si sami sebe jako svého uchazeče</vt:lpstr>
      <vt:lpstr>Jak na to?</vt:lpstr>
      <vt:lpstr>Co cítím?</vt:lpstr>
      <vt:lpstr>Na co slyšíte?</vt:lpstr>
      <vt:lpstr>Co potřebujete k životu?</vt:lpstr>
      <vt:lpstr>Co děláte? Co říkáte?</vt:lpstr>
      <vt:lpstr>Co si myslíte o této konkrétní firmě a pozici?</vt:lpstr>
      <vt:lpstr>Další využití empatických map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Myšlenková mapa</dc:title>
  <dc:creator>Lenovo</dc:creator>
  <cp:lastModifiedBy>Lenovo</cp:lastModifiedBy>
  <cp:revision>3</cp:revision>
  <dcterms:created xsi:type="dcterms:W3CDTF">2020-02-17T13:59:52Z</dcterms:created>
  <dcterms:modified xsi:type="dcterms:W3CDTF">2020-02-17T14:22:22Z</dcterms:modified>
</cp:coreProperties>
</file>