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5" r:id="rId5"/>
    <p:sldId id="262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4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Daňový systém ČR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2020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Cílem předmětu je získání přehledných vědomostí o daňovém systému, a to jak v širším teoretickém kontextu, tak taky na konkrétních příkladech. Důraz je kladen na logickou stavbu této vědní disciplíny a na získání znalostí a dovedností, potřebných pro výuku odborných předmětů na střední škole. Z těchto důvodů je do přednášky zařazeno větší množství praktických aplikací a zdůrazněn vztah probírané látky k praxi, přírodě, domácnosti, technickým aplikacím </a:t>
            </a:r>
            <a:r>
              <a:rPr lang="cs-CZ" sz="1600" dirty="0" smtClean="0">
                <a:latin typeface="Trebuchet MS" panose="020B0603020202020204" pitchFamily="34" charset="0"/>
              </a:rPr>
              <a:t>apod.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Vědomosti</a:t>
            </a:r>
            <a:r>
              <a:rPr lang="cs-CZ" sz="1600" b="1" dirty="0">
                <a:latin typeface="Trebuchet MS" panose="020B0603020202020204" pitchFamily="34" charset="0"/>
              </a:rPr>
              <a:t>:</a:t>
            </a:r>
            <a:r>
              <a:rPr lang="cs-CZ" sz="1600" dirty="0">
                <a:latin typeface="Trebuchet MS" panose="020B0603020202020204" pitchFamily="34" charset="0"/>
              </a:rPr>
              <a:t> Teoretické poznatky z oblasti daňového práva v </a:t>
            </a:r>
            <a:r>
              <a:rPr lang="cs-CZ" sz="1600" dirty="0" smtClean="0">
                <a:latin typeface="Trebuchet MS" panose="020B0603020202020204" pitchFamily="34" charset="0"/>
              </a:rPr>
              <a:t>ČR.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Dovednosti</a:t>
            </a:r>
            <a:r>
              <a:rPr lang="cs-CZ" sz="1600" b="1" dirty="0">
                <a:latin typeface="Trebuchet MS" panose="020B0603020202020204" pitchFamily="34" charset="0"/>
              </a:rPr>
              <a:t>:</a:t>
            </a:r>
            <a:r>
              <a:rPr lang="cs-CZ" sz="1600" dirty="0">
                <a:latin typeface="Trebuchet MS" panose="020B0603020202020204" pitchFamily="34" charset="0"/>
              </a:rPr>
              <a:t> Prostřednictvím výpočtů daní z příjmů, dalších přímých a nepřímých daní si osvojí praktické dovednosti z pozice daňového poplatníka (resp. plátce daně</a:t>
            </a:r>
            <a:r>
              <a:rPr lang="cs-CZ" sz="1600" dirty="0" smtClean="0">
                <a:latin typeface="Trebuchet MS" panose="020B0603020202020204" pitchFamily="34" charset="0"/>
              </a:rPr>
              <a:t>).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Postoje</a:t>
            </a:r>
            <a:r>
              <a:rPr lang="cs-CZ" sz="1600" b="1" dirty="0">
                <a:latin typeface="Trebuchet MS" panose="020B0603020202020204" pitchFamily="34" charset="0"/>
              </a:rPr>
              <a:t>: </a:t>
            </a:r>
            <a:r>
              <a:rPr lang="cs-CZ" sz="1600" dirty="0">
                <a:latin typeface="Trebuchet MS" panose="020B0603020202020204" pitchFamily="34" charset="0"/>
              </a:rPr>
              <a:t>Komplexní přehled o daních v ČR a schopnost samostatného řešení konkrétních daňových situací</a:t>
            </a:r>
            <a:r>
              <a:rPr lang="cs-CZ" sz="1600" dirty="0" smtClean="0">
                <a:latin typeface="Trebuchet MS" panose="020B0603020202020204" pitchFamily="34" charset="0"/>
              </a:rPr>
              <a:t>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absolvování předmětu by měl student vědět a </a:t>
            </a:r>
            <a:r>
              <a:rPr lang="cs-CZ" sz="1600" dirty="0" smtClean="0">
                <a:latin typeface="Trebuchet MS" panose="020B0603020202020204" pitchFamily="34" charset="0"/>
              </a:rPr>
              <a:t>umět: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Základní </a:t>
            </a:r>
            <a:r>
              <a:rPr lang="cs-CZ" sz="1600" dirty="0">
                <a:latin typeface="Trebuchet MS" panose="020B0603020202020204" pitchFamily="34" charset="0"/>
              </a:rPr>
              <a:t>principy tematického okruhu daňového práva v </a:t>
            </a:r>
            <a:r>
              <a:rPr lang="cs-CZ" sz="1600" dirty="0" smtClean="0">
                <a:latin typeface="Trebuchet MS" panose="020B0603020202020204" pitchFamily="34" charset="0"/>
              </a:rPr>
              <a:t>ČR.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Aplikovat </a:t>
            </a:r>
            <a:r>
              <a:rPr lang="cs-CZ" sz="1600" dirty="0">
                <a:latin typeface="Trebuchet MS" panose="020B0603020202020204" pitchFamily="34" charset="0"/>
              </a:rPr>
              <a:t>principy výpočtů daní z příjmu, </a:t>
            </a:r>
            <a:r>
              <a:rPr lang="cs-CZ" sz="1600" dirty="0" smtClean="0">
                <a:latin typeface="Trebuchet MS" panose="020B0603020202020204" pitchFamily="34" charset="0"/>
              </a:rPr>
              <a:t>pojistného.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Studovat </a:t>
            </a:r>
            <a:r>
              <a:rPr lang="cs-CZ" sz="1600" dirty="0">
                <a:latin typeface="Trebuchet MS" panose="020B0603020202020204" pitchFamily="34" charset="0"/>
              </a:rPr>
              <a:t>doporučenou literaturu.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obota 29. 02. 2020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témata: 1, 2, 3, 4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21. 03. 2020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témata: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5, 6, 7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04. 04. 2020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témata: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8, 9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02. 05. 2020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17:50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témata: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10, 11, 12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daňovým 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Hospodářská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politika státu a úvod do problematiky daní.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2)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Funkce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a klasifikace daní, daňové principy.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3)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Daňová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kvóta, </a:t>
            </a:r>
            <a:r>
              <a:rPr 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Lafferova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a Lorenzova křivka.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4)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Dopady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zdanění.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5)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Systém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daní v ČR.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6)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Správa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7)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Daňové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řízení.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8)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příjmů fyzických osob.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9)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příjmů právnických osob.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10)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přidané hodnoty.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11)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Ostatní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přímé daně.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12)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Ostatní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nepřímé daně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do: </a:t>
            </a:r>
            <a:r>
              <a:rPr 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10. 05. 2020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1800" b="1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ANO / NE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na procvičování“ /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195</Words>
  <Application>Microsoft Office PowerPoint</Application>
  <PresentationFormat>Předvádění na obrazovce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Daňový systém ČR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 - Organyzacni pokyny</dc:title>
  <dc:creator>Marinič Peter</dc:creator>
  <cp:lastModifiedBy>Peter Marinič</cp:lastModifiedBy>
  <cp:revision>46</cp:revision>
  <dcterms:created xsi:type="dcterms:W3CDTF">2016-06-07T08:38:00Z</dcterms:created>
  <dcterms:modified xsi:type="dcterms:W3CDTF">2020-03-07T07:22:22Z</dcterms:modified>
</cp:coreProperties>
</file>