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2" r:id="rId3"/>
    <p:sldMasterId id="2147483684" r:id="rId4"/>
  </p:sldMasterIdLst>
  <p:sldIdLst>
    <p:sldId id="256" r:id="rId5"/>
    <p:sldId id="258" r:id="rId6"/>
    <p:sldId id="257" r:id="rId7"/>
    <p:sldId id="259" r:id="rId8"/>
    <p:sldId id="261" r:id="rId9"/>
    <p:sldId id="260" r:id="rId10"/>
    <p:sldId id="270" r:id="rId11"/>
    <p:sldId id="267" r:id="rId12"/>
    <p:sldId id="268" r:id="rId13"/>
    <p:sldId id="262" r:id="rId14"/>
    <p:sldId id="263" r:id="rId15"/>
    <p:sldId id="266" r:id="rId16"/>
    <p:sldId id="264" r:id="rId17"/>
    <p:sldId id="265" r:id="rId18"/>
    <p:sldId id="271" r:id="rId19"/>
    <p:sldId id="269" r:id="rId20"/>
  </p:sldIdLst>
  <p:sldSz cx="9144000" cy="6858000" type="screen4x3"/>
  <p:notesSz cx="6858000" cy="9144000"/>
  <p:defaultTextStyle>
    <a:lvl1pPr marL="0" marR="0" indent="0" algn="l" defTabSz="449580">
      <a:lnSpc>
        <a:spcPct val="100000"/>
      </a:lnSpc>
      <a:spcBef>
        <a:spcPts val="0"/>
      </a:spcBef>
      <a:spcAft>
        <a:spcPts val="0"/>
      </a:spcAft>
      <a:buNone/>
      <a:tabLst/>
      <a:defRPr sz="1800" b="0" i="0" u="none" strike="noStrike" kern="1" spc="0" baseline="0">
        <a:solidFill>
          <a:schemeClr val="tx1"/>
        </a:solidFill>
        <a:effectLst/>
        <a:latin typeface="Calibri" pitchFamily="2" charset="-18"/>
        <a:ea typeface="SimSun" charset="0"/>
        <a:cs typeface="Times New Roman" pitchFamily="1" charset="-18"/>
      </a:defRPr>
    </a:lvl1pPr>
    <a:lvl2pPr marL="457200" marR="0" indent="0" algn="l" defTabSz="449580">
      <a:lnSpc>
        <a:spcPct val="100000"/>
      </a:lnSpc>
      <a:spcBef>
        <a:spcPts val="0"/>
      </a:spcBef>
      <a:spcAft>
        <a:spcPts val="0"/>
      </a:spcAft>
      <a:buNone/>
      <a:tabLst/>
      <a:defRPr sz="1800" b="0" i="0" u="none" strike="noStrike" kern="1" spc="0" baseline="0">
        <a:solidFill>
          <a:schemeClr val="tx1"/>
        </a:solidFill>
        <a:effectLst/>
        <a:latin typeface="Calibri" pitchFamily="2" charset="-18"/>
        <a:ea typeface="SimSun" charset="0"/>
        <a:cs typeface="Times New Roman" pitchFamily="1" charset="-18"/>
      </a:defRPr>
    </a:lvl2pPr>
    <a:lvl3pPr marL="914400" marR="0" indent="0" algn="l" defTabSz="449580">
      <a:lnSpc>
        <a:spcPct val="100000"/>
      </a:lnSpc>
      <a:spcBef>
        <a:spcPts val="0"/>
      </a:spcBef>
      <a:spcAft>
        <a:spcPts val="0"/>
      </a:spcAft>
      <a:buNone/>
      <a:tabLst/>
      <a:defRPr sz="1800" b="0" i="0" u="none" strike="noStrike" kern="1" spc="0" baseline="0">
        <a:solidFill>
          <a:schemeClr val="tx1"/>
        </a:solidFill>
        <a:effectLst/>
        <a:latin typeface="Calibri" pitchFamily="2" charset="-18"/>
        <a:ea typeface="SimSun" charset="0"/>
        <a:cs typeface="Times New Roman" pitchFamily="1" charset="-18"/>
      </a:defRPr>
    </a:lvl3pPr>
    <a:lvl4pPr marL="1371600" marR="0" indent="0" algn="l" defTabSz="449580">
      <a:lnSpc>
        <a:spcPct val="100000"/>
      </a:lnSpc>
      <a:spcBef>
        <a:spcPts val="0"/>
      </a:spcBef>
      <a:spcAft>
        <a:spcPts val="0"/>
      </a:spcAft>
      <a:buNone/>
      <a:tabLst/>
      <a:defRPr sz="1800" b="0" i="0" u="none" strike="noStrike" kern="1" spc="0" baseline="0">
        <a:solidFill>
          <a:schemeClr val="tx1"/>
        </a:solidFill>
        <a:effectLst/>
        <a:latin typeface="Calibri" pitchFamily="2" charset="-18"/>
        <a:ea typeface="SimSun" charset="0"/>
        <a:cs typeface="Times New Roman" pitchFamily="1" charset="-18"/>
      </a:defRPr>
    </a:lvl4pPr>
    <a:lvl5pPr marL="1828800" marR="0" indent="0" algn="l" defTabSz="449580">
      <a:lnSpc>
        <a:spcPct val="100000"/>
      </a:lnSpc>
      <a:spcBef>
        <a:spcPts val="0"/>
      </a:spcBef>
      <a:spcAft>
        <a:spcPts val="0"/>
      </a:spcAft>
      <a:buNone/>
      <a:tabLst/>
      <a:defRPr sz="1800" b="0" i="0" u="none" strike="noStrike" kern="1" spc="0" baseline="0">
        <a:solidFill>
          <a:schemeClr val="tx1"/>
        </a:solidFill>
        <a:effectLst/>
        <a:latin typeface="Calibri" pitchFamily="2" charset="-18"/>
        <a:ea typeface="SimSun" charset="0"/>
        <a:cs typeface="Times New Roman" pitchFamily="1" charset="-18"/>
      </a:defRPr>
    </a:lvl5pPr>
    <a:lvl6pPr marL="2286000" marR="0" indent="0" algn="l" defTabSz="449580">
      <a:lnSpc>
        <a:spcPct val="100000"/>
      </a:lnSpc>
      <a:spcBef>
        <a:spcPts val="0"/>
      </a:spcBef>
      <a:spcAft>
        <a:spcPts val="0"/>
      </a:spcAft>
      <a:buNone/>
      <a:tabLst/>
      <a:defRPr sz="1800" b="0" i="0" u="none" strike="noStrike" kern="1" spc="0" baseline="0">
        <a:solidFill>
          <a:schemeClr val="tx1"/>
        </a:solidFill>
        <a:effectLst/>
        <a:latin typeface="Calibri" pitchFamily="2" charset="-18"/>
        <a:ea typeface="SimSun" charset="0"/>
        <a:cs typeface="Times New Roman" pitchFamily="1" charset="-18"/>
      </a:defRPr>
    </a:lvl6pPr>
    <a:lvl7pPr marL="2743200" marR="0" indent="0" algn="l" defTabSz="449580">
      <a:lnSpc>
        <a:spcPct val="100000"/>
      </a:lnSpc>
      <a:spcBef>
        <a:spcPts val="0"/>
      </a:spcBef>
      <a:spcAft>
        <a:spcPts val="0"/>
      </a:spcAft>
      <a:buNone/>
      <a:tabLst/>
      <a:defRPr sz="1800" b="0" i="0" u="none" strike="noStrike" kern="1" spc="0" baseline="0">
        <a:solidFill>
          <a:schemeClr val="tx1"/>
        </a:solidFill>
        <a:effectLst/>
        <a:latin typeface="Calibri" pitchFamily="2" charset="-18"/>
        <a:ea typeface="SimSun" charset="0"/>
        <a:cs typeface="Times New Roman" pitchFamily="1" charset="-18"/>
      </a:defRPr>
    </a:lvl7pPr>
    <a:lvl8pPr marL="3200400" marR="0" indent="0" algn="l" defTabSz="449580">
      <a:lnSpc>
        <a:spcPct val="100000"/>
      </a:lnSpc>
      <a:spcBef>
        <a:spcPts val="0"/>
      </a:spcBef>
      <a:spcAft>
        <a:spcPts val="0"/>
      </a:spcAft>
      <a:buNone/>
      <a:tabLst/>
      <a:defRPr sz="1800" b="0" i="0" u="none" strike="noStrike" kern="1" spc="0" baseline="0">
        <a:solidFill>
          <a:schemeClr val="tx1"/>
        </a:solidFill>
        <a:effectLst/>
        <a:latin typeface="Calibri" pitchFamily="2" charset="-18"/>
        <a:ea typeface="SimSun" charset="0"/>
        <a:cs typeface="Times New Roman" pitchFamily="1" charset="-18"/>
      </a:defRPr>
    </a:lvl8pPr>
    <a:lvl9pPr marL="3657600" marR="0" indent="0" algn="l" defTabSz="449580">
      <a:lnSpc>
        <a:spcPct val="100000"/>
      </a:lnSpc>
      <a:spcBef>
        <a:spcPts val="0"/>
      </a:spcBef>
      <a:spcAft>
        <a:spcPts val="0"/>
      </a:spcAft>
      <a:buNone/>
      <a:tabLst/>
      <a:defRPr sz="1800" b="0" i="0" u="none" strike="noStrike" kern="1" spc="0" baseline="0">
        <a:solidFill>
          <a:schemeClr val="tx1"/>
        </a:solidFill>
        <a:effectLst/>
        <a:latin typeface="Calibri" pitchFamily="2" charset="-18"/>
        <a:ea typeface="SimSun" charset="0"/>
        <a:cs typeface="Times New Roman" pitchFamily="1" charset="-18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0000FF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smNativeData">
      <pr:smAppRevision xmlns="" xmlns:p14="http://schemas.microsoft.com/office/powerpoint/2010/main" xmlns:pr="smNativeData" dt="1553538548" val="944" revOS="4"/>
      <pr:smFileRevision xmlns="" xmlns:p14="http://schemas.microsoft.com/office/powerpoint/2010/main" xmlns:pr="smNativeData" dt="1553538548" val="101"/>
      <pr:guideOptions xmlns="" xmlns:p14="http://schemas.microsoft.com/office/powerpoint/2010/main" xmlns:pr="smNativeData" dt="1553538548" snapToGrid="1" snapToBorders="1" snapToGuides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87" autoAdjust="0"/>
    <p:restoredTop sz="94660"/>
  </p:normalViewPr>
  <p:slideViewPr>
    <p:cSldViewPr snapToObjects="1" showGuides="1">
      <p:cViewPr varScale="1">
        <p:scale>
          <a:sx n="124" d="100"/>
          <a:sy n="124" d="100"/>
        </p:scale>
        <p:origin x="1938" y="1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7" d="100"/>
        <a:sy n="17" d="100"/>
      </p:scale>
      <p:origin x="0" y="0"/>
    </p:cViewPr>
  </p:sorterViewPr>
  <p:notesViewPr>
    <p:cSldViewPr snapToObjects="1" showGuides="1">
      <p:cViewPr>
        <p:scale>
          <a:sx n="60" d="100"/>
          <a:sy n="60" d="100"/>
        </p:scale>
        <p:origin x="1370" y="210"/>
      </p:cViewPr>
      <p:guideLst/>
    </p:cSldViewPr>
  </p:notesViewPr>
  <p:gridSpacing cx="71755" cy="7175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9B2ZXB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OAQAABoNAAAINAAAJhYAAAAAAAAmAAAACAAAAAGAAAAAAAAA"/>
              </a:ext>
            </a:extLst>
          </p:cNvSpPr>
          <p:nvPr>
            <p:ph type="ctrTitle"/>
          </p:nvPr>
        </p:nvSpPr>
        <p:spPr>
          <a:xfrm>
            <a:off x="685800" y="2129790"/>
            <a:ext cx="7772400" cy="1470660"/>
          </a:xfrm>
        </p:spPr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3" name="SlideSubtitle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9B2ZXB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cAgAAOgXAADQLwAAsCIAAAAAAAAmAAAACAAAAAGAAAAAAAAA"/>
              </a:ext>
            </a:extLst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t>Click to edit Master subtitle style</a:t>
            </a:r>
          </a:p>
        </p:txBody>
      </p:sp>
      <p:sp>
        <p:nvSpPr>
          <p:cNvPr id="4" name="DateTimeAre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9B2ZXB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BsnAADwDwAAWSkAAAAAAAAmAAAACAAAAAAAAAAAAAAA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fld id="{337F8123-6DDE-2A77-90C7-9B22CF8966CE}" type="datetime1">
              <a:t>26.03.2019</a:t>
            </a:fld>
            <a:endParaRPr/>
          </a:p>
        </p:txBody>
      </p:sp>
      <p:sp>
        <p:nvSpPr>
          <p:cNvPr id="5" name="FooterAre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9B2ZXB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OBMAABsnAAAIJQAAWSkAAAAAAAAmAAAACAAAAAAAAAAAAAAA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NumberAre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9B2ZXB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UCgAABsnAABwNQAAWSkAAAAAAAAmAAAACAAAAAAAAAAAAAAA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fld id="{337FC1DD-93DE-2A37-90C7-65628F896630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9B2ZXB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LABAABwNQAAuAgAAAAAAAAmAAAACAAAAAAAAAAAAAAA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3" name="SlideText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9B2ZXBMAAAAlAAAAZAAAAA8BAAAAkAAAAEgAAACQAAAASAAAAAAAAAAAAAAAAQ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NgJAABwNQAAsCUAAAAAAAAmAAAACAAAAAIAAAAAAAAA"/>
              </a:ext>
            </a:extLst>
          </p:cNvSpPr>
          <p:nvPr>
            <p:ph idx="1"/>
          </p:nvPr>
        </p:nvSpPr>
        <p:spPr/>
        <p:txBody>
          <a:bodyPr vert="vert" wrap="square" numCol="1" anchor="t">
            <a:prstTxWarp prst="textNoShape">
              <a:avLst/>
            </a:prstTxWarp>
          </a:bodyPr>
          <a:lstStyle/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DateTimeAre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9B2ZXB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BsnAADwDwAAWSkAAAAAAAAmAAAACAAAAAAAAAAAAAAA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fld id="{337FEF9D-D3DE-2A19-90C7-254CA1896670}" type="datetime1">
              <a:t>26.03.2019</a:t>
            </a:fld>
            <a:endParaRPr/>
          </a:p>
        </p:txBody>
      </p:sp>
      <p:sp>
        <p:nvSpPr>
          <p:cNvPr id="5" name="FooterAre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9B2ZXB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OBMAABsnAAAIJQAAWSkAAAAAAAAmAAAACAAAAAAAAAAAAAAA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NumberAre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9B2ZXB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UCgAABsnAABwNQAAWSkAAAAAAAAmAAAACAAAAAAAAAAAAAAA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fld id="{337FE404-4ADE-2A12-90C7-BC47AA8966E9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9B2ZXBMAAAAlAAAAZAAAAA8BAAAAkAAAAEgAAACQAAAASAAAAAAAAAACAAAAAQ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yCgAALABAABwNQAAsCUAAAAAAAAmAAAACAAAAIMAAAAAAAAA"/>
              </a:ext>
            </a:extLst>
          </p:cNvSpPr>
          <p:nvPr>
            <p:ph type="title"/>
          </p:nvPr>
        </p:nvSpPr>
        <p:spPr>
          <a:xfrm>
            <a:off x="6629400" y="274320"/>
            <a:ext cx="2057400" cy="5852160"/>
          </a:xfrm>
        </p:spPr>
        <p:txBody>
          <a:bodyPr vert="vert" wrap="square" numCol="1" anchor="b">
            <a:prstTxWarp prst="textNoShape">
              <a:avLst/>
            </a:prstTxWarp>
          </a:bodyPr>
          <a:lstStyle/>
          <a:p>
            <a:r>
              <a:t>Click to edit Master title style</a:t>
            </a:r>
          </a:p>
        </p:txBody>
      </p:sp>
      <p:sp>
        <p:nvSpPr>
          <p:cNvPr id="3" name="SlideText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9B2ZXBMAAAAlAAAAZAAAAA8BAAAAkAAAAEgAAACQAAAASAAAAAAAAAAAAAAAAQ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LABAADYJwAAsCUAAAAAAAAmAAAACAAAAAMAAAAAAAAA"/>
              </a:ext>
            </a:extLst>
          </p:cNvSpPr>
          <p:nvPr>
            <p:ph idx="1"/>
          </p:nvPr>
        </p:nvSpPr>
        <p:spPr>
          <a:xfrm>
            <a:off x="457200" y="274320"/>
            <a:ext cx="6019800" cy="5852160"/>
          </a:xfrm>
        </p:spPr>
        <p:txBody>
          <a:bodyPr vert="vert" wrap="square" numCol="1" anchor="t">
            <a:prstTxWarp prst="textNoShape">
              <a:avLst/>
            </a:prstTxWarp>
          </a:bodyPr>
          <a:lstStyle/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DateTimeAre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9B2ZXB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BsnAADwDwAAWSkAAAAAAAAmAAAACAAAAAAAAAAAAAAA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fld id="{337FE6FC-B2DE-2A10-90C7-4445A8896611}" type="datetime1">
              <a:t>26.03.2019</a:t>
            </a:fld>
            <a:endParaRPr/>
          </a:p>
        </p:txBody>
      </p:sp>
      <p:sp>
        <p:nvSpPr>
          <p:cNvPr id="5" name="FooterAre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9B2ZXB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OBMAABsnAAAIJQAAWSkAAAAAAAAmAAAACAAAAAAAAAAAAAAA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NumberAre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9B2ZXB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UCgAABsnAABwNQAAWSkAAAAAAAAmAAAACAAAAAAAAAAAAAAA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fld id="{337FB594-DADE-2A43-90C7-2C16FB896679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9B2ZXB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RGaWw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OAQAABoNAAAINAAAJhYAABAAAAAmAAAACAAAAH1w////////"/>
              </a:ext>
            </a:extLst>
          </p:cNvSpPr>
          <p:nvPr>
            <p:ph type="ctrTitle"/>
          </p:nvPr>
        </p:nvSpPr>
        <p:spPr>
          <a:xfrm>
            <a:off x="685800" y="2129790"/>
            <a:ext cx="7772400" cy="1470660"/>
          </a:xfrm>
          <a:noFill/>
          <a:ln>
            <a:noFill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r>
              <a:t>Click to edit Master title style</a:t>
            </a:r>
          </a:p>
        </p:txBody>
      </p:sp>
      <p:sp>
        <p:nvSpPr>
          <p:cNvPr id="3" name="SlideSubtitle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9B2ZXB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DwvYTo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cAgAAOgXAADQLwAAsCIAABAAAAAmAAAACAAAAH3w////////"/>
              </a:ext>
            </a:extLst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noFill/>
          <a:ln>
            <a:noFill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ctr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3200" b="0" i="0" u="none" strike="noStrike" kern="1" spc="0" baseline="0">
                <a:solidFill>
                  <a:schemeClr val="tx1"/>
                </a:solidFill>
                <a:effectLst/>
                <a:latin typeface="Calibri" pitchFamily="2" charset="-18"/>
                <a:ea typeface="Calibri" pitchFamily="2" charset="-18"/>
                <a:cs typeface="Calibri" pitchFamily="2" charset="-18"/>
              </a:defRPr>
            </a:lvl1pPr>
          </a:lstStyle>
          <a:p>
            <a:r>
              <a:t>Click to edit Master subtitle style</a:t>
            </a:r>
          </a:p>
        </p:txBody>
      </p:sp>
      <p:sp>
        <p:nvSpPr>
          <p:cNvPr id="4" name="DateTimeAre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9B2ZXB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D48YTo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BsnAADwDwAAWSkAABAAAAAmAAAACAAAAHxw////////"/>
              </a:ext>
            </a:extLst>
          </p:cNvSpPr>
          <p:nvPr>
            <p:ph type="dt" sz="quarter" idx="10"/>
          </p:nvPr>
        </p:nvSpPr>
        <p:spPr>
          <a:noFill/>
          <a:ln>
            <a:noFill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fld id="{337F8DE9-A7DE-2A7B-90C7-512EC3896604}" type="datetime1">
              <a:t>26.03.2019</a:t>
            </a:fld>
            <a:endParaRPr/>
          </a:p>
        </p:txBody>
      </p:sp>
      <p:sp>
        <p:nvSpPr>
          <p:cNvPr id="5" name="FooterAre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9B2ZXB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B2YWw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OBMAABsnAAAIJQAAWSkAABAAAAAmAAAACAAAAHxw////////"/>
              </a:ext>
            </a:extLst>
          </p:cNvSpPr>
          <p:nvPr>
            <p:ph type="ftr" sz="quarter" idx="11"/>
          </p:nvPr>
        </p:nvSpPr>
        <p:spPr>
          <a:noFill/>
          <a:ln>
            <a:noFill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6" name="SlideNumberAre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9B2ZXB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9sSGw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UCgAABsnAABwNQAAWSkAABAAAAAmAAAACAAAAHxw////////"/>
              </a:ext>
            </a:extLst>
          </p:cNvSpPr>
          <p:nvPr>
            <p:ph type="sldNum" sz="quarter" idx="12"/>
          </p:nvPr>
        </p:nvSpPr>
        <p:spPr>
          <a:noFill/>
          <a:ln>
            <a:noFill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fld id="{337F9B37-79DE-2A6D-90C7-8F38D58966DA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9B2ZXB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LABAABwNQAAuAgAABAAAAAmAAAACAAAAAAAAAAAAAAA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3" name="SlideText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9B2ZXB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NgJAABwNQAAsCUAABAAAAAmAAAACAAAAAAAAAAAAAAA"/>
              </a:ext>
            </a:extLst>
          </p:cNvSpPr>
          <p:nvPr>
            <p:ph idx="1"/>
          </p:nvPr>
        </p:nvSpPr>
        <p:spPr/>
        <p:txBody>
          <a:bodyPr/>
          <a:lstStyle/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DateTimeAre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9B2ZXB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c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BsnAADwDwAAWSkAABAAAAAmAAAACAAAAAAAAAAAAAAA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fld id="{337F871C-52DE-2A71-90C7-A424C98966F1}" type="datetime1">
              <a:t>26.03.2019</a:t>
            </a:fld>
            <a:endParaRPr/>
          </a:p>
        </p:txBody>
      </p:sp>
      <p:sp>
        <p:nvSpPr>
          <p:cNvPr id="5" name="FooterAre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9B2ZXB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OBMAABsnAAAIJQAAWSkAABAAAAAmAAAACAAAAAAAAAAAAAAA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NumberAre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9B2ZXB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UCgAABsnAABwNQAAWSkAABAAAAAmAAAACAAAAAAAAAAAAAAA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fld id="{337FFEC3-8DDE-2A08-90C7-7B5DB089662E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9B2ZXB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c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cgQAABwbAABCNAAAfSMAABAAAAAmAAAACAAAAIEAAAAAAAAA"/>
              </a:ext>
            </a:extLst>
          </p:cNvSpPr>
          <p:nvPr>
            <p:ph type="title"/>
          </p:nvPr>
        </p:nvSpPr>
        <p:spPr>
          <a:xfrm>
            <a:off x="722630" y="4406900"/>
            <a:ext cx="7772400" cy="1362075"/>
          </a:xfrm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r>
              <a:t>Click to edit Master title style</a:t>
            </a:r>
          </a:p>
        </p:txBody>
      </p:sp>
      <p:sp>
        <p:nvSpPr>
          <p:cNvPr id="3" name="SlideText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9B2ZXBMAAAAlAAAAZAAAAA0AAAAAkAAAAEgAAACQAAAASAAAAAAAAAAC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cgQAAOERAABCNAAAHBsAABAAAAAmAAAACAAAAIEAAAAAAAAA"/>
              </a:ext>
            </a:extLst>
          </p:cNvSpPr>
          <p:nvPr>
            <p:ph idx="1"/>
          </p:nvPr>
        </p:nvSpPr>
        <p:spPr>
          <a:xfrm>
            <a:off x="722630" y="2906395"/>
            <a:ext cx="7772400" cy="1500505"/>
          </a:xfrm>
        </p:spPr>
        <p:txBody>
          <a:bodyPr vert="horz" wrap="square" lIns="91440" tIns="45720" rIns="91440" bIns="45720" numCol="1" anchor="b">
            <a:prstTxWarp prst="textNoShape">
              <a:avLst/>
            </a:prstTxWarp>
          </a:bodyPr>
          <a:lstStyle/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DateTimeAre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9B2ZXB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BsnAADwDwAAWSkAABAAAAAmAAAACAAAAAAAAAAAAAAA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fld id="{337F8215-5BDE-2A74-90C7-AD21CC8966F8}" type="datetime1">
              <a:t>26.03.2019</a:t>
            </a:fld>
            <a:endParaRPr/>
          </a:p>
        </p:txBody>
      </p:sp>
      <p:sp>
        <p:nvSpPr>
          <p:cNvPr id="5" name="FooterAre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9B2ZXB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OBMAABsnAAAIJQAAWSkAABAAAAAmAAAACAAAAAAAAAAAAAAA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NumberAre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9B2ZXB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UCgAABsnAABwNQAAWSkAABAAAAAmAAAACAAAAAAAAAAAAAAA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fld id="{337FED6C-22DE-2A1B-90C7-D44EA3896681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9B2ZXB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c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LABAABwNQAAuAgAABAAAAAmAAAACAAAAAAAAAAAAAAA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3" name="SlideText2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9B2ZXB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NgJAACoGwAAsCUAABAAAAAmAAAACAAAAAEAAAAAAAAA"/>
              </a:ext>
            </a:extLst>
          </p:cNvSpPr>
          <p:nvPr>
            <p:ph sz="half" idx="1"/>
          </p:nvPr>
        </p:nvSpPr>
        <p:spPr>
          <a:xfrm>
            <a:off x="457200" y="1600200"/>
            <a:ext cx="4038600" cy="4526280"/>
          </a:xfrm>
        </p:spPr>
        <p:txBody>
          <a:bodyPr/>
          <a:lstStyle/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SlideText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9B2ZXBMAAAAlAAAAZAAAAA8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c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mBwAANgJAABwNQAAsCUAAAAAAAAmAAAACAAAAAGAAAAAAAAA"/>
              </a:ext>
            </a:extLst>
          </p:cNvSpPr>
          <p:nvPr>
            <p:ph sz="half" idx="2"/>
          </p:nvPr>
        </p:nvSpPr>
        <p:spPr>
          <a:xfrm>
            <a:off x="4648200" y="1600200"/>
            <a:ext cx="4038600" cy="4526280"/>
          </a:xfrm>
        </p:spPr>
        <p:txBody>
          <a:bodyPr/>
          <a:lstStyle/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5" name="DateTimeAre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9B2ZXB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c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BsnAADwDwAAWSkAABAAAAAmAAAACAAAAAAAAAAAAAAA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fld id="{337FC6C6-88DE-2A30-90C7-7E658889662B}" type="datetime1">
              <a:t>26.03.2019</a:t>
            </a:fld>
            <a:endParaRPr/>
          </a:p>
        </p:txBody>
      </p:sp>
      <p:sp>
        <p:nvSpPr>
          <p:cNvPr id="6" name="FooterAre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9B2ZXB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OBMAABsnAAAIJQAAWSkAABAAAAAmAAAACAAAAAAAAAAAAAAA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NumberAre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9B2ZXB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UCgAABsnAABwNQAAWSkAABAAAAAmAAAACAAAAAAAAAAAAAAA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fld id="{337FDC8A-C4DE-2A2A-90C7-327F92896667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9B2ZXB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c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LABAABwNQAAuAgAABAAAAAmAAAACAAAAAAAAAAAAAAA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3" name="SlideText3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9B2ZXBMAAAAlAAAAZAAAAA0AAAAAkAAAAEgAAACQAAAASAAAAAAAAAAC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HEJAACqGwAAYQ0AABAAAAAmAAAACAAAAIEAAAAAAAAA"/>
              </a:ext>
            </a:extLst>
          </p:cNvSpPr>
          <p:nvPr>
            <p:ph idx="1"/>
          </p:nvPr>
        </p:nvSpPr>
        <p:spPr>
          <a:xfrm>
            <a:off x="457200" y="1534795"/>
            <a:ext cx="4039870" cy="640080"/>
          </a:xfrm>
        </p:spPr>
        <p:txBody>
          <a:bodyPr vert="horz" wrap="square" lIns="91440" tIns="45720" rIns="91440" bIns="45720" numCol="1" anchor="b">
            <a:prstTxWarp prst="textNoShape">
              <a:avLst/>
            </a:prstTxWarp>
          </a:bodyPr>
          <a:lstStyle/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SlideText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9B2ZXBMAAAAlAAAAZAAAAA8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c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GENAACqGwAAsCUAAAAAAAAmAAAACAAAAAGAAAAAAAAA"/>
              </a:ext>
            </a:extLst>
          </p:cNvSpPr>
          <p:nvPr>
            <p:ph sz="half" idx="2"/>
          </p:nvPr>
        </p:nvSpPr>
        <p:spPr>
          <a:xfrm>
            <a:off x="457200" y="2174875"/>
            <a:ext cx="4039870" cy="3951605"/>
          </a:xfrm>
        </p:spPr>
        <p:txBody>
          <a:bodyPr/>
          <a:lstStyle/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5" name="SlideText2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9B2ZXBMAAAAlAAAAZAAAAA8AAAAAkAAAAEgAAACQAAAASAAAAAAAAAAC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lhwAAHEJAABwNQAAYQ0AAAAAAAAmAAAACAAAAIEAAAAAAAAA"/>
              </a:ext>
            </a:extLst>
          </p:cNvSpPr>
          <p:nvPr>
            <p:ph idx="3"/>
          </p:nvPr>
        </p:nvSpPr>
        <p:spPr>
          <a:xfrm>
            <a:off x="4646930" y="1534795"/>
            <a:ext cx="4039870" cy="640080"/>
          </a:xfrm>
        </p:spPr>
        <p:txBody>
          <a:bodyPr vert="horz" wrap="square" lIns="91440" tIns="45720" rIns="91440" bIns="45720" numCol="1" anchor="b">
            <a:prstTxWarp prst="textNoShape">
              <a:avLst/>
            </a:prstTxWarp>
          </a:bodyPr>
          <a:lstStyle/>
          <a:p>
            <a:r>
              <a:t>Click to edit Master text styles</a:t>
            </a:r>
          </a:p>
        </p:txBody>
      </p:sp>
      <p:sp>
        <p:nvSpPr>
          <p:cNvPr id="6" name="SlideText4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9B2ZXBMAAAAlAAAAZAAAAA8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lhwAAGENAABwNQAAsCUAAAAAAAAmAAAACAAAAAGAAAAAAAAA"/>
              </a:ext>
            </a:extLst>
          </p:cNvSpPr>
          <p:nvPr>
            <p:ph sz="half" idx="4"/>
          </p:nvPr>
        </p:nvSpPr>
        <p:spPr>
          <a:xfrm>
            <a:off x="4646930" y="2174875"/>
            <a:ext cx="4039870" cy="3951605"/>
          </a:xfrm>
        </p:spPr>
        <p:txBody>
          <a:bodyPr/>
          <a:lstStyle/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7" name="DateTimeAre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9B2ZXB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g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BsnAADwDwAAWSkAABAAAAAmAAAACAAAAAAAAAAAAAAA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fld id="{337FA9D5-9BDE-2A5F-90C7-6D0AE7896638}" type="datetime1">
              <a:t>26.03.2019</a:t>
            </a:fld>
            <a:endParaRPr/>
          </a:p>
        </p:txBody>
      </p:sp>
      <p:sp>
        <p:nvSpPr>
          <p:cNvPr id="8" name="FooterAre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9B2ZXB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g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OBMAABsnAAAIJQAAWSkAABAAAAAmAAAACAAAAAAAAAAAAAAA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NumberAre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9B2ZXB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UCgAABsnAABwNQAAWSkAABAAAAAmAAAACAAAAAAAAAAAAAAA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fld id="{337FC4FD-B3DE-2A32-90C7-45678A896610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9B2ZXB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LABAABwNQAAuAgAABAAAAAmAAAACAAAAAAAAAAAAAAA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3" name="DateTimeAre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9B2ZXB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g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BsnAADwDwAAWSkAABAAAAAmAAAACAAAAAAAAAAAAAAA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fld id="{337FE5CC-82DE-2A13-90C7-7446AB896621}" type="datetime1">
              <a:t>26.03.2019</a:t>
            </a:fld>
            <a:endParaRPr/>
          </a:p>
        </p:txBody>
      </p:sp>
      <p:sp>
        <p:nvSpPr>
          <p:cNvPr id="4" name="FooterAre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9B2ZXB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g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OBMAABsnAAAIJQAAWSkAABAAAAAmAAAACAAAAAAAAAAAAAAA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NumberAre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9B2ZXB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UCgAABsnAABwNQAAWSkAABAAAAAmAAAACAAAAAAAAAAAAAAA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fld id="{337FEACC-82DE-2A1C-90C7-7449A4896621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TimeAre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9B2ZXB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BsnAADwDwAAWSkAABAAAAAmAAAACAAAAAAAAAAAAAAA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fld id="{337FFA68-26DE-2A0C-90C7-D059B4896685}" type="datetime1">
              <a:t>26.03.2019</a:t>
            </a:fld>
            <a:endParaRPr/>
          </a:p>
        </p:txBody>
      </p:sp>
      <p:sp>
        <p:nvSpPr>
          <p:cNvPr id="3" name="FooterAre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9B2ZXB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g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OBMAABsnAAAIJQAAWSkAABAAAAAmAAAACAAAAAAAAAAAAAAA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NumberAre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9B2ZXB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PQ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UCgAABsnAABwNQAAWSkAABAAAAAmAAAACAAAAAAAAAAAAAAA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fld id="{337FD0CC-82DE-2A26-90C7-74739E896621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9B2ZXBMAAAAlAAAAZAAAAA0AAAAAkAAAAEgAAACQAAAASAAAAAAAAAAC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B0B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K4BAABSFQAA1AgAABAAAAAmAAAACAAAAIEAAAAAAAAA"/>
              </a:ext>
            </a:extLst>
          </p:cNvSpPr>
          <p:nvPr>
            <p:ph type="title"/>
          </p:nvPr>
        </p:nvSpPr>
        <p:spPr>
          <a:xfrm>
            <a:off x="457200" y="273050"/>
            <a:ext cx="3008630" cy="1162050"/>
          </a:xfrm>
        </p:spPr>
        <p:txBody>
          <a:bodyPr vert="horz" wrap="square" lIns="91440" tIns="45720" rIns="91440" bIns="45720" numCol="1" anchor="b">
            <a:prstTxWarp prst="textNoShape">
              <a:avLst/>
            </a:prstTxWarp>
          </a:bodyPr>
          <a:lstStyle/>
          <a:p>
            <a:r>
              <a:t>Click to edit Master title style</a:t>
            </a:r>
          </a:p>
        </p:txBody>
      </p:sp>
      <p:sp>
        <p:nvSpPr>
          <p:cNvPr id="3" name="SlideText2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9B2ZXB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/hUAAK4BAABwNQAAsCUAABAAAAAmAAAACAAAAAEAAAAAAAAA"/>
              </a:ext>
            </a:extLst>
          </p:cNvSpPr>
          <p:nvPr>
            <p:ph idx="1"/>
          </p:nvPr>
        </p:nvSpPr>
        <p:spPr>
          <a:xfrm>
            <a:off x="3575050" y="273050"/>
            <a:ext cx="5111750" cy="5853430"/>
          </a:xfrm>
        </p:spPr>
        <p:txBody>
          <a:bodyPr/>
          <a:lstStyle/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SlideText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9B2ZXBMAAAAlAAAAZAAAAA8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NQIAABSFQAAsCUAAAAAAAAmAAAACAAAAAEAAAAAAAAA"/>
              </a:ext>
            </a:extLst>
          </p:cNvSpPr>
          <p:nvPr>
            <p:ph sz="half" idx="2"/>
          </p:nvPr>
        </p:nvSpPr>
        <p:spPr>
          <a:xfrm>
            <a:off x="457200" y="1435100"/>
            <a:ext cx="3008630" cy="4691380"/>
          </a:xfrm>
        </p:spPr>
        <p:txBody>
          <a:bodyPr/>
          <a:lstStyle/>
          <a:p>
            <a:r>
              <a:t>Click to edit Master text styles</a:t>
            </a:r>
          </a:p>
        </p:txBody>
      </p:sp>
      <p:sp>
        <p:nvSpPr>
          <p:cNvPr id="5" name="DateTimeAre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9B2ZXB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Lc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BsnAADwDwAAWSkAABAAAAAmAAAACAAAAAAAAAAAAAAA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fld id="{337FC447-09DE-2A32-90C7-FF678A8966AA}" type="datetime1">
              <a:t>26.03.2019</a:t>
            </a:fld>
            <a:endParaRPr/>
          </a:p>
        </p:txBody>
      </p:sp>
      <p:sp>
        <p:nvSpPr>
          <p:cNvPr id="6" name="FooterAre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9B2ZXB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OBMAABsnAAAIJQAAWSkAABAAAAAmAAAACAAAAAAAAAAAAAAA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NumberAre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9B2ZXB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g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UCgAABsnAABwNQAAWSkAABAAAAAmAAAACAAAAAAAAAAAAAAA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fld id="{337F829C-D2DE-2A74-90C7-2421CC896671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9B2ZXB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LABAABwNQAAuAgAAAAAAAAmAAAACAAAAAAAAAAAAAAA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3" name="SlideText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9B2ZXB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NgJAABwNQAAsCUAAAAAAAAmAAAACAAAAAAAAAAAAAAA"/>
              </a:ext>
            </a:extLst>
          </p:cNvSpPr>
          <p:nvPr>
            <p:ph idx="1"/>
          </p:nvPr>
        </p:nvSpPr>
        <p:spPr/>
        <p:txBody>
          <a:bodyPr/>
          <a:lstStyle/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DateTimeAre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9B2ZXB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BsnAADwDwAAWSkAAAAAAAAmAAAACAAAAAAAAAAAAAAA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fld id="{337FF51F-51DE-2A03-90C7-A756BB8966F2}" type="datetime1">
              <a:t>26.03.2019</a:t>
            </a:fld>
            <a:endParaRPr/>
          </a:p>
        </p:txBody>
      </p:sp>
      <p:sp>
        <p:nvSpPr>
          <p:cNvPr id="5" name="FooterAre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9B2ZXB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OBMAABsnAAAIJQAAWSkAAAAAAAAmAAAACAAAAAAAAAAAAAAA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NumberAre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9B2ZXB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UCgAABsnAABwNQAAWSkAAAAAAAAmAAAACAAAAAAAAAAAAAAA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fld id="{337FE54C-02DE-2A13-90C7-F446AB8966A1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9B2ZXBMAAAAlAAAAZAAAAA0AAAAAkAAAAEgAAACQAAAASAAAAAAAAAAC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BgsAAIgdAADGLAAABCEAABAAAAAmAAAACAAAAIEAAAAAAAAA"/>
              </a:ext>
            </a:extLst>
          </p:cNvSpPr>
          <p:nvPr>
            <p:ph type="title"/>
          </p:nvPr>
        </p:nvSpPr>
        <p:spPr>
          <a:xfrm>
            <a:off x="1791970" y="4800600"/>
            <a:ext cx="5486400" cy="566420"/>
          </a:xfrm>
        </p:spPr>
        <p:txBody>
          <a:bodyPr vert="horz" wrap="square" lIns="91440" tIns="45720" rIns="91440" bIns="45720" numCol="1" anchor="b">
            <a:prstTxWarp prst="textNoShape">
              <a:avLst/>
            </a:prstTxWarp>
          </a:bodyPr>
          <a:lstStyle/>
          <a:p>
            <a:r>
              <a:t>Click to edit Master title style</a:t>
            </a:r>
          </a:p>
        </p:txBody>
      </p:sp>
      <p:sp>
        <p:nvSpPr>
          <p:cNvPr id="3" name="SlideText2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9B2ZXB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BgsAAMYDAADGLAAAFh0AABAAAAAmAAAACAAAAAEAAAAAAAAA"/>
              </a:ext>
            </a:extLst>
          </p:cNvSpPr>
          <p:nvPr>
            <p:ph idx="1"/>
          </p:nvPr>
        </p:nvSpPr>
        <p:spPr>
          <a:xfrm>
            <a:off x="1791970" y="613410"/>
            <a:ext cx="5486400" cy="4114800"/>
          </a:xfrm>
        </p:spPr>
        <p:txBody>
          <a:bodyPr/>
          <a:lstStyle/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SlideText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9B2ZXBMAAAAlAAAAZAAAAA8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BgsAAAQhAADGLAAA+CUAAAAAAAAmAAAACAAAAAEAAAAAAAAA"/>
              </a:ext>
            </a:extLst>
          </p:cNvSpPr>
          <p:nvPr>
            <p:ph sz="half" idx="2"/>
          </p:nvPr>
        </p:nvSpPr>
        <p:spPr>
          <a:xfrm>
            <a:off x="1791970" y="5367020"/>
            <a:ext cx="5486400" cy="805180"/>
          </a:xfrm>
        </p:spPr>
        <p:txBody>
          <a:bodyPr/>
          <a:lstStyle/>
          <a:p>
            <a:r>
              <a:t>Click to edit Master text styles</a:t>
            </a:r>
          </a:p>
        </p:txBody>
      </p:sp>
      <p:sp>
        <p:nvSpPr>
          <p:cNvPr id="5" name="DateTimeAre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9B2ZXB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g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BsnAADwDwAAWSkAABAAAAAmAAAACAAAAAAAAAAAAAAA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fld id="{337FA934-7ADE-2A5F-90C7-8C0AE78966D9}" type="datetime1">
              <a:t>26.03.2019</a:t>
            </a:fld>
            <a:endParaRPr/>
          </a:p>
        </p:txBody>
      </p:sp>
      <p:sp>
        <p:nvSpPr>
          <p:cNvPr id="6" name="FooterAre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9B2ZXB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OBMAABsnAAAIJQAAWSkAABAAAAAmAAAACAAAAAAAAAAAAAAA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NumberAre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9B2ZXB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g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UCgAABsnAABwNQAAWSkAABAAAAAmAAAACAAAAAAAAAAAAAAA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fld id="{337FEFF0-BEDE-2A19-90C7-484CA189661D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9B2ZXB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g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LABAABwNQAAuAgAABAAAAAmAAAACAAAAAAAAAAAAAAA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3" name="SlideText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9B2ZXBMAAAAlAAAAZAAAAA0AAAAAkAAAAEgAAACQAAAASAAAAAAAAAAAAAAAAQ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NgJAABwNQAAsCUAABAAAAAmAAAACAAAAAIAAAAAAAAA"/>
              </a:ext>
            </a:extLst>
          </p:cNvSpPr>
          <p:nvPr>
            <p:ph idx="1"/>
          </p:nvPr>
        </p:nvSpPr>
        <p:spPr/>
        <p:txBody>
          <a:bodyPr vert="vert" wrap="square" lIns="91440" tIns="45720" rIns="91440" bIns="45720" numCol="1" anchor="t">
            <a:prstTxWarp prst="textNoShape">
              <a:avLst/>
            </a:prstTxWarp>
          </a:bodyPr>
          <a:lstStyle/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DateTimeAre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9B2ZXB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BsnAADwDwAAWSkAABAAAAAmAAAACAAAAAAAAAAAAAAA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fld id="{337FE6BB-F5DE-2A10-90C7-0345A8896656}" type="datetime1">
              <a:t>26.03.2019</a:t>
            </a:fld>
            <a:endParaRPr/>
          </a:p>
        </p:txBody>
      </p:sp>
      <p:sp>
        <p:nvSpPr>
          <p:cNvPr id="5" name="FooterAre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9B2ZXB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OBMAABsnAAAIJQAAWSkAABAAAAAmAAAACAAAAAAAAAAAAAAA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NumberAre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9B2ZXB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g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UCgAABsnAABwNQAAWSkAABAAAAAmAAAACAAAAAAAAAAAAAAA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fld id="{337FCB79-37DE-2A3D-90C7-C16885896694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9B2ZXBMAAAAlAAAAZAAAAA0AAAAAkAAAAEgAAACQAAAASAAAAAAAAAACAAAAAQ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yCgAALABAABwNQAAsCUAABAAAAAmAAAACAAAAIMAAAAAAAAA"/>
              </a:ext>
            </a:extLst>
          </p:cNvSpPr>
          <p:nvPr>
            <p:ph type="title"/>
          </p:nvPr>
        </p:nvSpPr>
        <p:spPr>
          <a:xfrm>
            <a:off x="6629400" y="274320"/>
            <a:ext cx="2057400" cy="5852160"/>
          </a:xfrm>
        </p:spPr>
        <p:txBody>
          <a:bodyPr vert="vert" wrap="square" lIns="91440" tIns="45720" rIns="91440" bIns="45720" numCol="1" anchor="b">
            <a:prstTxWarp prst="textNoShape">
              <a:avLst/>
            </a:prstTxWarp>
          </a:bodyPr>
          <a:lstStyle/>
          <a:p>
            <a:r>
              <a:t>Click to edit Master title style</a:t>
            </a:r>
          </a:p>
        </p:txBody>
      </p:sp>
      <p:sp>
        <p:nvSpPr>
          <p:cNvPr id="3" name="SlideText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9B2ZXBMAAAAlAAAAZAAAAA0AAAAAkAAAAEgAAACQAAAASAAAAAAAAAAAAAAAAQ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g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LABAADYJwAAsCUAABAAAAAmAAAACAAAAAMAAAAAAAAA"/>
              </a:ext>
            </a:extLst>
          </p:cNvSpPr>
          <p:nvPr>
            <p:ph idx="1"/>
          </p:nvPr>
        </p:nvSpPr>
        <p:spPr>
          <a:xfrm>
            <a:off x="457200" y="274320"/>
            <a:ext cx="6019800" cy="5852160"/>
          </a:xfrm>
        </p:spPr>
        <p:txBody>
          <a:bodyPr vert="vert" wrap="square" lIns="91440" tIns="45720" rIns="91440" bIns="45720" numCol="1" anchor="t">
            <a:prstTxWarp prst="textNoShape">
              <a:avLst/>
            </a:prstTxWarp>
          </a:bodyPr>
          <a:lstStyle/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DateTimeAre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9B2ZXB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BsnAADwDwAAWSkAABAAAAAmAAAACAAAAAAAAAAAAAAA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fld id="{337FB105-4BDE-2A47-90C7-BD12FF8966E8}" type="datetime1">
              <a:t>26.03.2019</a:t>
            </a:fld>
            <a:endParaRPr/>
          </a:p>
        </p:txBody>
      </p:sp>
      <p:sp>
        <p:nvSpPr>
          <p:cNvPr id="5" name="FooterAre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9B2ZXB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g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OBMAABsnAAAIJQAAWSkAABAAAAAmAAAACAAAAAAAAAAAAAAA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NumberAre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9B2ZXB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g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UCgAABsnAABwNQAAWSkAABAAAAAmAAAACAAAAAAAAAAAAAAA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fld id="{337FA5ED-A3DE-2A53-90C7-5506EB896600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9B2ZXB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RGaWw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OAQAABoNAAAINAAAJhYAABAAAAAmAAAACAAAAH1w////////"/>
              </a:ext>
            </a:extLst>
          </p:cNvSpPr>
          <p:nvPr>
            <p:ph type="ctrTitle"/>
          </p:nvPr>
        </p:nvSpPr>
        <p:spPr>
          <a:xfrm>
            <a:off x="685800" y="2129790"/>
            <a:ext cx="7772400" cy="1470660"/>
          </a:xfrm>
          <a:noFill/>
          <a:ln>
            <a:noFill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r>
              <a:t>Click to edit Master title style</a:t>
            </a:r>
          </a:p>
        </p:txBody>
      </p:sp>
      <p:sp>
        <p:nvSpPr>
          <p:cNvPr id="3" name="SlideSubtitle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9B2ZXB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DwvYTo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cAgAAOgXAADQLwAAsCIAABAAAAAmAAAACAAAAH3w////////"/>
              </a:ext>
            </a:extLst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noFill/>
          <a:ln>
            <a:noFill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ctr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3200" b="0" i="0" u="none" strike="noStrike" kern="1" spc="0" baseline="0">
                <a:solidFill>
                  <a:schemeClr val="tx1"/>
                </a:solidFill>
                <a:effectLst/>
                <a:latin typeface="Calibri" pitchFamily="2" charset="-18"/>
                <a:ea typeface="Calibri" pitchFamily="2" charset="-18"/>
                <a:cs typeface="Calibri" pitchFamily="2" charset="-18"/>
              </a:defRPr>
            </a:lvl1pPr>
          </a:lstStyle>
          <a:p>
            <a:r>
              <a:t>Click to edit Master subtitle style</a:t>
            </a:r>
          </a:p>
        </p:txBody>
      </p:sp>
      <p:sp>
        <p:nvSpPr>
          <p:cNvPr id="4" name="DateTimeAre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9B2ZXB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D48YTo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BsnAADwDwAAWSkAABAAAAAmAAAACAAAAHxw////////"/>
              </a:ext>
            </a:extLst>
          </p:cNvSpPr>
          <p:nvPr>
            <p:ph type="dt" sz="quarter" idx="10"/>
          </p:nvPr>
        </p:nvSpPr>
        <p:spPr>
          <a:noFill/>
          <a:ln>
            <a:noFill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fld id="{337FA295-DBDE-2A54-90C7-2D01EC896678}" type="datetime1">
              <a:t>26.03.2019</a:t>
            </a:fld>
            <a:endParaRPr/>
          </a:p>
        </p:txBody>
      </p:sp>
      <p:sp>
        <p:nvSpPr>
          <p:cNvPr id="5" name="FooterAre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9B2ZXB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B2YWw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OBMAABsnAAAIJQAAWSkAABAAAAAmAAAACAAAAHxw////////"/>
              </a:ext>
            </a:extLst>
          </p:cNvSpPr>
          <p:nvPr>
            <p:ph type="ftr" sz="quarter" idx="11"/>
          </p:nvPr>
        </p:nvSpPr>
        <p:spPr>
          <a:noFill/>
          <a:ln>
            <a:noFill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6" name="SlideNumberAre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9B2ZXB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9sSGw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UCgAABsnAABwNQAAWSkAABAAAAAmAAAACAAAAHxw////////"/>
              </a:ext>
            </a:extLst>
          </p:cNvSpPr>
          <p:nvPr>
            <p:ph type="sldNum" sz="quarter" idx="12"/>
          </p:nvPr>
        </p:nvSpPr>
        <p:spPr>
          <a:noFill/>
          <a:ln>
            <a:noFill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fld id="{337F9D31-7FDE-2A6B-90C7-893ED38966DC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9B2ZXB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LABAABwNQAAuAgAABAAAAAmAAAACAAAAAAAAAAAAAAA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3" name="SlideText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9B2ZXB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gB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NgJAABwNQAAsCUAABAAAAAmAAAACAAAAAAAAAAAAAAA"/>
              </a:ext>
            </a:extLst>
          </p:cNvSpPr>
          <p:nvPr>
            <p:ph idx="1"/>
          </p:nvPr>
        </p:nvSpPr>
        <p:spPr/>
        <p:txBody>
          <a:bodyPr/>
          <a:lstStyle/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DateTimeAre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9B2ZXB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BsnAADwDwAAWSkAABAAAAAmAAAACAAAAAAAAAAAAAAA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fld id="{337FD5D0-9EDE-2A23-90C7-68769B89663D}" type="datetime1">
              <a:t>26.03.2019</a:t>
            </a:fld>
            <a:endParaRPr/>
          </a:p>
        </p:txBody>
      </p:sp>
      <p:sp>
        <p:nvSpPr>
          <p:cNvPr id="5" name="FooterAre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9B2ZXB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OBMAABsnAAAIJQAAWSkAABAAAAAmAAAACAAAAAAAAAAAAAAA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NumberAre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9B2ZXB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g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UCgAABsnAABwNQAAWSkAABAAAAAmAAAACAAAAAAAAAAAAAAA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fld id="{337FC3AE-E0DE-2A35-90C7-16608D896643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9B2ZXB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g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cgQAABwbAABCNAAAfSMAABAAAAAmAAAACAAAAIEAAAAAAAAA"/>
              </a:ext>
            </a:extLst>
          </p:cNvSpPr>
          <p:nvPr>
            <p:ph type="title"/>
          </p:nvPr>
        </p:nvSpPr>
        <p:spPr>
          <a:xfrm>
            <a:off x="722630" y="4406900"/>
            <a:ext cx="7772400" cy="1362075"/>
          </a:xfrm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r>
              <a:t>Click to edit Master title style</a:t>
            </a:r>
          </a:p>
        </p:txBody>
      </p:sp>
      <p:sp>
        <p:nvSpPr>
          <p:cNvPr id="3" name="SlideText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9B2ZXBMAAAAlAAAAZAAAAA0AAAAAkAAAAEgAAACQAAAASAAAAAAAAAAC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g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cgQAAOERAABCNAAAHBsAABAAAAAmAAAACAAAAIEAAAAAAAAA"/>
              </a:ext>
            </a:extLst>
          </p:cNvSpPr>
          <p:nvPr>
            <p:ph idx="1"/>
          </p:nvPr>
        </p:nvSpPr>
        <p:spPr>
          <a:xfrm>
            <a:off x="722630" y="2906395"/>
            <a:ext cx="7772400" cy="1500505"/>
          </a:xfrm>
        </p:spPr>
        <p:txBody>
          <a:bodyPr vert="horz" wrap="square" lIns="91440" tIns="45720" rIns="91440" bIns="45720" numCol="1" anchor="b">
            <a:prstTxWarp prst="textNoShape">
              <a:avLst/>
            </a:prstTxWarp>
          </a:bodyPr>
          <a:lstStyle/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DateTimeAre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9B2ZXB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BsnAADwDwAAWSkAABAAAAAmAAAACAAAAAAAAAAAAAAA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fld id="{337F8F60-2EDE-2A79-90C7-D82CC189668D}" type="datetime1">
              <a:t>26.03.2019</a:t>
            </a:fld>
            <a:endParaRPr/>
          </a:p>
        </p:txBody>
      </p:sp>
      <p:sp>
        <p:nvSpPr>
          <p:cNvPr id="5" name="FooterAre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9B2ZXB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OBMAABsnAAAIJQAAWSkAABAAAAAmAAAACAAAAAAAAAAAAAAA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NumberAre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9B2ZXB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UCgAABsnAABwNQAAWSkAABAAAAAmAAAACAAAAAAAAAAAAAAA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fld id="{337FE71F-51DE-2A11-90C7-A744A98966F2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9B2ZXB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g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LABAABwNQAAuAgAABAAAAAmAAAACAAAAAAAAAAAAAAA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3" name="SlideText2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9B2ZXB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NgJAACoGwAAsCUAABAAAAAmAAAACAAAAAEAAAAAAAAA"/>
              </a:ext>
            </a:extLst>
          </p:cNvSpPr>
          <p:nvPr>
            <p:ph sz="half" idx="1"/>
          </p:nvPr>
        </p:nvSpPr>
        <p:spPr>
          <a:xfrm>
            <a:off x="457200" y="1600200"/>
            <a:ext cx="4038600" cy="4526280"/>
          </a:xfrm>
        </p:spPr>
        <p:txBody>
          <a:bodyPr/>
          <a:lstStyle/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SlideText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9B2ZXBMAAAAlAAAAZAAAAA8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g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mBwAANgJAABwNQAAsCUAAAAAAAAmAAAACAAAAAGAAAAAAAAA"/>
              </a:ext>
            </a:extLst>
          </p:cNvSpPr>
          <p:nvPr>
            <p:ph sz="half" idx="2"/>
          </p:nvPr>
        </p:nvSpPr>
        <p:spPr>
          <a:xfrm>
            <a:off x="4648200" y="1600200"/>
            <a:ext cx="4038600" cy="4526280"/>
          </a:xfrm>
        </p:spPr>
        <p:txBody>
          <a:bodyPr/>
          <a:lstStyle/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5" name="DateTimeAre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9B2ZXB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g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BsnAADwDwAAWSkAABAAAAAmAAAACAAAAAAAAAAAAAAA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fld id="{337FFBBE-F0DE-2A0D-90C7-0658B5896653}" type="datetime1">
              <a:t>26.03.2019</a:t>
            </a:fld>
            <a:endParaRPr/>
          </a:p>
        </p:txBody>
      </p:sp>
      <p:sp>
        <p:nvSpPr>
          <p:cNvPr id="6" name="FooterAre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9B2ZXB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OBMAABsnAAAIJQAAWSkAABAAAAAmAAAACAAAAAAAAAAAAAAA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NumberAre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9B2ZXB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UCgAABsnAABwNQAAWSkAABAAAAAmAAAACAAAAAAAAAAAAAAA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fld id="{337FB000-4EDE-2A46-90C7-B813FE8966ED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9B2ZXB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LABAABwNQAAuAgAABAAAAAmAAAACAAAAAAAAAAAAAAA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3" name="SlideText3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9B2ZXBMAAAAlAAAAZAAAAA0AAAAAkAAAAEgAAACQAAAASAAAAAAAAAAC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g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HEJAACqGwAAYQ0AABAAAAAmAAAACAAAAIEAAAAAAAAA"/>
              </a:ext>
            </a:extLst>
          </p:cNvSpPr>
          <p:nvPr>
            <p:ph idx="1"/>
          </p:nvPr>
        </p:nvSpPr>
        <p:spPr>
          <a:xfrm>
            <a:off x="457200" y="1534795"/>
            <a:ext cx="4039870" cy="640080"/>
          </a:xfrm>
        </p:spPr>
        <p:txBody>
          <a:bodyPr vert="horz" wrap="square" lIns="91440" tIns="45720" rIns="91440" bIns="45720" numCol="1" anchor="b">
            <a:prstTxWarp prst="textNoShape">
              <a:avLst/>
            </a:prstTxWarp>
          </a:bodyPr>
          <a:lstStyle/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SlideText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9B2ZXBMAAAAlAAAAZAAAAA8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GENAACqGwAAsCUAAAAAAAAmAAAACAAAAAGAAAAAAAAA"/>
              </a:ext>
            </a:extLst>
          </p:cNvSpPr>
          <p:nvPr>
            <p:ph sz="half" idx="2"/>
          </p:nvPr>
        </p:nvSpPr>
        <p:spPr>
          <a:xfrm>
            <a:off x="457200" y="2174875"/>
            <a:ext cx="4039870" cy="3951605"/>
          </a:xfrm>
        </p:spPr>
        <p:txBody>
          <a:bodyPr/>
          <a:lstStyle/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5" name="SlideText2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9B2ZXBMAAAAlAAAAZAAAAA8AAAAAkAAAAEgAAACQAAAASAAAAAAAAAAC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lhwAAHEJAABwNQAAYQ0AAAAAAAAmAAAACAAAAIEAAAAAAAAA"/>
              </a:ext>
            </a:extLst>
          </p:cNvSpPr>
          <p:nvPr>
            <p:ph idx="3"/>
          </p:nvPr>
        </p:nvSpPr>
        <p:spPr>
          <a:xfrm>
            <a:off x="4646930" y="1534795"/>
            <a:ext cx="4039870" cy="640080"/>
          </a:xfrm>
        </p:spPr>
        <p:txBody>
          <a:bodyPr vert="horz" wrap="square" lIns="91440" tIns="45720" rIns="91440" bIns="45720" numCol="1" anchor="b">
            <a:prstTxWarp prst="textNoShape">
              <a:avLst/>
            </a:prstTxWarp>
          </a:bodyPr>
          <a:lstStyle/>
          <a:p>
            <a:r>
              <a:t>Click to edit Master text styles</a:t>
            </a:r>
          </a:p>
        </p:txBody>
      </p:sp>
      <p:sp>
        <p:nvSpPr>
          <p:cNvPr id="6" name="SlideText4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9B2ZXBMAAAAlAAAAZAAAAA8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lhwAAGENAABwNQAAsCUAAAAAAAAmAAAACAAAAAGAAAAAAAAA"/>
              </a:ext>
            </a:extLst>
          </p:cNvSpPr>
          <p:nvPr>
            <p:ph sz="half" idx="4"/>
          </p:nvPr>
        </p:nvSpPr>
        <p:spPr>
          <a:xfrm>
            <a:off x="4646930" y="2174875"/>
            <a:ext cx="4039870" cy="3951605"/>
          </a:xfrm>
        </p:spPr>
        <p:txBody>
          <a:bodyPr/>
          <a:lstStyle/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7" name="DateTimeAre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9B2ZXB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g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BsnAADwDwAAWSkAABAAAAAmAAAACAAAAAAAAAAAAAAA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fld id="{337F82E7-A9DE-2A74-90C7-5F21CC89660A}" type="datetime1">
              <a:t>26.03.2019</a:t>
            </a:fld>
            <a:endParaRPr/>
          </a:p>
        </p:txBody>
      </p:sp>
      <p:sp>
        <p:nvSpPr>
          <p:cNvPr id="8" name="FooterAre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9B2ZXB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OBMAABsnAAAIJQAAWSkAABAAAAAmAAAACAAAAAAAAAAAAAAA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NumberAre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9B2ZXB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UCgAABsnAABwNQAAWSkAABAAAAAmAAAACAAAAAAAAAAAAAAA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fld id="{337FF8D9-97DE-2A0E-90C7-615BB6896634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9B2ZXB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B0B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LABAABwNQAAuAgAABAAAAAmAAAACAAAAAAAAAAAAAAA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3" name="DateTimeAre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9B2ZXB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BsnAADwDwAAWSkAABAAAAAmAAAACAAAAAAAAAAAAAAA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fld id="{337F9950-1EDE-2A6F-90C7-E83AD78966BD}" type="datetime1">
              <a:t>26.03.2019</a:t>
            </a:fld>
            <a:endParaRPr/>
          </a:p>
        </p:txBody>
      </p:sp>
      <p:sp>
        <p:nvSpPr>
          <p:cNvPr id="4" name="FooterAre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9B2ZXB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g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OBMAABsnAAAIJQAAWSkAABAAAAAmAAAACAAAAAAAAAAAAAAA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NumberAre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9B2ZXB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UCgAABsnAABwNQAAWSkAABAAAAAmAAAACAAAAAAAAAAAAAAA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fld id="{337FDBE6-A8DE-2A2D-90C7-5E789589660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TimeAre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9B2ZXB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BsnAADwDwAAWSkAABAAAAAmAAAACAAAAAAAAAAAAAAA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fld id="{337FB822-6CDE-2A4E-90C7-9A1BF68966CF}" type="datetime1">
              <a:t>26.03.2019</a:t>
            </a:fld>
            <a:endParaRPr/>
          </a:p>
        </p:txBody>
      </p:sp>
      <p:sp>
        <p:nvSpPr>
          <p:cNvPr id="3" name="FooterAre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9B2ZXB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g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OBMAABsnAAAIJQAAWSkAABAAAAAmAAAACAAAAAAAAAAAAAAA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NumberAre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9B2ZXB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g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UCgAABsnAABwNQAAWSkAABAAAAAmAAAACAAAAAAAAAAAAAAA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fld id="{337FF145-0BDE-2A07-90C7-FD52BF8966A8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9B2ZXB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cgQAABwbAABCNAAAfSMAAAAAAAAmAAAACAAAAIGAAAAAAAAA"/>
              </a:ext>
            </a:extLst>
          </p:cNvSpPr>
          <p:nvPr>
            <p:ph type="title"/>
          </p:nvPr>
        </p:nvSpPr>
        <p:spPr>
          <a:xfrm>
            <a:off x="722630" y="4406900"/>
            <a:ext cx="7772400" cy="1362075"/>
          </a:xfrm>
        </p:spPr>
        <p:txBody>
          <a:bodyPr vert="horz" wrap="square" numCol="1" anchor="t">
            <a:prstTxWarp prst="textNoShape">
              <a:avLst/>
            </a:prstTxWarp>
          </a:bodyPr>
          <a:lstStyle>
            <a:lvl1pPr algn="l">
              <a:defRPr sz="4000" b="1" cap="all"/>
            </a:lvl1pPr>
          </a:lstStyle>
          <a:p>
            <a:pPr>
              <a:defRPr cap="all"/>
            </a:pPr>
            <a:r>
              <a:t>Click to edit Master title style</a:t>
            </a:r>
          </a:p>
        </p:txBody>
      </p:sp>
      <p:sp>
        <p:nvSpPr>
          <p:cNvPr id="3" name="SlideText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9B2ZXBMAAAAlAAAAZAAAAA8BAAAAkAAAAEgAAACQAAAASAAAAAAAAAAC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cgQAAOERAABCNAAAHBsAAAAAAAAmAAAACAAAAIGAAAAAAAAA"/>
              </a:ext>
            </a:extLst>
          </p:cNvSpPr>
          <p:nvPr>
            <p:ph idx="1"/>
          </p:nvPr>
        </p:nvSpPr>
        <p:spPr>
          <a:xfrm>
            <a:off x="722630" y="2906395"/>
            <a:ext cx="7772400" cy="1500505"/>
          </a:xfrm>
        </p:spPr>
        <p:txBody>
          <a:bodyPr vert="horz" wrap="square" numCol="1" anchor="b">
            <a:prstTxWarp prst="textNoShape">
              <a:avLst/>
            </a:prstTxWarp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DateTimeAre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9B2ZXB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BsnAADwDwAAWSkAAAAAAAAmAAAACAAAAAAAAAAAAAAA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fld id="{337F9C49-07DE-2A6A-90C7-F13FD28966A4}" type="datetime1">
              <a:t>26.03.2019</a:t>
            </a:fld>
            <a:endParaRPr/>
          </a:p>
        </p:txBody>
      </p:sp>
      <p:sp>
        <p:nvSpPr>
          <p:cNvPr id="5" name="FooterAre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9B2ZXB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OBMAABsnAAAIJQAAWSkAAAAAAAAmAAAACAAAAAAAAAAAAAAA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NumberAre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9B2ZXB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UCgAABsnAABwNQAAWSkAAAAAAAAmAAAACAAAAAAAAAAAAAAA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fld id="{337FC4BD-F3DE-2A32-90C7-05678A896650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9B2ZXBMAAAAlAAAAZAAAAA0AAAAAkAAAAEgAAACQAAAASAAAAAAAAAAC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K4BAABSFQAA1AgAABAAAAAmAAAACAAAAIEAAAAAAAAA"/>
              </a:ext>
            </a:extLst>
          </p:cNvSpPr>
          <p:nvPr>
            <p:ph type="title"/>
          </p:nvPr>
        </p:nvSpPr>
        <p:spPr>
          <a:xfrm>
            <a:off x="457200" y="273050"/>
            <a:ext cx="3008630" cy="1162050"/>
          </a:xfrm>
        </p:spPr>
        <p:txBody>
          <a:bodyPr vert="horz" wrap="square" lIns="91440" tIns="45720" rIns="91440" bIns="45720" numCol="1" anchor="b">
            <a:prstTxWarp prst="textNoShape">
              <a:avLst/>
            </a:prstTxWarp>
          </a:bodyPr>
          <a:lstStyle/>
          <a:p>
            <a:r>
              <a:t>Click to edit Master title style</a:t>
            </a:r>
          </a:p>
        </p:txBody>
      </p:sp>
      <p:sp>
        <p:nvSpPr>
          <p:cNvPr id="3" name="SlideText2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9B2ZXB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g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/hUAAK4BAABwNQAAsCUAABAAAAAmAAAACAAAAAEAAAAAAAAA"/>
              </a:ext>
            </a:extLst>
          </p:cNvSpPr>
          <p:nvPr>
            <p:ph idx="1"/>
          </p:nvPr>
        </p:nvSpPr>
        <p:spPr>
          <a:xfrm>
            <a:off x="3575050" y="273050"/>
            <a:ext cx="5111750" cy="5853430"/>
          </a:xfrm>
        </p:spPr>
        <p:txBody>
          <a:bodyPr/>
          <a:lstStyle/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SlideText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9B2ZXBMAAAAlAAAAZAAAAA8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g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NQIAABSFQAAsCUAAAAAAAAmAAAACAAAAAEAAAAAAAAA"/>
              </a:ext>
            </a:extLst>
          </p:cNvSpPr>
          <p:nvPr>
            <p:ph sz="half" idx="2"/>
          </p:nvPr>
        </p:nvSpPr>
        <p:spPr>
          <a:xfrm>
            <a:off x="457200" y="1435100"/>
            <a:ext cx="3008630" cy="4691380"/>
          </a:xfrm>
        </p:spPr>
        <p:txBody>
          <a:bodyPr/>
          <a:lstStyle/>
          <a:p>
            <a:r>
              <a:t>Click to edit Master text styles</a:t>
            </a:r>
          </a:p>
        </p:txBody>
      </p:sp>
      <p:sp>
        <p:nvSpPr>
          <p:cNvPr id="5" name="DateTimeAre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9B2ZXB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B0B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BsnAADwDwAAWSkAABAAAAAmAAAACAAAAAAAAAAAAAAA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fld id="{337FD537-79DE-2A23-90C7-8F769B8966DA}" type="datetime1">
              <a:t>26.03.2019</a:t>
            </a:fld>
            <a:endParaRPr/>
          </a:p>
        </p:txBody>
      </p:sp>
      <p:sp>
        <p:nvSpPr>
          <p:cNvPr id="6" name="FooterAre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9B2ZXB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OBMAABsnAAAIJQAAWSkAABAAAAAmAAAACAAAAAAAAAAAAAAA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NumberAre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9B2ZXB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UCgAABsnAABwNQAAWSkAABAAAAAmAAAACAAAAAAAAAAAAAAA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fld id="{337F94E3-ADDE-2A62-90C7-5B37DA89660E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9B2ZXBMAAAAlAAAAZAAAAA0AAAAAkAAAAEgAAACQAAAASAAAAAAAAAAC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g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BgsAAIgdAADGLAAABCEAABAAAAAmAAAACAAAAIEAAAAAAAAA"/>
              </a:ext>
            </a:extLst>
          </p:cNvSpPr>
          <p:nvPr>
            <p:ph type="title"/>
          </p:nvPr>
        </p:nvSpPr>
        <p:spPr>
          <a:xfrm>
            <a:off x="1791970" y="4800600"/>
            <a:ext cx="5486400" cy="566420"/>
          </a:xfrm>
        </p:spPr>
        <p:txBody>
          <a:bodyPr vert="horz" wrap="square" lIns="91440" tIns="45720" rIns="91440" bIns="45720" numCol="1" anchor="b">
            <a:prstTxWarp prst="textNoShape">
              <a:avLst/>
            </a:prstTxWarp>
          </a:bodyPr>
          <a:lstStyle/>
          <a:p>
            <a:r>
              <a:t>Click to edit Master title style</a:t>
            </a:r>
          </a:p>
        </p:txBody>
      </p:sp>
      <p:sp>
        <p:nvSpPr>
          <p:cNvPr id="3" name="SlideText2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9B2ZXB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BgsAAMYDAADGLAAAFh0AABAAAAAmAAAACAAAAAEAAAAAAAAA"/>
              </a:ext>
            </a:extLst>
          </p:cNvSpPr>
          <p:nvPr>
            <p:ph idx="1"/>
          </p:nvPr>
        </p:nvSpPr>
        <p:spPr>
          <a:xfrm>
            <a:off x="1791970" y="613410"/>
            <a:ext cx="5486400" cy="4114800"/>
          </a:xfrm>
        </p:spPr>
        <p:txBody>
          <a:bodyPr/>
          <a:lstStyle/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SlideText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9B2ZXBMAAAAlAAAAZAAAAA8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BgsAAAQhAADGLAAA+CUAAAAAAAAmAAAACAAAAAEAAAAAAAAA"/>
              </a:ext>
            </a:extLst>
          </p:cNvSpPr>
          <p:nvPr>
            <p:ph sz="half" idx="2"/>
          </p:nvPr>
        </p:nvSpPr>
        <p:spPr>
          <a:xfrm>
            <a:off x="1791970" y="5367020"/>
            <a:ext cx="5486400" cy="805180"/>
          </a:xfrm>
        </p:spPr>
        <p:txBody>
          <a:bodyPr/>
          <a:lstStyle/>
          <a:p>
            <a:r>
              <a:t>Click to edit Master text styles</a:t>
            </a:r>
          </a:p>
        </p:txBody>
      </p:sp>
      <p:sp>
        <p:nvSpPr>
          <p:cNvPr id="5" name="DateTimeAre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9B2ZXB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g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BsnAADwDwAAWSkAABAAAAAmAAAACAAAAAAAAAAAAAAA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fld id="{337FE567-29DE-2A13-90C7-DF46AB89668A}" type="datetime1">
              <a:t>26.03.2019</a:t>
            </a:fld>
            <a:endParaRPr/>
          </a:p>
        </p:txBody>
      </p:sp>
      <p:sp>
        <p:nvSpPr>
          <p:cNvPr id="6" name="FooterAre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9B2ZXB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g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OBMAABsnAAAIJQAAWSkAABAAAAAmAAAACAAAAAAAAAAAAAAA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NumberAre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9B2ZXB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g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UCgAABsnAABwNQAAWSkAABAAAAAmAAAACAAAAAAAAAAAAAAA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fld id="{337FB8F0-BEDE-2A4E-90C7-481BF689661D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9B2ZXB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LABAABwNQAAuAgAABAAAAAmAAAACAAAAAAAAAAAAAAA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3" name="SlideText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9B2ZXBMAAAAlAAAAZAAAAA0AAAAAkAAAAEgAAACQAAAASAAAAAAAAAAAAAAAAQ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g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NgJAABwNQAAsCUAABAAAAAmAAAACAAAAAIAAAAAAAAA"/>
              </a:ext>
            </a:extLst>
          </p:cNvSpPr>
          <p:nvPr>
            <p:ph idx="1"/>
          </p:nvPr>
        </p:nvSpPr>
        <p:spPr/>
        <p:txBody>
          <a:bodyPr vert="vert" wrap="square" lIns="91440" tIns="45720" rIns="91440" bIns="45720" numCol="1" anchor="t">
            <a:prstTxWarp prst="textNoShape">
              <a:avLst/>
            </a:prstTxWarp>
          </a:bodyPr>
          <a:lstStyle/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DateTimeAre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9B2ZXB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BsnAADwDwAAWSkAABAAAAAmAAAACAAAAAAAAAAAAAAA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fld id="{337FFB98-D6DE-2A0D-90C7-2058B5896675}" type="datetime1">
              <a:t>26.03.2019</a:t>
            </a:fld>
            <a:endParaRPr/>
          </a:p>
        </p:txBody>
      </p:sp>
      <p:sp>
        <p:nvSpPr>
          <p:cNvPr id="5" name="FooterAre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9B2ZXB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OBMAABsnAAAIJQAAWSkAABAAAAAmAAAACAAAAAAAAAAAAAAA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NumberAre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9B2ZXB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UCgAABsnAABwNQAAWSkAABAAAAAmAAAACAAAAAAAAAAAAAAA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fld id="{337FD7B6-F8DE-2A21-90C7-0E749989665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9B2ZXBMAAAAlAAAAZAAAAA0AAAAAkAAAAEgAAACQAAAASAAAAAAAAAACAAAAAQ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yCgAALABAABwNQAAsCUAABAAAAAmAAAACAAAAIMAAAAAAAAA"/>
              </a:ext>
            </a:extLst>
          </p:cNvSpPr>
          <p:nvPr>
            <p:ph type="title"/>
          </p:nvPr>
        </p:nvSpPr>
        <p:spPr>
          <a:xfrm>
            <a:off x="6629400" y="274320"/>
            <a:ext cx="2057400" cy="5852160"/>
          </a:xfrm>
        </p:spPr>
        <p:txBody>
          <a:bodyPr vert="vert" wrap="square" lIns="91440" tIns="45720" rIns="91440" bIns="45720" numCol="1" anchor="b">
            <a:prstTxWarp prst="textNoShape">
              <a:avLst/>
            </a:prstTxWarp>
          </a:bodyPr>
          <a:lstStyle/>
          <a:p>
            <a:r>
              <a:t>Click to edit Master title style</a:t>
            </a:r>
          </a:p>
        </p:txBody>
      </p:sp>
      <p:sp>
        <p:nvSpPr>
          <p:cNvPr id="3" name="SlideText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9B2ZXBMAAAAlAAAAZAAAAA0AAAAAkAAAAEgAAACQAAAASAAAAAAAAAAAAAAAAQ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MnGx8k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LABAADYJwAAsCUAABAAAAAmAAAACAAAAAMAAAAAAAAA"/>
              </a:ext>
            </a:extLst>
          </p:cNvSpPr>
          <p:nvPr>
            <p:ph idx="1"/>
          </p:nvPr>
        </p:nvSpPr>
        <p:spPr>
          <a:xfrm>
            <a:off x="457200" y="274320"/>
            <a:ext cx="6019800" cy="5852160"/>
          </a:xfrm>
        </p:spPr>
        <p:txBody>
          <a:bodyPr vert="vert" wrap="square" lIns="91440" tIns="45720" rIns="91440" bIns="45720" numCol="1" anchor="t">
            <a:prstTxWarp prst="textNoShape">
              <a:avLst/>
            </a:prstTxWarp>
          </a:bodyPr>
          <a:lstStyle/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DateTimeAre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9B2ZXB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BsnAADwDwAAWSkAABAAAAAmAAAACAAAAAAAAAAAAAAA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fld id="{337FA87E-30DE-2A5E-90C7-C60BE6896693}" type="datetime1">
              <a:t>26.03.2019</a:t>
            </a:fld>
            <a:endParaRPr/>
          </a:p>
        </p:txBody>
      </p:sp>
      <p:sp>
        <p:nvSpPr>
          <p:cNvPr id="5" name="FooterAre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9B2ZXB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OBMAABsnAAAIJQAAWSkAABAAAAAmAAAACAAAAAAAAAAAAAAA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NumberAre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9B2ZXB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KF4ZI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UCgAABsnAABwNQAAWSkAABAAAAAmAAAACAAAAAAAAAAAAAAA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fld id="{337FE856-18DE-2A1E-90C7-EE4BA68966B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9B2ZXB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RGaWw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OAQAABoNAAAINAAAJhYAABAAAAAmAAAACAAAAH1w////////"/>
              </a:ext>
            </a:extLst>
          </p:cNvSpPr>
          <p:nvPr>
            <p:ph type="ctrTitle"/>
          </p:nvPr>
        </p:nvSpPr>
        <p:spPr>
          <a:xfrm>
            <a:off x="685800" y="2129790"/>
            <a:ext cx="7772400" cy="1470660"/>
          </a:xfrm>
          <a:noFill/>
          <a:ln>
            <a:noFill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r>
              <a:t>Click to edit Master title style</a:t>
            </a:r>
          </a:p>
        </p:txBody>
      </p:sp>
      <p:sp>
        <p:nvSpPr>
          <p:cNvPr id="3" name="SlideSubtitle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9B2ZXB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DwvYTo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cAgAAOgXAADQLwAAsCIAABAAAAAmAAAACAAAAH3w////////"/>
              </a:ext>
            </a:extLst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noFill/>
          <a:ln>
            <a:noFill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ctr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3200" b="0" i="0" u="none" strike="noStrike" kern="1" spc="0" baseline="0">
                <a:solidFill>
                  <a:schemeClr val="tx1"/>
                </a:solidFill>
                <a:effectLst/>
                <a:latin typeface="Calibri" pitchFamily="2" charset="-18"/>
                <a:ea typeface="Calibri" pitchFamily="2" charset="-18"/>
                <a:cs typeface="Calibri" pitchFamily="2" charset="-18"/>
              </a:defRPr>
            </a:lvl1pPr>
          </a:lstStyle>
          <a:p>
            <a:r>
              <a:t>Click to edit Master subtitle style</a:t>
            </a:r>
          </a:p>
        </p:txBody>
      </p:sp>
      <p:sp>
        <p:nvSpPr>
          <p:cNvPr id="4" name="DateTimeAre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9B2ZXB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D48YTo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BsnAADwDwAAWSkAABAAAAAmAAAACAAAAHxw////////"/>
              </a:ext>
            </a:extLst>
          </p:cNvSpPr>
          <p:nvPr>
            <p:ph type="dt" sz="quarter" idx="10"/>
          </p:nvPr>
        </p:nvSpPr>
        <p:spPr>
          <a:noFill/>
          <a:ln>
            <a:noFill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fld id="{337FF2B3-FDDE-2A04-90C7-0B51BC89665E}" type="datetime1">
              <a:t>26.03.2019</a:t>
            </a:fld>
            <a:endParaRPr/>
          </a:p>
        </p:txBody>
      </p:sp>
      <p:sp>
        <p:nvSpPr>
          <p:cNvPr id="5" name="FooterAre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9B2ZXB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B2YWw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OBMAABsnAAAIJQAAWSkAABAAAAAmAAAACAAAAHxw////////"/>
              </a:ext>
            </a:extLst>
          </p:cNvSpPr>
          <p:nvPr>
            <p:ph type="ftr" sz="quarter" idx="11"/>
          </p:nvPr>
        </p:nvSpPr>
        <p:spPr>
          <a:noFill/>
          <a:ln>
            <a:noFill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6" name="SlideNumberAre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9B2ZXB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9sSGw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UCgAABsnAABwNQAAWSkAABAAAAAmAAAACAAAAHxw////////"/>
              </a:ext>
            </a:extLst>
          </p:cNvSpPr>
          <p:nvPr>
            <p:ph type="sldNum" sz="quarter" idx="12"/>
          </p:nvPr>
        </p:nvSpPr>
        <p:spPr>
          <a:noFill/>
          <a:ln>
            <a:noFill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fld id="{337FADFC-B2DE-2A5B-90C7-440EE3896611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9B2ZXB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LABAABwNQAAuAgAABAAAAAmAAAACAAAAAAAAAAAAAAA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3" name="SlideText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9B2ZXB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NgJAABwNQAAsCUAABAAAAAmAAAACAAAAAAAAAAAAAAA"/>
              </a:ext>
            </a:extLst>
          </p:cNvSpPr>
          <p:nvPr>
            <p:ph idx="1"/>
          </p:nvPr>
        </p:nvSpPr>
        <p:spPr/>
        <p:txBody>
          <a:bodyPr/>
          <a:lstStyle/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DateTimeAre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9B2ZXB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c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BsnAADwDwAAWSkAABAAAAAmAAAACAAAAAAAAAAAAAAA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fld id="{337FBF9C-D2DE-2A49-90C7-241CF1896671}" type="datetime1">
              <a:t>26.03.2019</a:t>
            </a:fld>
            <a:endParaRPr/>
          </a:p>
        </p:txBody>
      </p:sp>
      <p:sp>
        <p:nvSpPr>
          <p:cNvPr id="5" name="FooterAre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9B2ZXB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g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OBMAABsnAAAIJQAAWSkAABAAAAAmAAAACAAAAAAAAAAAAAAA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NumberAre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9B2ZXB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g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UCgAABsnAABwNQAAWSkAABAAAAAmAAAACAAAAAAAAAAAAAAA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fld id="{337FB2FE-B0DE-2A44-90C7-4611FC896613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9B2ZXB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cgQAABwbAABCNAAAfSMAABAAAAAmAAAACAAAAIEAAAAAAAAA"/>
              </a:ext>
            </a:extLst>
          </p:cNvSpPr>
          <p:nvPr>
            <p:ph type="title"/>
          </p:nvPr>
        </p:nvSpPr>
        <p:spPr>
          <a:xfrm>
            <a:off x="722630" y="4406900"/>
            <a:ext cx="7772400" cy="1362075"/>
          </a:xfrm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r>
              <a:t>Click to edit Master title style</a:t>
            </a:r>
          </a:p>
        </p:txBody>
      </p:sp>
      <p:sp>
        <p:nvSpPr>
          <p:cNvPr id="3" name="SlideText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9B2ZXBMAAAAlAAAAZAAAAA0AAAAAkAAAAEgAAACQAAAASAAAAAAAAAAC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cgQAAOERAABCNAAAHBsAABAAAAAmAAAACAAAAIEAAAAAAAAA"/>
              </a:ext>
            </a:extLst>
          </p:cNvSpPr>
          <p:nvPr>
            <p:ph idx="1"/>
          </p:nvPr>
        </p:nvSpPr>
        <p:spPr>
          <a:xfrm>
            <a:off x="722630" y="2906395"/>
            <a:ext cx="7772400" cy="1500505"/>
          </a:xfrm>
        </p:spPr>
        <p:txBody>
          <a:bodyPr vert="horz" wrap="square" lIns="91440" tIns="45720" rIns="91440" bIns="45720" numCol="1" anchor="b">
            <a:prstTxWarp prst="textNoShape">
              <a:avLst/>
            </a:prstTxWarp>
          </a:bodyPr>
          <a:lstStyle/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DateTimeAre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9B2ZXB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BsnAADwDwAAWSkAABAAAAAmAAAACAAAAAAAAAAAAAAA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fld id="{337FF934-7ADE-2A0F-90C7-8C5AB78966D9}" type="datetime1">
              <a:t>26.03.2019</a:t>
            </a:fld>
            <a:endParaRPr/>
          </a:p>
        </p:txBody>
      </p:sp>
      <p:sp>
        <p:nvSpPr>
          <p:cNvPr id="5" name="FooterAre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9B2ZXB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OBMAABsnAAAIJQAAWSkAABAAAAAmAAAACAAAAAAAAAAAAAAA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NumberAre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9B2ZXB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UCgAABsnAABwNQAAWSkAABAAAAAmAAAACAAAAAAAAAAAAAAA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fld id="{337FC048-06DE-2A36-90C7-F0638E8966A5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9B2ZXB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LABAABwNQAAuAgAABAAAAAmAAAACAAAAAAAAAAAAAAA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3" name="SlideText2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9B2ZXB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g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NgJAACoGwAAsCUAABAAAAAmAAAACAAAAAEAAAAAAAAA"/>
              </a:ext>
            </a:extLst>
          </p:cNvSpPr>
          <p:nvPr>
            <p:ph sz="half" idx="1"/>
          </p:nvPr>
        </p:nvSpPr>
        <p:spPr>
          <a:xfrm>
            <a:off x="457200" y="1600200"/>
            <a:ext cx="4038600" cy="4526280"/>
          </a:xfrm>
        </p:spPr>
        <p:txBody>
          <a:bodyPr/>
          <a:lstStyle/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SlideText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9B2ZXBMAAAAlAAAAZAAAAA8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mBwAANgJAABwNQAAsCUAAAAAAAAmAAAACAAAAAGAAAAAAAAA"/>
              </a:ext>
            </a:extLst>
          </p:cNvSpPr>
          <p:nvPr>
            <p:ph sz="half" idx="2"/>
          </p:nvPr>
        </p:nvSpPr>
        <p:spPr>
          <a:xfrm>
            <a:off x="4648200" y="1600200"/>
            <a:ext cx="4038600" cy="4526280"/>
          </a:xfrm>
        </p:spPr>
        <p:txBody>
          <a:bodyPr/>
          <a:lstStyle/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5" name="DateTimeAre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9B2ZXB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g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BsnAADwDwAAWSkAABAAAAAmAAAACAAAAAAAAAAAAAAA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fld id="{337FD44A-04DE-2A22-90C7-F2779A8966A7}" type="datetime1">
              <a:t>26.03.2019</a:t>
            </a:fld>
            <a:endParaRPr/>
          </a:p>
        </p:txBody>
      </p:sp>
      <p:sp>
        <p:nvSpPr>
          <p:cNvPr id="6" name="FooterAre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9B2ZXB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OBMAABsnAAAIJQAAWSkAABAAAAAmAAAACAAAAAAAAAAAAAAA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NumberAre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9B2ZXB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g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UCgAABsnAABwNQAAWSkAABAAAAAmAAAACAAAAAAAAAAAAAAA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fld id="{337FF3D0-9EDE-2A05-90C7-6850BD89663D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9B2ZXB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g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LABAABwNQAAuAgAABAAAAAmAAAACAAAAAAAAAAAAAAA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3" name="SlideText3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9B2ZXBMAAAAlAAAAZAAAAA0AAAAAkAAAAEgAAACQAAAASAAAAAAAAAAC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g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HEJAACqGwAAYQ0AABAAAAAmAAAACAAAAIEAAAAAAAAA"/>
              </a:ext>
            </a:extLst>
          </p:cNvSpPr>
          <p:nvPr>
            <p:ph idx="1"/>
          </p:nvPr>
        </p:nvSpPr>
        <p:spPr>
          <a:xfrm>
            <a:off x="457200" y="1534795"/>
            <a:ext cx="4039870" cy="640080"/>
          </a:xfrm>
        </p:spPr>
        <p:txBody>
          <a:bodyPr vert="horz" wrap="square" lIns="91440" tIns="45720" rIns="91440" bIns="45720" numCol="1" anchor="b">
            <a:prstTxWarp prst="textNoShape">
              <a:avLst/>
            </a:prstTxWarp>
          </a:bodyPr>
          <a:lstStyle/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SlideText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9B2ZXBMAAAAlAAAAZAAAAA8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GENAACqGwAAsCUAAAAAAAAmAAAACAAAAAGAAAAAAAAA"/>
              </a:ext>
            </a:extLst>
          </p:cNvSpPr>
          <p:nvPr>
            <p:ph sz="half" idx="2"/>
          </p:nvPr>
        </p:nvSpPr>
        <p:spPr>
          <a:xfrm>
            <a:off x="457200" y="2174875"/>
            <a:ext cx="4039870" cy="3951605"/>
          </a:xfrm>
        </p:spPr>
        <p:txBody>
          <a:bodyPr/>
          <a:lstStyle/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5" name="SlideText2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9B2ZXBMAAAAlAAAAZAAAAA8AAAAAkAAAAEgAAACQAAAASAAAAAAAAAAC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g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lhwAAHEJAABwNQAAYQ0AAAAAAAAmAAAACAAAAIEAAAAAAAAA"/>
              </a:ext>
            </a:extLst>
          </p:cNvSpPr>
          <p:nvPr>
            <p:ph idx="3"/>
          </p:nvPr>
        </p:nvSpPr>
        <p:spPr>
          <a:xfrm>
            <a:off x="4646930" y="1534795"/>
            <a:ext cx="4039870" cy="640080"/>
          </a:xfrm>
        </p:spPr>
        <p:txBody>
          <a:bodyPr vert="horz" wrap="square" lIns="91440" tIns="45720" rIns="91440" bIns="45720" numCol="1" anchor="b">
            <a:prstTxWarp prst="textNoShape">
              <a:avLst/>
            </a:prstTxWarp>
          </a:bodyPr>
          <a:lstStyle/>
          <a:p>
            <a:r>
              <a:t>Click to edit Master text styles</a:t>
            </a:r>
          </a:p>
        </p:txBody>
      </p:sp>
      <p:sp>
        <p:nvSpPr>
          <p:cNvPr id="6" name="SlideText4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9B2ZXBMAAAAlAAAAZAAAAA8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lhwAAGENAABwNQAAsCUAAAAAAAAmAAAACAAAAAGAAAAAAAAA"/>
              </a:ext>
            </a:extLst>
          </p:cNvSpPr>
          <p:nvPr>
            <p:ph sz="half" idx="4"/>
          </p:nvPr>
        </p:nvSpPr>
        <p:spPr>
          <a:xfrm>
            <a:off x="4646930" y="2174875"/>
            <a:ext cx="4039870" cy="3951605"/>
          </a:xfrm>
        </p:spPr>
        <p:txBody>
          <a:bodyPr/>
          <a:lstStyle/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7" name="DateTimeAre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9B2ZXB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g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BsnAADwDwAAWSkAABAAAAAmAAAACAAAAAAAAAAAAAAA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fld id="{337FF4F7-B9DE-2A02-90C7-4F57BA89661A}" type="datetime1">
              <a:t>26.03.2019</a:t>
            </a:fld>
            <a:endParaRPr/>
          </a:p>
        </p:txBody>
      </p:sp>
      <p:sp>
        <p:nvSpPr>
          <p:cNvPr id="8" name="FooterAre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9B2ZXB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OBMAABsnAAAIJQAAWSkAABAAAAAmAAAACAAAAAAAAAAAAAAA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NumberAre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9B2ZXB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UCgAABsnAABwNQAAWSkAABAAAAAmAAAACAAAAAAAAAAAAAAA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fld id="{337FA313-5DDE-2A55-90C7-AB00ED8966FE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9B2ZXB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LABAABwNQAAuAgAABAAAAAmAAAACAAAAAAAAAAAAAAA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3" name="DateTimeAre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9B2ZXB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BsnAADwDwAAWSkAABAAAAAmAAAACAAAAAAAAAAAAAAA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fld id="{337F9AAC-E2DE-2A6C-90C7-1439D4896641}" type="datetime1">
              <a:t>26.03.2019</a:t>
            </a:fld>
            <a:endParaRPr/>
          </a:p>
        </p:txBody>
      </p:sp>
      <p:sp>
        <p:nvSpPr>
          <p:cNvPr id="4" name="FooterAre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9B2ZXB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OBMAABsnAAAIJQAAWSkAABAAAAAmAAAACAAAAAAAAAAAAAAA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NumberAre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9B2ZXB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g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UCgAABsnAABwNQAAWSkAABAAAAAmAAAACAAAAAAAAAAAAAAA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fld id="{337F94AF-E1DE-2A62-90C7-1737DA896642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9B2ZXB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LABAABwNQAAuAgAAAAAAAAmAAAACAAAAAAAAAAAAAAA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3" name="SlideText2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9B2ZXB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NgJAACoGwAAsCUAAAAAAAAmAAAACAAAAAGAAAAAAAAA"/>
              </a:ext>
            </a:extLst>
          </p:cNvSpPr>
          <p:nvPr>
            <p:ph sz="half" idx="1"/>
          </p:nvPr>
        </p:nvSpPr>
        <p:spPr>
          <a:xfrm>
            <a:off x="457200" y="160020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SlideText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9B2ZXB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mBwAANgJAABwNQAAsCUAAAAAAAAmAAAACAAAAAGAAAAAAAAA"/>
              </a:ext>
            </a:extLst>
          </p:cNvSpPr>
          <p:nvPr>
            <p:ph sz="half" idx="2"/>
          </p:nvPr>
        </p:nvSpPr>
        <p:spPr>
          <a:xfrm>
            <a:off x="4648200" y="160020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5" name="DateTimeAre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9B2ZXB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BsnAADwDwAAWSkAAAAAAAAmAAAACAAAAAAAAAAAAAAA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fld id="{337FB28E-C0DE-2A44-90C7-3611FC896663}" type="datetime1">
              <a:t>26.03.2019</a:t>
            </a:fld>
            <a:endParaRPr/>
          </a:p>
        </p:txBody>
      </p:sp>
      <p:sp>
        <p:nvSpPr>
          <p:cNvPr id="6" name="FooterAre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9B2ZXB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OBMAABsnAAAIJQAAWSkAAAAAAAAmAAAACAAAAAAAAAAAAAAA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NumberAre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9B2ZXB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UCgAABsnAABwNQAAWSkAAAAAAAAmAAAACAAAAAAAAAAAAAAA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fld id="{337F8435-7BDE-2A72-90C7-8D27CA8966D8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TimeAre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9B2ZXB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BsnAADwDwAAWSkAABAAAAAmAAAACAAAAAAAAAAAAAAA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fld id="{337F8B1F-51DE-2A7D-90C7-A728C58966F2}" type="datetime1">
              <a:t>26.03.2019</a:t>
            </a:fld>
            <a:endParaRPr/>
          </a:p>
        </p:txBody>
      </p:sp>
      <p:sp>
        <p:nvSpPr>
          <p:cNvPr id="3" name="FooterAre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9B2ZXB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OBMAABsnAAAIJQAAWSkAABAAAAAmAAAACAAAAAAAAAAAAAAA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NumberAre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9B2ZXB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UCgAABsnAABwNQAAWSkAABAAAAAmAAAACAAAAAAAAAAAAAAA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fld id="{337FFCB0-FEDE-2A0A-90C7-085FB289665D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9B2ZXBMAAAAlAAAAZAAAAA0AAAAAkAAAAEgAAACQAAAASAAAAAAAAAAC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K4BAABSFQAA1AgAABAAAAAmAAAACAAAAIEAAAAAAAAA"/>
              </a:ext>
            </a:extLst>
          </p:cNvSpPr>
          <p:nvPr>
            <p:ph type="title"/>
          </p:nvPr>
        </p:nvSpPr>
        <p:spPr>
          <a:xfrm>
            <a:off x="457200" y="273050"/>
            <a:ext cx="3008630" cy="1162050"/>
          </a:xfrm>
        </p:spPr>
        <p:txBody>
          <a:bodyPr vert="horz" wrap="square" lIns="91440" tIns="45720" rIns="91440" bIns="45720" numCol="1" anchor="b">
            <a:prstTxWarp prst="textNoShape">
              <a:avLst/>
            </a:prstTxWarp>
          </a:bodyPr>
          <a:lstStyle/>
          <a:p>
            <a:r>
              <a:t>Click to edit Master title style</a:t>
            </a:r>
          </a:p>
        </p:txBody>
      </p:sp>
      <p:sp>
        <p:nvSpPr>
          <p:cNvPr id="3" name="SlideText2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9B2ZXB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BQB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/hUAAK4BAABwNQAAsCUAABAAAAAmAAAACAAAAAEAAAAAAAAA"/>
              </a:ext>
            </a:extLst>
          </p:cNvSpPr>
          <p:nvPr>
            <p:ph idx="1"/>
          </p:nvPr>
        </p:nvSpPr>
        <p:spPr>
          <a:xfrm>
            <a:off x="3575050" y="273050"/>
            <a:ext cx="5111750" cy="5853430"/>
          </a:xfrm>
        </p:spPr>
        <p:txBody>
          <a:bodyPr/>
          <a:lstStyle/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SlideText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9B2ZXBMAAAAlAAAAZAAAAA8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NQIAABSFQAAsCUAAAAAAAAmAAAACAAAAAEAAAAAAAAA"/>
              </a:ext>
            </a:extLst>
          </p:cNvSpPr>
          <p:nvPr>
            <p:ph sz="half" idx="2"/>
          </p:nvPr>
        </p:nvSpPr>
        <p:spPr>
          <a:xfrm>
            <a:off x="457200" y="1435100"/>
            <a:ext cx="3008630" cy="4691380"/>
          </a:xfrm>
        </p:spPr>
        <p:txBody>
          <a:bodyPr/>
          <a:lstStyle/>
          <a:p>
            <a:r>
              <a:t>Click to edit Master text styles</a:t>
            </a:r>
          </a:p>
        </p:txBody>
      </p:sp>
      <p:sp>
        <p:nvSpPr>
          <p:cNvPr id="5" name="DateTimeAre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9B2ZXB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BsnAADwDwAAWSkAABAAAAAmAAAACAAAAAAAAAAAAAAA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fld id="{337FAF45-0BDE-2A59-90C7-FD0CE18966A8}" type="datetime1">
              <a:t>26.03.2019</a:t>
            </a:fld>
            <a:endParaRPr/>
          </a:p>
        </p:txBody>
      </p:sp>
      <p:sp>
        <p:nvSpPr>
          <p:cNvPr id="6" name="FooterAre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9B2ZXB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OBMAABsnAAAIJQAAWSkAABAAAAAmAAAACAAAAAAAAAAAAAAA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NumberAre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9B2ZXB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g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UCgAABsnAABwNQAAWSkAABAAAAAmAAAACAAAAAAAAAAAAAAA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fld id="{337FE5A0-EEDE-2A13-90C7-1846AB89664D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9B2ZXBMAAAAlAAAAZAAAAA0AAAAAkAAAAEgAAACQAAAASAAAAAAAAAAC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g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BgsAAIgdAADGLAAABCEAABAAAAAmAAAACAAAAIEAAAAAAAAA"/>
              </a:ext>
            </a:extLst>
          </p:cNvSpPr>
          <p:nvPr>
            <p:ph type="title"/>
          </p:nvPr>
        </p:nvSpPr>
        <p:spPr>
          <a:xfrm>
            <a:off x="1791970" y="4800600"/>
            <a:ext cx="5486400" cy="566420"/>
          </a:xfrm>
        </p:spPr>
        <p:txBody>
          <a:bodyPr vert="horz" wrap="square" lIns="91440" tIns="45720" rIns="91440" bIns="45720" numCol="1" anchor="b">
            <a:prstTxWarp prst="textNoShape">
              <a:avLst/>
            </a:prstTxWarp>
          </a:bodyPr>
          <a:lstStyle/>
          <a:p>
            <a:r>
              <a:t>Click to edit Master title style</a:t>
            </a:r>
          </a:p>
        </p:txBody>
      </p:sp>
      <p:sp>
        <p:nvSpPr>
          <p:cNvPr id="3" name="SlideText2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9B2ZXB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BgsAAMYDAADGLAAAFh0AABAAAAAmAAAACAAAAAEAAAAAAAAA"/>
              </a:ext>
            </a:extLst>
          </p:cNvSpPr>
          <p:nvPr>
            <p:ph idx="1"/>
          </p:nvPr>
        </p:nvSpPr>
        <p:spPr>
          <a:xfrm>
            <a:off x="1791970" y="613410"/>
            <a:ext cx="5486400" cy="4114800"/>
          </a:xfrm>
        </p:spPr>
        <p:txBody>
          <a:bodyPr/>
          <a:lstStyle/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SlideText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9B2ZXBMAAAAlAAAAZAAAAA8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g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BgsAAAQhAADGLAAA+CUAAAAAAAAmAAAACAAAAAEAAAAAAAAA"/>
              </a:ext>
            </a:extLst>
          </p:cNvSpPr>
          <p:nvPr>
            <p:ph sz="half" idx="2"/>
          </p:nvPr>
        </p:nvSpPr>
        <p:spPr>
          <a:xfrm>
            <a:off x="1791970" y="5367020"/>
            <a:ext cx="5486400" cy="805180"/>
          </a:xfrm>
        </p:spPr>
        <p:txBody>
          <a:bodyPr/>
          <a:lstStyle/>
          <a:p>
            <a:r>
              <a:t>Click to edit Master text styles</a:t>
            </a:r>
          </a:p>
        </p:txBody>
      </p:sp>
      <p:sp>
        <p:nvSpPr>
          <p:cNvPr id="5" name="DateTimeAre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9B2ZXB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g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BsnAADwDwAAWSkAABAAAAAmAAAACAAAAAAAAAAAAAAA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fld id="{337FC24B-05DE-2A34-90C7-F3618C8966A6}" type="datetime1">
              <a:t>26.03.2019</a:t>
            </a:fld>
            <a:endParaRPr/>
          </a:p>
        </p:txBody>
      </p:sp>
      <p:sp>
        <p:nvSpPr>
          <p:cNvPr id="6" name="FooterAre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9B2ZXB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B0B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OBMAABsnAAAIJQAAWSkAABAAAAAmAAAACAAAAAAAAAAAAAAA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NumberAre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9B2ZXB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g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UCgAABsnAABwNQAAWSkAABAAAAAmAAAACAAAAAAAAAAAAAAA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fld id="{337FABA5-EBDE-2A5D-90C7-1D08E5896648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9B2ZXB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LABAABwNQAAuAgAABAAAAAmAAAACAAAAAAAAAAAAAAA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3" name="SlideText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9B2ZXBMAAAAlAAAAZAAAAA0AAAAAkAAAAEgAAACQAAAASAAAAAAAAAAAAAAAAQ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g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NgJAABwNQAAsCUAABAAAAAmAAAACAAAAAIAAAAAAAAA"/>
              </a:ext>
            </a:extLst>
          </p:cNvSpPr>
          <p:nvPr>
            <p:ph idx="1"/>
          </p:nvPr>
        </p:nvSpPr>
        <p:spPr/>
        <p:txBody>
          <a:bodyPr vert="vert" wrap="square" lIns="91440" tIns="45720" rIns="91440" bIns="45720" numCol="1" anchor="t">
            <a:prstTxWarp prst="textNoShape">
              <a:avLst/>
            </a:prstTxWarp>
          </a:bodyPr>
          <a:lstStyle/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DateTimeAre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9B2ZXB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BsnAADwDwAAWSkAABAAAAAmAAAACAAAAAAAAAAAAAAA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fld id="{337F9F45-0BDE-2A69-90C7-FD3CD18966A8}" type="datetime1">
              <a:t>26.03.2019</a:t>
            </a:fld>
            <a:endParaRPr/>
          </a:p>
        </p:txBody>
      </p:sp>
      <p:sp>
        <p:nvSpPr>
          <p:cNvPr id="5" name="FooterAre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9B2ZXB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OBMAABsnAAAIJQAAWSkAABAAAAAmAAAACAAAAAAAAAAAAAAA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NumberAre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9B2ZXB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g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UCgAABsnAABwNQAAWSkAABAAAAAmAAAACAAAAAAAAAAAAAAA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fld id="{337FFF5B-15DE-2A09-90C7-E35CB18966B6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9B2ZXBMAAAAlAAAAZAAAAA0AAAAAkAAAAEgAAACQAAAASAAAAAAAAAACAAAAAQ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g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yCgAALABAABwNQAAsCUAABAAAAAmAAAACAAAAIMAAAAAAAAA"/>
              </a:ext>
            </a:extLst>
          </p:cNvSpPr>
          <p:nvPr>
            <p:ph type="title"/>
          </p:nvPr>
        </p:nvSpPr>
        <p:spPr>
          <a:xfrm>
            <a:off x="6629400" y="274320"/>
            <a:ext cx="2057400" cy="5852160"/>
          </a:xfrm>
        </p:spPr>
        <p:txBody>
          <a:bodyPr vert="vert" wrap="square" lIns="91440" tIns="45720" rIns="91440" bIns="45720" numCol="1" anchor="b">
            <a:prstTxWarp prst="textNoShape">
              <a:avLst/>
            </a:prstTxWarp>
          </a:bodyPr>
          <a:lstStyle/>
          <a:p>
            <a:r>
              <a:t>Click to edit Master title style</a:t>
            </a:r>
          </a:p>
        </p:txBody>
      </p:sp>
      <p:sp>
        <p:nvSpPr>
          <p:cNvPr id="3" name="SlideText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9B2ZXBMAAAAlAAAAZAAAAA0AAAAAkAAAAEgAAACQAAAASAAAAAAAAAAAAAAAAQ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LABAADYJwAAsCUAABAAAAAmAAAACAAAAAMAAAAAAAAA"/>
              </a:ext>
            </a:extLst>
          </p:cNvSpPr>
          <p:nvPr>
            <p:ph idx="1"/>
          </p:nvPr>
        </p:nvSpPr>
        <p:spPr>
          <a:xfrm>
            <a:off x="457200" y="274320"/>
            <a:ext cx="6019800" cy="5852160"/>
          </a:xfrm>
        </p:spPr>
        <p:txBody>
          <a:bodyPr vert="vert" wrap="square" lIns="91440" tIns="45720" rIns="91440" bIns="45720" numCol="1" anchor="t">
            <a:prstTxWarp prst="textNoShape">
              <a:avLst/>
            </a:prstTxWarp>
          </a:bodyPr>
          <a:lstStyle/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DateTimeAre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9B2ZXB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BsnAADwDwAAWSkAABAAAAAmAAAACAAAAAAAAAAAAAAA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fld id="{337FBE79-37DE-2A48-90C7-C11DF0896694}" type="datetime1">
              <a:t>26.03.2019</a:t>
            </a:fld>
            <a:endParaRPr/>
          </a:p>
        </p:txBody>
      </p:sp>
      <p:sp>
        <p:nvSpPr>
          <p:cNvPr id="5" name="FooterAre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9B2ZXB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OBMAABsnAAAIJQAAWSkAABAAAAAmAAAACAAAAAAAAAAAAAAA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NumberAre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9B2ZXB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UCgAABsnAABwNQAAWSkAABAAAAAmAAAACAAAAAAAAAAAAAAA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fld id="{337FC540-0EDE-2A33-90C7-F8668B8966AD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9B2ZXB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LABAABwNQAAuAgAAAAAAAAmAAAACAAAAAAAAAAAAAAA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3" name="SlideText3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9B2ZXBMAAAAlAAAAZAAAAA8BAAAAkAAAAEgAAACQAAAASAAAAAAAAAAC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HEJAACqGwAAYQ0AAAAAAAAmAAAACAAAAIGAAAAAAAAA"/>
              </a:ext>
            </a:extLst>
          </p:cNvSpPr>
          <p:nvPr>
            <p:ph idx="1"/>
          </p:nvPr>
        </p:nvSpPr>
        <p:spPr>
          <a:xfrm>
            <a:off x="457200" y="1534795"/>
            <a:ext cx="4039870" cy="640080"/>
          </a:xfrm>
        </p:spPr>
        <p:txBody>
          <a:bodyPr vert="horz" wrap="square" numCol="1" anchor="b">
            <a:prstTxWarp prst="textNoShape">
              <a:avLst/>
            </a:prstTxWarp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SlideText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9B2ZXB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GENAACqGwAAsCUAAAAAAAAmAAAACAAAAAGAAAAAAAAA"/>
              </a:ext>
            </a:extLst>
          </p:cNvSpPr>
          <p:nvPr>
            <p:ph sz="half" idx="2"/>
          </p:nvPr>
        </p:nvSpPr>
        <p:spPr>
          <a:xfrm>
            <a:off x="457200" y="2174875"/>
            <a:ext cx="4039870" cy="395160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5" name="SlideText2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9B2ZXBMAAAAlAAAAZAAAAA8BAAAAkAAAAEgAAACQAAAASAAAAAAAAAAC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lhwAAHEJAABwNQAAYQ0AAAAAAAAmAAAACAAAAIGAAAAAAAAA"/>
              </a:ext>
            </a:extLst>
          </p:cNvSpPr>
          <p:nvPr>
            <p:ph idx="3"/>
          </p:nvPr>
        </p:nvSpPr>
        <p:spPr>
          <a:xfrm>
            <a:off x="4646930" y="1534795"/>
            <a:ext cx="4039870" cy="640080"/>
          </a:xfrm>
        </p:spPr>
        <p:txBody>
          <a:bodyPr vert="horz" wrap="square" numCol="1" anchor="b">
            <a:prstTxWarp prst="textNoShape">
              <a:avLst/>
            </a:prstTxWarp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t>Click to edit Master text styles</a:t>
            </a:r>
          </a:p>
        </p:txBody>
      </p:sp>
      <p:sp>
        <p:nvSpPr>
          <p:cNvPr id="6" name="SlideText4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9B2ZXB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lhwAAGENAABwNQAAsCUAAAAAAAAmAAAACAAAAAGAAAAAAAAA"/>
              </a:ext>
            </a:extLst>
          </p:cNvSpPr>
          <p:nvPr>
            <p:ph sz="half" idx="4"/>
          </p:nvPr>
        </p:nvSpPr>
        <p:spPr>
          <a:xfrm>
            <a:off x="4646930" y="2174875"/>
            <a:ext cx="4039870" cy="395160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7" name="DateTimeAre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9B2ZXB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BsnAADwDwAAWSkAAAAAAAAmAAAACAAAAAAAAAAAAAAA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fld id="{337FEF8A-C4DE-2A19-90C7-324CA1896667}" type="datetime1">
              <a:t>26.03.2019</a:t>
            </a:fld>
            <a:endParaRPr/>
          </a:p>
        </p:txBody>
      </p:sp>
      <p:sp>
        <p:nvSpPr>
          <p:cNvPr id="8" name="FooterAre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9B2ZXB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OBMAABsnAAAIJQAAWSkAAAAAAAAmAAAACAAAAAAAAAAAAAAA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NumberAre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9B2ZXB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UCgAABsnAABwNQAAWSkAAAAAAAAmAAAACAAAAAAAAAAAAAAA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fld id="{337FABF5-BBDE-2A5D-90C7-4D08E5896618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9B2ZXB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LABAABwNQAAuAgAAAAAAAAmAAAACAAAAAAAAAAAAAAA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3" name="DateTimeAre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9B2ZXB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BsnAADwDwAAWSkAAAAAAAAmAAAACAAAAAAAAAAAAAAA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fld id="{337F9605-4BDE-2A60-90C7-BD35D88966E8}" type="datetime1">
              <a:t>26.03.2019</a:t>
            </a:fld>
            <a:endParaRPr/>
          </a:p>
        </p:txBody>
      </p:sp>
      <p:sp>
        <p:nvSpPr>
          <p:cNvPr id="4" name="FooterAre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9B2ZXB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OBMAABsnAAAIJQAAWSkAAAAAAAAmAAAACAAAAAAAAAAAAAAA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NumberAre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9B2ZXB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UCgAABsnAABwNQAAWSkAAAAAAAAmAAAACAAAAAAAAAAAAAAA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fld id="{337FE2C8-86DE-2A14-90C7-7041AC896625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TimeAre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9B2ZXB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BsnAADwDwAAWSkAAAAAAAAmAAAACAAAAAAAAAAAAAAA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fld id="{337FF7C3-8DDE-2A01-90C7-7B54B989662E}" type="datetime1">
              <a:t>26.03.2019</a:t>
            </a:fld>
            <a:endParaRPr/>
          </a:p>
        </p:txBody>
      </p:sp>
      <p:sp>
        <p:nvSpPr>
          <p:cNvPr id="3" name="FooterAre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9B2ZXB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OBMAABsnAAAIJQAAWSkAAAAAAAAmAAAACAAAAAAAAAAAAAAA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NumberAre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9B2ZXB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UCgAABsnAABwNQAAWSkAAAAAAAAmAAAACAAAAAAAAAAAAAAA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fld id="{337FD022-6CDE-2A26-90C7-9A739E8966CF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9B2ZXBMAAAAlAAAAZAAAAA8BAAAAkAAAAEgAAACQAAAASAAAAAAAAAAC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K4BAABSFQAA1AgAAAAAAAAmAAAACAAAAIGAAAAAAAAA"/>
              </a:ext>
            </a:extLst>
          </p:cNvSpPr>
          <p:nvPr>
            <p:ph type="title"/>
          </p:nvPr>
        </p:nvSpPr>
        <p:spPr>
          <a:xfrm>
            <a:off x="457200" y="273050"/>
            <a:ext cx="3008630" cy="1162050"/>
          </a:xfrm>
        </p:spPr>
        <p:txBody>
          <a:bodyPr vert="horz" wrap="square" numCol="1" anchor="b">
            <a:prstTxWarp prst="textNoShape">
              <a:avLst/>
            </a:prstTxWarp>
          </a:bodyPr>
          <a:lstStyle>
            <a:lvl1pPr algn="l">
              <a:defRPr sz="2000" b="1"/>
            </a:lvl1pPr>
          </a:lstStyle>
          <a:p>
            <a:r>
              <a:t>Click to edit Master title style</a:t>
            </a:r>
          </a:p>
        </p:txBody>
      </p:sp>
      <p:sp>
        <p:nvSpPr>
          <p:cNvPr id="3" name="SlideText2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9B2ZXB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/hUAAK4BAABwNQAAsCUAAAAAAAAmAAAACAAAAAGAAAAAAAAA"/>
              </a:ext>
            </a:extLst>
          </p:cNvSpPr>
          <p:nvPr>
            <p:ph idx="1"/>
          </p:nvPr>
        </p:nvSpPr>
        <p:spPr>
          <a:xfrm>
            <a:off x="3575050" y="273050"/>
            <a:ext cx="5111750" cy="585343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SlideText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9B2ZXB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NQIAABSFQAAsCUAAAAAAAAmAAAACAAAAAGAAAAAAAAA"/>
              </a:ext>
            </a:extLst>
          </p:cNvSpPr>
          <p:nvPr>
            <p:ph sz="half" idx="2"/>
          </p:nvPr>
        </p:nvSpPr>
        <p:spPr>
          <a:xfrm>
            <a:off x="457200" y="1435100"/>
            <a:ext cx="3008630" cy="46913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t>Click to edit Master text styles</a:t>
            </a:r>
          </a:p>
        </p:txBody>
      </p:sp>
      <p:sp>
        <p:nvSpPr>
          <p:cNvPr id="5" name="DateTimeAre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9B2ZXB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BsnAADwDwAAWSkAAAAAAAAmAAAACAAAAAAAAAAAAAAA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fld id="{337FA2E7-A9DE-2A54-90C7-5F01EC89660A}" type="datetime1">
              <a:t>26.03.2019</a:t>
            </a:fld>
            <a:endParaRPr/>
          </a:p>
        </p:txBody>
      </p:sp>
      <p:sp>
        <p:nvSpPr>
          <p:cNvPr id="6" name="FooterAre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9B2ZXB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OBMAABsnAAAIJQAAWSkAAAAAAAAmAAAACAAAAAAAAAAAAAAA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NumberAre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9B2ZXB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UCgAABsnAABwNQAAWSkAAAAAAAAmAAAACAAAAAAAAAAAAAAA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fld id="{337FEAC1-8FDE-2A1C-90C7-7949A489662C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9B2ZXBMAAAAlAAAAZAAAAA8BAAAAkAAAAEgAAACQAAAASAAAAAAAAAAC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BgsAAIgdAADGLAAABCEAAAAAAAAmAAAACAAAAIGAAAAAAAAA"/>
              </a:ext>
            </a:extLst>
          </p:cNvSpPr>
          <p:nvPr>
            <p:ph type="title"/>
          </p:nvPr>
        </p:nvSpPr>
        <p:spPr>
          <a:xfrm>
            <a:off x="1791970" y="4800600"/>
            <a:ext cx="5486400" cy="566420"/>
          </a:xfrm>
        </p:spPr>
        <p:txBody>
          <a:bodyPr vert="horz" wrap="square" numCol="1" anchor="b">
            <a:prstTxWarp prst="textNoShape">
              <a:avLst/>
            </a:prstTxWarp>
          </a:bodyPr>
          <a:lstStyle>
            <a:lvl1pPr algn="l">
              <a:defRPr sz="2000" b="1"/>
            </a:lvl1pPr>
          </a:lstStyle>
          <a:p>
            <a:r>
              <a:t>Click to edit Master title style</a:t>
            </a:r>
          </a:p>
        </p:txBody>
      </p:sp>
      <p:sp>
        <p:nvSpPr>
          <p:cNvPr id="3" name="SlideText2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9B2ZXB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BgsAAMYDAADGLAAAFh0AAAAAAAAmAAAACAAAAAGAAAAAAAAA"/>
              </a:ext>
            </a:extLst>
          </p:cNvSpPr>
          <p:nvPr>
            <p:ph idx="1"/>
          </p:nvPr>
        </p:nvSpPr>
        <p:spPr>
          <a:xfrm>
            <a:off x="1791970" y="613410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SlideText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9B2ZXB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BgsAAAQhAADGLAAA+CUAAAAAAAAmAAAACAAAAAGAAAAAAAAA"/>
              </a:ext>
            </a:extLst>
          </p:cNvSpPr>
          <p:nvPr>
            <p:ph sz="half" idx="2"/>
          </p:nvPr>
        </p:nvSpPr>
        <p:spPr>
          <a:xfrm>
            <a:off x="1791970" y="5367020"/>
            <a:ext cx="5486400" cy="8051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t>Click to edit Master text styles</a:t>
            </a:r>
          </a:p>
        </p:txBody>
      </p:sp>
      <p:sp>
        <p:nvSpPr>
          <p:cNvPr id="5" name="DateTimeAre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9B2ZXB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BsnAADwDwAAWSkAAAAAAAAmAAAACAAAAAAAAAAAAAAA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fld id="{337F9C4B-05DE-2A6A-90C7-F33FD28966A6}" type="datetime1">
              <a:t>26.03.2019</a:t>
            </a:fld>
            <a:endParaRPr/>
          </a:p>
        </p:txBody>
      </p:sp>
      <p:sp>
        <p:nvSpPr>
          <p:cNvPr id="6" name="FooterAre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9B2ZXB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OBMAABsnAAAIJQAAWSkAAAAAAAAmAAAACAAAAAAAAAAAAAAA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NumberAre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9B2ZXB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UCgAABsnAABwNQAAWSkAAAAAAAAmAAAACAAAAAAAAAAAAAAA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fld id="{337F91AC-E2DE-2A67-90C7-1432DF896641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Default desig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9B2ZXB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LABAABwNQAAuAgAAAAAAAAmAAAACAAAAP//////////"/>
              </a:ext>
            </a:extLst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numCol="1" anchor="ctr">
            <a:prstTxWarp prst="textNoShape">
              <a:avLst/>
            </a:prstTxWarp>
          </a:bodyPr>
          <a:lstStyle/>
          <a:p>
            <a:r>
              <a:t>Click to edit Master title style</a:t>
            </a:r>
          </a:p>
        </p:txBody>
      </p:sp>
      <p:sp>
        <p:nvSpPr>
          <p:cNvPr id="3" name="SlideText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9B2ZXB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NgJAABwNQAAsCUAAAAAAAAmAAAACAAAAP//////////"/>
              </a:ext>
            </a:extLst>
          </p:cNvSpPr>
          <p:nvPr>
            <p:ph type="body"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/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DateTimeAre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9B2ZXB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BsnAADwDwAAWSkAAAAAAAAmAAAACAAAAP//////////"/>
              </a:ext>
            </a:extLst>
          </p:cNvSpPr>
          <p:nvPr>
            <p:ph type="dt" sz="quarter" idx="2"/>
          </p:nvPr>
        </p:nvSpPr>
        <p:spPr>
          <a:xfrm>
            <a:off x="457200" y="6356985"/>
            <a:ext cx="2133600" cy="36449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numCol="1" anchor="ctr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fld id="{337FE663-2DDE-2A10-90C7-DB45A889668E}" type="datetime1">
              <a:t>26.03.2019</a:t>
            </a:fld>
            <a:endParaRPr/>
          </a:p>
        </p:txBody>
      </p:sp>
      <p:sp>
        <p:nvSpPr>
          <p:cNvPr id="5" name="FooterAre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9B2ZXB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OBMAABsnAAAIJQAAWSkAAAAAAAAmAAAACAAAAP//////////"/>
              </a:ext>
            </a:extLst>
          </p:cNvSpPr>
          <p:nvPr>
            <p:ph type="ftr" sz="quarter" idx="3"/>
          </p:nvPr>
        </p:nvSpPr>
        <p:spPr>
          <a:xfrm>
            <a:off x="3124200" y="6356985"/>
            <a:ext cx="2895600" cy="36449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numCol="1" anchor="ctr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endParaRPr/>
          </a:p>
        </p:txBody>
      </p:sp>
      <p:sp>
        <p:nvSpPr>
          <p:cNvPr id="6" name="SlideNumberAre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9B2ZXB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UCgAABsnAABwNQAAWSkAAAAAAAAmAAAACAAAAP//////////"/>
              </a:ext>
            </a:extLst>
          </p:cNvSpPr>
          <p:nvPr>
            <p:ph type="sldNum" sz="quarter" idx="4"/>
          </p:nvPr>
        </p:nvSpPr>
        <p:spPr>
          <a:xfrm>
            <a:off x="6553200" y="6356985"/>
            <a:ext cx="2133600" cy="36449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numCol="1" anchor="ctr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37FC41C-52DE-2A32-90C7-A4678A8966F1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marR="0" indent="0" algn="ctr" defTabSz="449580">
        <a:lnSpc>
          <a:spcPct val="100000"/>
        </a:lnSpc>
        <a:spcBef>
          <a:spcPts val="0"/>
        </a:spcBef>
        <a:spcAft>
          <a:spcPts val="0"/>
        </a:spcAft>
        <a:buNone/>
        <a:tabLst/>
        <a:defRPr sz="4400" b="0" i="0" u="none" strike="noStrike" kern="1" spc="0" baseline="0">
          <a:solidFill>
            <a:schemeClr val="tx2"/>
          </a:solidFill>
          <a:effectLst/>
          <a:latin typeface="Calibri" pitchFamily="2" charset="-18"/>
          <a:ea typeface="SimSun" charset="0"/>
          <a:cs typeface="Times New Roman" pitchFamily="1" charset="-18"/>
        </a:defRPr>
      </a:lvl1pPr>
    </p:titleStyle>
    <p:bodyStyle>
      <a:lvl1pPr marL="342900" marR="0" indent="-342900" algn="l" defTabSz="44958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•"/>
        <a:tabLst/>
        <a:defRPr sz="3200" b="0" i="0" u="none" strike="noStrike" kern="1" spc="0" baseline="0">
          <a:solidFill>
            <a:schemeClr val="tx1"/>
          </a:solidFill>
          <a:effectLst/>
          <a:latin typeface="Calibri" pitchFamily="2" charset="-18"/>
          <a:ea typeface="SimSun" charset="0"/>
          <a:cs typeface="Times New Roman" pitchFamily="1" charset="-18"/>
        </a:defRPr>
      </a:lvl1pPr>
      <a:lvl2pPr marL="742950" marR="0" indent="-285750" algn="l" defTabSz="44958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–"/>
        <a:tabLst/>
        <a:defRPr sz="2800" b="0" i="0" u="none" strike="noStrike" kern="1" spc="0" baseline="0">
          <a:solidFill>
            <a:schemeClr val="tx1"/>
          </a:solidFill>
          <a:effectLst/>
          <a:latin typeface="Calibri" pitchFamily="2" charset="-18"/>
          <a:ea typeface="SimSun" charset="0"/>
          <a:cs typeface="Times New Roman" pitchFamily="1" charset="-18"/>
        </a:defRPr>
      </a:lvl2pPr>
      <a:lvl3pPr marL="1143000" marR="0" indent="-228600" algn="l" defTabSz="44958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•"/>
        <a:tabLst/>
        <a:defRPr sz="2400" b="0" i="0" u="none" strike="noStrike" kern="1" spc="0" baseline="0">
          <a:solidFill>
            <a:schemeClr val="tx1"/>
          </a:solidFill>
          <a:effectLst/>
          <a:latin typeface="Calibri" pitchFamily="2" charset="-18"/>
          <a:ea typeface="SimSun" charset="0"/>
          <a:cs typeface="Times New Roman" pitchFamily="1" charset="-18"/>
        </a:defRPr>
      </a:lvl3pPr>
      <a:lvl4pPr marL="1600200" marR="0" indent="-228600" algn="l" defTabSz="44958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–"/>
        <a:tabLst/>
        <a:defRPr sz="2000" b="0" i="0" u="none" strike="noStrike" kern="1" spc="0" baseline="0">
          <a:solidFill>
            <a:schemeClr val="tx1"/>
          </a:solidFill>
          <a:effectLst/>
          <a:latin typeface="Calibri" pitchFamily="2" charset="-18"/>
          <a:ea typeface="SimSun" charset="0"/>
          <a:cs typeface="Times New Roman" pitchFamily="1" charset="-18"/>
        </a:defRPr>
      </a:lvl4pPr>
      <a:lvl5pPr marL="2057400" marR="0" indent="-228600" algn="l" defTabSz="44958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»"/>
        <a:tabLst/>
        <a:defRPr sz="2000" b="0" i="0" u="none" strike="noStrike" kern="1" spc="0" baseline="0">
          <a:solidFill>
            <a:schemeClr val="tx1"/>
          </a:solidFill>
          <a:effectLst/>
          <a:latin typeface="Calibri" pitchFamily="2" charset="-18"/>
          <a:ea typeface="SimSun" charset="0"/>
          <a:cs typeface="Times New Roman" pitchFamily="1" charset="-18"/>
        </a:defRPr>
      </a:lvl5pPr>
      <a:lvl6pPr marL="2514600" marR="0" indent="-228600" algn="l" defTabSz="44958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•"/>
        <a:tabLst/>
        <a:defRPr sz="2000" b="0" i="0" u="none" strike="noStrike" kern="1" spc="0" baseline="0">
          <a:solidFill>
            <a:schemeClr val="tx1"/>
          </a:solidFill>
          <a:effectLst/>
          <a:latin typeface="Calibri" pitchFamily="2" charset="-18"/>
          <a:ea typeface="SimSun" charset="0"/>
          <a:cs typeface="Times New Roman" pitchFamily="1" charset="-18"/>
        </a:defRPr>
      </a:lvl6pPr>
      <a:lvl7pPr marL="2971800" marR="0" indent="-228600" algn="l" defTabSz="44958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•"/>
        <a:tabLst/>
        <a:defRPr sz="2000" b="0" i="0" u="none" strike="noStrike" kern="1" spc="0" baseline="0">
          <a:solidFill>
            <a:schemeClr val="tx1"/>
          </a:solidFill>
          <a:effectLst/>
          <a:latin typeface="Calibri" pitchFamily="2" charset="-18"/>
          <a:ea typeface="SimSun" charset="0"/>
          <a:cs typeface="Times New Roman" pitchFamily="1" charset="-18"/>
        </a:defRPr>
      </a:lvl7pPr>
      <a:lvl8pPr marL="3429000" marR="0" indent="-228600" algn="l" defTabSz="44958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•"/>
        <a:tabLst/>
        <a:defRPr sz="2000" b="0" i="0" u="none" strike="noStrike" kern="1" spc="0" baseline="0">
          <a:solidFill>
            <a:schemeClr val="tx1"/>
          </a:solidFill>
          <a:effectLst/>
          <a:latin typeface="Calibri" pitchFamily="2" charset="-18"/>
          <a:ea typeface="SimSun" charset="0"/>
          <a:cs typeface="Times New Roman" pitchFamily="1" charset="-18"/>
        </a:defRPr>
      </a:lvl8pPr>
      <a:lvl9pPr marL="3886200" marR="0" indent="-228600" algn="l" defTabSz="44958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•"/>
        <a:tabLst/>
        <a:defRPr sz="2000" b="0" i="0" u="none" strike="noStrike" kern="1" spc="0" baseline="0">
          <a:solidFill>
            <a:schemeClr val="tx1"/>
          </a:solidFill>
          <a:effectLst/>
          <a:latin typeface="Calibri" pitchFamily="2" charset="-18"/>
          <a:ea typeface="SimSun" charset="0"/>
          <a:cs typeface="Times New Roman" pitchFamily="1" charset="-18"/>
        </a:defRPr>
      </a:lvl9pPr>
    </p:bodyStyle>
    <p:otherStyle>
      <a:lvl1pPr marL="0" marR="0" indent="0" algn="l" defTabSz="44958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Calibri" pitchFamily="2" charset="-18"/>
          <a:ea typeface="SimSun" charset="0"/>
          <a:cs typeface="Times New Roman" pitchFamily="1" charset="-18"/>
        </a:defRPr>
      </a:lvl1pPr>
      <a:lvl2pPr marL="457200" marR="0" indent="0" algn="l" defTabSz="44958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Calibri" pitchFamily="2" charset="-18"/>
          <a:ea typeface="SimSun" charset="0"/>
          <a:cs typeface="Times New Roman" pitchFamily="1" charset="-18"/>
        </a:defRPr>
      </a:lvl2pPr>
      <a:lvl3pPr marL="914400" marR="0" indent="0" algn="l" defTabSz="44958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Calibri" pitchFamily="2" charset="-18"/>
          <a:ea typeface="SimSun" charset="0"/>
          <a:cs typeface="Times New Roman" pitchFamily="1" charset="-18"/>
        </a:defRPr>
      </a:lvl3pPr>
      <a:lvl4pPr marL="1371600" marR="0" indent="0" algn="l" defTabSz="44958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Calibri" pitchFamily="2" charset="-18"/>
          <a:ea typeface="SimSun" charset="0"/>
          <a:cs typeface="Times New Roman" pitchFamily="1" charset="-18"/>
        </a:defRPr>
      </a:lvl4pPr>
      <a:lvl5pPr marL="1828800" marR="0" indent="0" algn="l" defTabSz="44958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Calibri" pitchFamily="2" charset="-18"/>
          <a:ea typeface="SimSun" charset="0"/>
          <a:cs typeface="Times New Roman" pitchFamily="1" charset="-18"/>
        </a:defRPr>
      </a:lvl5pPr>
      <a:lvl6pPr marL="2286000" marR="0" indent="0" algn="l" defTabSz="44958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Calibri" pitchFamily="2" charset="-18"/>
          <a:ea typeface="SimSun" charset="0"/>
          <a:cs typeface="Times New Roman" pitchFamily="1" charset="-18"/>
        </a:defRPr>
      </a:lvl6pPr>
      <a:lvl7pPr marL="2743200" marR="0" indent="0" algn="l" defTabSz="44958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Calibri" pitchFamily="2" charset="-18"/>
          <a:ea typeface="SimSun" charset="0"/>
          <a:cs typeface="Times New Roman" pitchFamily="1" charset="-18"/>
        </a:defRPr>
      </a:lvl7pPr>
      <a:lvl8pPr marL="3200400" marR="0" indent="0" algn="l" defTabSz="44958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Calibri" pitchFamily="2" charset="-18"/>
          <a:ea typeface="SimSun" charset="0"/>
          <a:cs typeface="Times New Roman" pitchFamily="1" charset="-18"/>
        </a:defRPr>
      </a:lvl8pPr>
      <a:lvl9pPr marL="3657600" marR="0" indent="0" algn="l" defTabSz="44958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Calibri" pitchFamily="2" charset="-18"/>
          <a:ea typeface="SimSun" charset="0"/>
          <a:cs typeface="Times New Roman" pitchFamily="1" charset="-18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Default desig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9B2ZXB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LABAABwNQAAuAgAABAAAAAmAAAACAAAAP//////////"/>
              </a:ext>
            </a:extLst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r>
              <a:t>Click to edit Master title style</a:t>
            </a:r>
          </a:p>
        </p:txBody>
      </p:sp>
      <p:sp>
        <p:nvSpPr>
          <p:cNvPr id="3" name="SlideText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9B2ZXB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NgJAABwNQAAsCUAABAAAAAmAAAACAAAAP//////////"/>
              </a:ext>
            </a:extLst>
          </p:cNvSpPr>
          <p:nvPr>
            <p:ph type="body"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DateTimeAre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9B2ZXB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BsnAADwDwAAWSkAABAAAAAmAAAACAAAAP//////////"/>
              </a:ext>
            </a:extLst>
          </p:cNvSpPr>
          <p:nvPr>
            <p:ph type="dt" sz="quarter" idx="2"/>
          </p:nvPr>
        </p:nvSpPr>
        <p:spPr>
          <a:xfrm>
            <a:off x="457200" y="6356985"/>
            <a:ext cx="2133600" cy="36449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fld id="{337FA5AA-E4DE-2A53-90C7-1206EB896647}" type="datetime1">
              <a:t>26.03.2019</a:t>
            </a:fld>
            <a:endParaRPr/>
          </a:p>
        </p:txBody>
      </p:sp>
      <p:sp>
        <p:nvSpPr>
          <p:cNvPr id="5" name="FooterAre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9B2ZXB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OBMAABsnAAAIJQAAWSkAABAAAAAmAAAACAAAAP//////////"/>
              </a:ext>
            </a:extLst>
          </p:cNvSpPr>
          <p:nvPr>
            <p:ph type="ftr" sz="quarter" idx="3"/>
          </p:nvPr>
        </p:nvSpPr>
        <p:spPr>
          <a:xfrm>
            <a:off x="3124200" y="6356985"/>
            <a:ext cx="2895600" cy="36449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endParaRPr/>
          </a:p>
        </p:txBody>
      </p:sp>
      <p:sp>
        <p:nvSpPr>
          <p:cNvPr id="6" name="SlideNumberAre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9B2ZXB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c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UCgAABsnAABwNQAAWSkAABAAAAAmAAAACAAAAP//////////"/>
              </a:ext>
            </a:extLst>
          </p:cNvSpPr>
          <p:nvPr>
            <p:ph type="sldNum" sz="quarter" idx="4"/>
          </p:nvPr>
        </p:nvSpPr>
        <p:spPr>
          <a:xfrm>
            <a:off x="6553200" y="6356985"/>
            <a:ext cx="2133600" cy="36449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37FDDAC-E2DE-2A2B-90C7-147E93896641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marR="0" indent="0" algn="ctr" defTabSz="449580">
        <a:lnSpc>
          <a:spcPct val="100000"/>
        </a:lnSpc>
        <a:spcBef>
          <a:spcPts val="0"/>
        </a:spcBef>
        <a:spcAft>
          <a:spcPts val="0"/>
        </a:spcAft>
        <a:buNone/>
        <a:tabLst/>
        <a:defRPr sz="4400" b="0" i="0" u="none" strike="noStrike" kern="1" spc="0" baseline="0">
          <a:solidFill>
            <a:schemeClr val="tx2"/>
          </a:solidFill>
          <a:effectLst/>
          <a:latin typeface="Calibri" pitchFamily="2" charset="-18"/>
          <a:ea typeface="Calibri" pitchFamily="2" charset="-18"/>
          <a:cs typeface="Calibri" pitchFamily="2" charset="-18"/>
        </a:defRPr>
      </a:lvl1pPr>
      <a:lvl2pPr marL="457200" marR="0" indent="0" algn="l" defTabSz="44958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Calibri" pitchFamily="2" charset="-18"/>
          <a:ea typeface="Calibri" pitchFamily="2" charset="-18"/>
          <a:cs typeface="Calibri" pitchFamily="2" charset="-18"/>
        </a:defRPr>
      </a:lvl2pPr>
      <a:lvl3pPr marL="914400" marR="0" indent="0" algn="l" defTabSz="44958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Calibri" pitchFamily="2" charset="-18"/>
          <a:ea typeface="Calibri" pitchFamily="2" charset="-18"/>
          <a:cs typeface="Calibri" pitchFamily="2" charset="-18"/>
        </a:defRPr>
      </a:lvl3pPr>
      <a:lvl4pPr marL="1371600" marR="0" indent="0" algn="l" defTabSz="44958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Calibri" pitchFamily="2" charset="-18"/>
          <a:ea typeface="Calibri" pitchFamily="2" charset="-18"/>
          <a:cs typeface="Calibri" pitchFamily="2" charset="-18"/>
        </a:defRPr>
      </a:lvl4pPr>
      <a:lvl5pPr marL="1828800" marR="0" indent="0" algn="l" defTabSz="44958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Calibri" pitchFamily="2" charset="-18"/>
          <a:ea typeface="Calibri" pitchFamily="2" charset="-18"/>
          <a:cs typeface="Calibri" pitchFamily="2" charset="-18"/>
        </a:defRPr>
      </a:lvl5pPr>
    </p:titleStyle>
    <p:bodyStyle>
      <a:lvl1pPr marL="342900" marR="0" indent="-342900" algn="l" defTabSz="44958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•"/>
        <a:tabLst/>
        <a:defRPr sz="3200" b="0" i="0" u="none" strike="noStrike" kern="1" spc="0" baseline="0">
          <a:solidFill>
            <a:schemeClr val="tx1"/>
          </a:solidFill>
          <a:effectLst/>
          <a:latin typeface="Calibri" pitchFamily="2" charset="-18"/>
          <a:ea typeface="Calibri" pitchFamily="2" charset="-18"/>
          <a:cs typeface="Calibri" pitchFamily="2" charset="-18"/>
        </a:defRPr>
      </a:lvl1pPr>
      <a:lvl2pPr marL="742950" marR="0" indent="-285750" algn="l" defTabSz="44958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–"/>
        <a:tabLst/>
        <a:defRPr sz="2800" b="0" i="0" u="none" strike="noStrike" kern="1" spc="0" baseline="0">
          <a:solidFill>
            <a:schemeClr val="tx1"/>
          </a:solidFill>
          <a:effectLst/>
          <a:latin typeface="Calibri" pitchFamily="2" charset="-18"/>
          <a:ea typeface="Calibri" pitchFamily="2" charset="-18"/>
          <a:cs typeface="Calibri" pitchFamily="2" charset="-18"/>
        </a:defRPr>
      </a:lvl2pPr>
      <a:lvl3pPr marL="1143000" marR="0" indent="-228600" algn="l" defTabSz="44958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•"/>
        <a:tabLst/>
        <a:defRPr sz="2400" b="0" i="0" u="none" strike="noStrike" kern="1" spc="0" baseline="0">
          <a:solidFill>
            <a:schemeClr val="tx1"/>
          </a:solidFill>
          <a:effectLst/>
          <a:latin typeface="Calibri" pitchFamily="2" charset="-18"/>
          <a:ea typeface="Calibri" pitchFamily="2" charset="-18"/>
          <a:cs typeface="Calibri" pitchFamily="2" charset="-18"/>
        </a:defRPr>
      </a:lvl3pPr>
      <a:lvl4pPr marL="1600200" marR="0" indent="-228600" algn="l" defTabSz="44958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–"/>
        <a:tabLst/>
        <a:defRPr sz="2000" b="0" i="0" u="none" strike="noStrike" kern="1" spc="0" baseline="0">
          <a:solidFill>
            <a:schemeClr val="tx1"/>
          </a:solidFill>
          <a:effectLst/>
          <a:latin typeface="Calibri" pitchFamily="2" charset="-18"/>
          <a:ea typeface="Calibri" pitchFamily="2" charset="-18"/>
          <a:cs typeface="Calibri" pitchFamily="2" charset="-18"/>
        </a:defRPr>
      </a:lvl4pPr>
      <a:lvl5pPr marL="2057400" marR="0" indent="-228600" algn="l" defTabSz="44958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»"/>
        <a:tabLst/>
        <a:defRPr sz="2000" b="0" i="0" u="none" strike="noStrike" kern="1" spc="0" baseline="0">
          <a:solidFill>
            <a:schemeClr val="tx1"/>
          </a:solidFill>
          <a:effectLst/>
          <a:latin typeface="Calibri" pitchFamily="2" charset="-18"/>
          <a:ea typeface="Calibri" pitchFamily="2" charset="-18"/>
          <a:cs typeface="Calibri" pitchFamily="2" charset="-18"/>
        </a:defRPr>
      </a:lvl5pPr>
    </p:bodyStyle>
    <p:otherStyle>
      <a:lvl1pPr marL="0" marR="0" indent="0" algn="l" defTabSz="44958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Calibri" pitchFamily="2" charset="-18"/>
          <a:ea typeface="Calibri" pitchFamily="2" charset="-18"/>
          <a:cs typeface="Calibri" pitchFamily="2" charset="-18"/>
        </a:defRPr>
      </a:lvl1pPr>
      <a:lvl2pPr marL="457200" marR="0" indent="0" algn="l" defTabSz="44958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Calibri" pitchFamily="2" charset="-18"/>
          <a:ea typeface="Calibri" pitchFamily="2" charset="-18"/>
          <a:cs typeface="Calibri" pitchFamily="2" charset="-18"/>
        </a:defRPr>
      </a:lvl2pPr>
      <a:lvl3pPr marL="914400" marR="0" indent="0" algn="l" defTabSz="44958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Calibri" pitchFamily="2" charset="-18"/>
          <a:ea typeface="Calibri" pitchFamily="2" charset="-18"/>
          <a:cs typeface="Calibri" pitchFamily="2" charset="-18"/>
        </a:defRPr>
      </a:lvl3pPr>
      <a:lvl4pPr marL="1371600" marR="0" indent="0" algn="l" defTabSz="44958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Calibri" pitchFamily="2" charset="-18"/>
          <a:ea typeface="Calibri" pitchFamily="2" charset="-18"/>
          <a:cs typeface="Calibri" pitchFamily="2" charset="-18"/>
        </a:defRPr>
      </a:lvl4pPr>
      <a:lvl5pPr marL="1828800" marR="0" indent="0" algn="l" defTabSz="44958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Calibri" pitchFamily="2" charset="-18"/>
          <a:ea typeface="Calibri" pitchFamily="2" charset="-18"/>
          <a:cs typeface="Calibri" pitchFamily="2" charset="-18"/>
        </a:defRPr>
      </a:lvl5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Default desig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9B2ZXB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LABAABwNQAAuAgAABAAAAAmAAAACAAAAP//////////"/>
              </a:ext>
            </a:extLst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r>
              <a:t>Click to edit Master title style</a:t>
            </a:r>
          </a:p>
        </p:txBody>
      </p:sp>
      <p:sp>
        <p:nvSpPr>
          <p:cNvPr id="3" name="SlideText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9B2ZXB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NgJAABwNQAAsCUAABAAAAAmAAAACAAAAP//////////"/>
              </a:ext>
            </a:extLst>
          </p:cNvSpPr>
          <p:nvPr>
            <p:ph type="body"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DateTimeAre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9B2ZXB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BsnAADwDwAAWSkAABAAAAAmAAAACAAAAP//////////"/>
              </a:ext>
            </a:extLst>
          </p:cNvSpPr>
          <p:nvPr>
            <p:ph type="dt" sz="quarter" idx="2"/>
          </p:nvPr>
        </p:nvSpPr>
        <p:spPr>
          <a:xfrm>
            <a:off x="457200" y="6356985"/>
            <a:ext cx="2133600" cy="36449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fld id="{337FAD0E-40DE-2A5B-90C7-B60EE38966E3}" type="datetime1">
              <a:t>26.03.2019</a:t>
            </a:fld>
            <a:endParaRPr/>
          </a:p>
        </p:txBody>
      </p:sp>
      <p:sp>
        <p:nvSpPr>
          <p:cNvPr id="5" name="FooterAre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9B2ZXB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OBMAABsnAAAIJQAAWSkAABAAAAAmAAAACAAAAP//////////"/>
              </a:ext>
            </a:extLst>
          </p:cNvSpPr>
          <p:nvPr>
            <p:ph type="ftr" sz="quarter" idx="3"/>
          </p:nvPr>
        </p:nvSpPr>
        <p:spPr>
          <a:xfrm>
            <a:off x="3124200" y="6356985"/>
            <a:ext cx="2895600" cy="36449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endParaRPr/>
          </a:p>
        </p:txBody>
      </p:sp>
      <p:sp>
        <p:nvSpPr>
          <p:cNvPr id="6" name="SlideNumberAre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9B2ZXB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c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UCgAABsnAABwNQAAWSkAABAAAAAmAAAACAAAAP//////////"/>
              </a:ext>
            </a:extLst>
          </p:cNvSpPr>
          <p:nvPr>
            <p:ph type="sldNum" sz="quarter" idx="4"/>
          </p:nvPr>
        </p:nvSpPr>
        <p:spPr>
          <a:xfrm>
            <a:off x="6553200" y="6356985"/>
            <a:ext cx="2133600" cy="36449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37FDDC4-8ADE-2A2B-90C7-7C7E93896629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marL="0" marR="0" indent="0" algn="ctr" defTabSz="449580">
        <a:lnSpc>
          <a:spcPct val="100000"/>
        </a:lnSpc>
        <a:spcBef>
          <a:spcPts val="0"/>
        </a:spcBef>
        <a:spcAft>
          <a:spcPts val="0"/>
        </a:spcAft>
        <a:buNone/>
        <a:tabLst/>
        <a:defRPr sz="4400" b="0" i="0" u="none" strike="noStrike" kern="1" spc="0" baseline="0">
          <a:solidFill>
            <a:schemeClr val="tx2"/>
          </a:solidFill>
          <a:effectLst/>
          <a:latin typeface="Calibri" pitchFamily="2" charset="-18"/>
          <a:ea typeface="Calibri" pitchFamily="2" charset="-18"/>
          <a:cs typeface="Calibri" pitchFamily="2" charset="-18"/>
        </a:defRPr>
      </a:lvl1pPr>
      <a:lvl2pPr marL="457200" marR="0" indent="0" algn="l" defTabSz="44958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Calibri" pitchFamily="2" charset="-18"/>
          <a:ea typeface="Calibri" pitchFamily="2" charset="-18"/>
          <a:cs typeface="Calibri" pitchFamily="2" charset="-18"/>
        </a:defRPr>
      </a:lvl2pPr>
      <a:lvl3pPr marL="914400" marR="0" indent="0" algn="l" defTabSz="44958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Calibri" pitchFamily="2" charset="-18"/>
          <a:ea typeface="Calibri" pitchFamily="2" charset="-18"/>
          <a:cs typeface="Calibri" pitchFamily="2" charset="-18"/>
        </a:defRPr>
      </a:lvl3pPr>
      <a:lvl4pPr marL="1371600" marR="0" indent="0" algn="l" defTabSz="44958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Calibri" pitchFamily="2" charset="-18"/>
          <a:ea typeface="Calibri" pitchFamily="2" charset="-18"/>
          <a:cs typeface="Calibri" pitchFamily="2" charset="-18"/>
        </a:defRPr>
      </a:lvl4pPr>
      <a:lvl5pPr marL="1828800" marR="0" indent="0" algn="l" defTabSz="44958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Calibri" pitchFamily="2" charset="-18"/>
          <a:ea typeface="Calibri" pitchFamily="2" charset="-18"/>
          <a:cs typeface="Calibri" pitchFamily="2" charset="-18"/>
        </a:defRPr>
      </a:lvl5pPr>
    </p:titleStyle>
    <p:bodyStyle>
      <a:lvl1pPr marL="342900" marR="0" indent="-342900" algn="l" defTabSz="44958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•"/>
        <a:tabLst/>
        <a:defRPr sz="3200" b="0" i="0" u="none" strike="noStrike" kern="1" spc="0" baseline="0">
          <a:solidFill>
            <a:schemeClr val="tx1"/>
          </a:solidFill>
          <a:effectLst/>
          <a:latin typeface="Calibri" pitchFamily="2" charset="-18"/>
          <a:ea typeface="Calibri" pitchFamily="2" charset="-18"/>
          <a:cs typeface="Calibri" pitchFamily="2" charset="-18"/>
        </a:defRPr>
      </a:lvl1pPr>
      <a:lvl2pPr marL="742950" marR="0" indent="-285750" algn="l" defTabSz="44958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–"/>
        <a:tabLst/>
        <a:defRPr sz="2800" b="0" i="0" u="none" strike="noStrike" kern="1" spc="0" baseline="0">
          <a:solidFill>
            <a:schemeClr val="tx1"/>
          </a:solidFill>
          <a:effectLst/>
          <a:latin typeface="Calibri" pitchFamily="2" charset="-18"/>
          <a:ea typeface="Calibri" pitchFamily="2" charset="-18"/>
          <a:cs typeface="Calibri" pitchFamily="2" charset="-18"/>
        </a:defRPr>
      </a:lvl2pPr>
      <a:lvl3pPr marL="1143000" marR="0" indent="-228600" algn="l" defTabSz="44958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•"/>
        <a:tabLst/>
        <a:defRPr sz="2400" b="0" i="0" u="none" strike="noStrike" kern="1" spc="0" baseline="0">
          <a:solidFill>
            <a:schemeClr val="tx1"/>
          </a:solidFill>
          <a:effectLst/>
          <a:latin typeface="Calibri" pitchFamily="2" charset="-18"/>
          <a:ea typeface="Calibri" pitchFamily="2" charset="-18"/>
          <a:cs typeface="Calibri" pitchFamily="2" charset="-18"/>
        </a:defRPr>
      </a:lvl3pPr>
      <a:lvl4pPr marL="1600200" marR="0" indent="-228600" algn="l" defTabSz="44958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–"/>
        <a:tabLst/>
        <a:defRPr sz="2000" b="0" i="0" u="none" strike="noStrike" kern="1" spc="0" baseline="0">
          <a:solidFill>
            <a:schemeClr val="tx1"/>
          </a:solidFill>
          <a:effectLst/>
          <a:latin typeface="Calibri" pitchFamily="2" charset="-18"/>
          <a:ea typeface="Calibri" pitchFamily="2" charset="-18"/>
          <a:cs typeface="Calibri" pitchFamily="2" charset="-18"/>
        </a:defRPr>
      </a:lvl4pPr>
      <a:lvl5pPr marL="2057400" marR="0" indent="-228600" algn="l" defTabSz="44958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»"/>
        <a:tabLst/>
        <a:defRPr sz="2000" b="0" i="0" u="none" strike="noStrike" kern="1" spc="0" baseline="0">
          <a:solidFill>
            <a:schemeClr val="tx1"/>
          </a:solidFill>
          <a:effectLst/>
          <a:latin typeface="Calibri" pitchFamily="2" charset="-18"/>
          <a:ea typeface="Calibri" pitchFamily="2" charset="-18"/>
          <a:cs typeface="Calibri" pitchFamily="2" charset="-18"/>
        </a:defRPr>
      </a:lvl5pPr>
    </p:bodyStyle>
    <p:otherStyle>
      <a:lvl1pPr marL="0" marR="0" indent="0" algn="l" defTabSz="44958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Calibri" pitchFamily="2" charset="-18"/>
          <a:ea typeface="Calibri" pitchFamily="2" charset="-18"/>
          <a:cs typeface="Calibri" pitchFamily="2" charset="-18"/>
        </a:defRPr>
      </a:lvl1pPr>
      <a:lvl2pPr marL="457200" marR="0" indent="0" algn="l" defTabSz="44958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Calibri" pitchFamily="2" charset="-18"/>
          <a:ea typeface="Calibri" pitchFamily="2" charset="-18"/>
          <a:cs typeface="Calibri" pitchFamily="2" charset="-18"/>
        </a:defRPr>
      </a:lvl2pPr>
      <a:lvl3pPr marL="914400" marR="0" indent="0" algn="l" defTabSz="44958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Calibri" pitchFamily="2" charset="-18"/>
          <a:ea typeface="Calibri" pitchFamily="2" charset="-18"/>
          <a:cs typeface="Calibri" pitchFamily="2" charset="-18"/>
        </a:defRPr>
      </a:lvl3pPr>
      <a:lvl4pPr marL="1371600" marR="0" indent="0" algn="l" defTabSz="44958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Calibri" pitchFamily="2" charset="-18"/>
          <a:ea typeface="Calibri" pitchFamily="2" charset="-18"/>
          <a:cs typeface="Calibri" pitchFamily="2" charset="-18"/>
        </a:defRPr>
      </a:lvl4pPr>
      <a:lvl5pPr marL="1828800" marR="0" indent="0" algn="l" defTabSz="44958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Calibri" pitchFamily="2" charset="-18"/>
          <a:ea typeface="Calibri" pitchFamily="2" charset="-18"/>
          <a:cs typeface="Calibri" pitchFamily="2" charset="-18"/>
        </a:defRPr>
      </a:lvl5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Default desig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9B2ZXB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LABAABwNQAAuAgAABAAAAAmAAAACAAAAP//////////"/>
              </a:ext>
            </a:extLst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r>
              <a:t>Click to edit Master title style</a:t>
            </a:r>
          </a:p>
        </p:txBody>
      </p:sp>
      <p:sp>
        <p:nvSpPr>
          <p:cNvPr id="3" name="SlideText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9B2ZXB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NgJAABwNQAAsCUAABAAAAAmAAAACAAAAP//////////"/>
              </a:ext>
            </a:extLst>
          </p:cNvSpPr>
          <p:nvPr>
            <p:ph type="body"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DateTimeAre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9B2ZXB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BsnAADwDwAAWSkAABAAAAAmAAAACAAAAP//////////"/>
              </a:ext>
            </a:extLst>
          </p:cNvSpPr>
          <p:nvPr>
            <p:ph type="dt" sz="quarter" idx="2"/>
          </p:nvPr>
        </p:nvSpPr>
        <p:spPr>
          <a:xfrm>
            <a:off x="457200" y="6356985"/>
            <a:ext cx="2133600" cy="36449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fld id="{337FBA56-18DE-2A4C-90C7-EE19F48966BB}" type="datetime1">
              <a:t>26.03.2019</a:t>
            </a:fld>
            <a:endParaRPr/>
          </a:p>
        </p:txBody>
      </p:sp>
      <p:sp>
        <p:nvSpPr>
          <p:cNvPr id="5" name="FooterAre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9B2ZXB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OBMAABsnAAAIJQAAWSkAABAAAAAmAAAACAAAAP//////////"/>
              </a:ext>
            </a:extLst>
          </p:cNvSpPr>
          <p:nvPr>
            <p:ph type="ftr" sz="quarter" idx="3"/>
          </p:nvPr>
        </p:nvSpPr>
        <p:spPr>
          <a:xfrm>
            <a:off x="3124200" y="6356985"/>
            <a:ext cx="2895600" cy="36449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endParaRPr/>
          </a:p>
        </p:txBody>
      </p:sp>
      <p:sp>
        <p:nvSpPr>
          <p:cNvPr id="6" name="SlideNumberAre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9B2ZXB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c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UCgAABsnAABwNQAAWSkAABAAAAAmAAAACAAAAP//////////"/>
              </a:ext>
            </a:extLst>
          </p:cNvSpPr>
          <p:nvPr>
            <p:ph type="sldNum" sz="quarter" idx="4"/>
          </p:nvPr>
        </p:nvSpPr>
        <p:spPr>
          <a:xfrm>
            <a:off x="6553200" y="6356985"/>
            <a:ext cx="2133600" cy="36449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37FAAE9-A7DE-2A5C-90C7-5109E4896604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ftr="0" dt="0"/>
  <p:txStyles>
    <p:titleStyle>
      <a:lvl1pPr marL="0" marR="0" indent="0" algn="ctr" defTabSz="449580">
        <a:lnSpc>
          <a:spcPct val="100000"/>
        </a:lnSpc>
        <a:spcBef>
          <a:spcPts val="0"/>
        </a:spcBef>
        <a:spcAft>
          <a:spcPts val="0"/>
        </a:spcAft>
        <a:buNone/>
        <a:tabLst/>
        <a:defRPr sz="4400" b="0" i="0" u="none" strike="noStrike" kern="1" spc="0" baseline="0">
          <a:solidFill>
            <a:schemeClr val="tx2"/>
          </a:solidFill>
          <a:effectLst/>
          <a:latin typeface="Calibri" pitchFamily="2" charset="-18"/>
          <a:ea typeface="Calibri" pitchFamily="2" charset="-18"/>
          <a:cs typeface="Calibri" pitchFamily="2" charset="-18"/>
        </a:defRPr>
      </a:lvl1pPr>
      <a:lvl2pPr marL="457200" marR="0" indent="0" algn="l" defTabSz="44958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Calibri" pitchFamily="2" charset="-18"/>
          <a:ea typeface="Calibri" pitchFamily="2" charset="-18"/>
          <a:cs typeface="Calibri" pitchFamily="2" charset="-18"/>
        </a:defRPr>
      </a:lvl2pPr>
      <a:lvl3pPr marL="914400" marR="0" indent="0" algn="l" defTabSz="44958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Calibri" pitchFamily="2" charset="-18"/>
          <a:ea typeface="Calibri" pitchFamily="2" charset="-18"/>
          <a:cs typeface="Calibri" pitchFamily="2" charset="-18"/>
        </a:defRPr>
      </a:lvl3pPr>
      <a:lvl4pPr marL="1371600" marR="0" indent="0" algn="l" defTabSz="44958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Calibri" pitchFamily="2" charset="-18"/>
          <a:ea typeface="Calibri" pitchFamily="2" charset="-18"/>
          <a:cs typeface="Calibri" pitchFamily="2" charset="-18"/>
        </a:defRPr>
      </a:lvl4pPr>
      <a:lvl5pPr marL="1828800" marR="0" indent="0" algn="l" defTabSz="44958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Calibri" pitchFamily="2" charset="-18"/>
          <a:ea typeface="Calibri" pitchFamily="2" charset="-18"/>
          <a:cs typeface="Calibri" pitchFamily="2" charset="-18"/>
        </a:defRPr>
      </a:lvl5pPr>
    </p:titleStyle>
    <p:bodyStyle>
      <a:lvl1pPr marL="342900" marR="0" indent="-342900" algn="l" defTabSz="44958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•"/>
        <a:tabLst/>
        <a:defRPr sz="3200" b="0" i="0" u="none" strike="noStrike" kern="1" spc="0" baseline="0">
          <a:solidFill>
            <a:schemeClr val="tx1"/>
          </a:solidFill>
          <a:effectLst/>
          <a:latin typeface="Calibri" pitchFamily="2" charset="-18"/>
          <a:ea typeface="Calibri" pitchFamily="2" charset="-18"/>
          <a:cs typeface="Calibri" pitchFamily="2" charset="-18"/>
        </a:defRPr>
      </a:lvl1pPr>
      <a:lvl2pPr marL="742950" marR="0" indent="-285750" algn="l" defTabSz="44958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–"/>
        <a:tabLst/>
        <a:defRPr sz="2800" b="0" i="0" u="none" strike="noStrike" kern="1" spc="0" baseline="0">
          <a:solidFill>
            <a:schemeClr val="tx1"/>
          </a:solidFill>
          <a:effectLst/>
          <a:latin typeface="Calibri" pitchFamily="2" charset="-18"/>
          <a:ea typeface="Calibri" pitchFamily="2" charset="-18"/>
          <a:cs typeface="Calibri" pitchFamily="2" charset="-18"/>
        </a:defRPr>
      </a:lvl2pPr>
      <a:lvl3pPr marL="1143000" marR="0" indent="-228600" algn="l" defTabSz="44958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•"/>
        <a:tabLst/>
        <a:defRPr sz="2400" b="0" i="0" u="none" strike="noStrike" kern="1" spc="0" baseline="0">
          <a:solidFill>
            <a:schemeClr val="tx1"/>
          </a:solidFill>
          <a:effectLst/>
          <a:latin typeface="Calibri" pitchFamily="2" charset="-18"/>
          <a:ea typeface="Calibri" pitchFamily="2" charset="-18"/>
          <a:cs typeface="Calibri" pitchFamily="2" charset="-18"/>
        </a:defRPr>
      </a:lvl3pPr>
      <a:lvl4pPr marL="1600200" marR="0" indent="-228600" algn="l" defTabSz="44958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–"/>
        <a:tabLst/>
        <a:defRPr sz="2000" b="0" i="0" u="none" strike="noStrike" kern="1" spc="0" baseline="0">
          <a:solidFill>
            <a:schemeClr val="tx1"/>
          </a:solidFill>
          <a:effectLst/>
          <a:latin typeface="Calibri" pitchFamily="2" charset="-18"/>
          <a:ea typeface="Calibri" pitchFamily="2" charset="-18"/>
          <a:cs typeface="Calibri" pitchFamily="2" charset="-18"/>
        </a:defRPr>
      </a:lvl4pPr>
      <a:lvl5pPr marL="2057400" marR="0" indent="-228600" algn="l" defTabSz="44958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»"/>
        <a:tabLst/>
        <a:defRPr sz="2000" b="0" i="0" u="none" strike="noStrike" kern="1" spc="0" baseline="0">
          <a:solidFill>
            <a:schemeClr val="tx1"/>
          </a:solidFill>
          <a:effectLst/>
          <a:latin typeface="Calibri" pitchFamily="2" charset="-18"/>
          <a:ea typeface="Calibri" pitchFamily="2" charset="-18"/>
          <a:cs typeface="Calibri" pitchFamily="2" charset="-18"/>
        </a:defRPr>
      </a:lvl5pPr>
    </p:bodyStyle>
    <p:otherStyle>
      <a:lvl1pPr marL="0" marR="0" indent="0" algn="l" defTabSz="44958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Calibri" pitchFamily="2" charset="-18"/>
          <a:ea typeface="Calibri" pitchFamily="2" charset="-18"/>
          <a:cs typeface="Calibri" pitchFamily="2" charset="-18"/>
        </a:defRPr>
      </a:lvl1pPr>
      <a:lvl2pPr marL="457200" marR="0" indent="0" algn="l" defTabSz="44958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Calibri" pitchFamily="2" charset="-18"/>
          <a:ea typeface="Calibri" pitchFamily="2" charset="-18"/>
          <a:cs typeface="Calibri" pitchFamily="2" charset="-18"/>
        </a:defRPr>
      </a:lvl2pPr>
      <a:lvl3pPr marL="914400" marR="0" indent="0" algn="l" defTabSz="44958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Calibri" pitchFamily="2" charset="-18"/>
          <a:ea typeface="Calibri" pitchFamily="2" charset="-18"/>
          <a:cs typeface="Calibri" pitchFamily="2" charset="-18"/>
        </a:defRPr>
      </a:lvl3pPr>
      <a:lvl4pPr marL="1371600" marR="0" indent="0" algn="l" defTabSz="44958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Calibri" pitchFamily="2" charset="-18"/>
          <a:ea typeface="Calibri" pitchFamily="2" charset="-18"/>
          <a:cs typeface="Calibri" pitchFamily="2" charset="-18"/>
        </a:defRPr>
      </a:lvl4pPr>
      <a:lvl5pPr marL="1828800" marR="0" indent="0" algn="l" defTabSz="44958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Calibri" pitchFamily="2" charset="-18"/>
          <a:ea typeface="Calibri" pitchFamily="2" charset="-18"/>
          <a:cs typeface="Calibri" pitchFamily="2" charset="-18"/>
        </a:defRPr>
      </a:lvl5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9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png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40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9B2ZXB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u+DjBf///wEAAAAAAAAAAAAAAAAAAAAAAAAAAAAAAAAAAAAAAAAAAAAAAAJ/f38AgICAA8zMzADAwP8Af39/AAAAAAAAAAAAAAAAAAAAAAAAAAAAIQAAABgAAAAUAAAAOAQAABoNAAAINAAAJhYAAAAAAAAmAAAACAAAAAAAAAAAAAAA"/>
              </a:ext>
            </a:extLst>
          </p:cNvSpPr>
          <p:nvPr>
            <p:ph type="ctrTitle"/>
          </p:nvPr>
        </p:nvSpPr>
        <p:spPr/>
        <p:txBody>
          <a:bodyPr/>
          <a:lstStyle/>
          <a:p>
            <a:r>
              <a:t>Week 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1"/>
          <p:cNvSpPr txBox="1">
            <a:extLst>
              <a:ext uri="smNativeData">
                <pr:smNativeData xmlns="" xmlns:p14="http://schemas.microsoft.com/office/powerpoint/2010/main" xmlns:pr="smNativeData" val="SMDATA_16_9B2ZXBMAAAAlAAAAEg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NwI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u+DjBf///wEAAAAAAAAAAAAAAAAAAAAAAAAAAAAAAAAAAAAAAAAAAAAAAAJ/f38AgICAA8zMzADAwP8Af39/AAAAAAAAAAAAAAAAAAAAAAAAAAAAIQAAABgAAAAUAAAAAAAAAAAAAABAOAAAMCoAAAAAAAAmAAAACAAAAP//////////"/>
              </a:ext>
            </a:extLst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numCol="1" anchor="t"/>
          <a:lstStyle/>
          <a:p>
            <a:pPr>
              <a:defRPr sz="3000" i="1"/>
            </a:pPr>
            <a:r>
              <a:rPr dirty="0"/>
              <a:t>Also last week</a:t>
            </a:r>
          </a:p>
          <a:p>
            <a:endParaRPr dirty="0"/>
          </a:p>
          <a:p>
            <a:pPr>
              <a:defRPr sz="3000"/>
            </a:pPr>
            <a:r>
              <a:rPr dirty="0"/>
              <a:t>We started to discuss </a:t>
            </a:r>
            <a:r>
              <a:rPr b="1" dirty="0"/>
              <a:t>social exclusion</a:t>
            </a:r>
            <a:r>
              <a:rPr dirty="0"/>
              <a:t>. What does</a:t>
            </a:r>
            <a:r>
              <a:rPr b="1" dirty="0"/>
              <a:t> social exclusion</a:t>
            </a:r>
            <a:r>
              <a:rPr dirty="0"/>
              <a:t> mean?</a:t>
            </a:r>
          </a:p>
          <a:p>
            <a:pPr>
              <a:defRPr sz="3000"/>
            </a:pPr>
            <a:endParaRPr dirty="0"/>
          </a:p>
          <a:p>
            <a:pPr>
              <a:defRPr sz="3000"/>
            </a:pPr>
            <a:r>
              <a:rPr dirty="0"/>
              <a:t>People can be excluded for any number of reasons. Each of you should give me one </a:t>
            </a:r>
            <a:r>
              <a:rPr dirty="0" smtClean="0"/>
              <a:t>reason.</a:t>
            </a:r>
            <a:r>
              <a:rPr lang="en-GB" dirty="0" smtClean="0">
                <a:solidFill>
                  <a:srgbClr val="FF0000"/>
                </a:solidFill>
              </a:rPr>
              <a:t>unusual behaviour, appearance, skin colour, political affiliation, age, religion, homelessness, disabled</a:t>
            </a:r>
            <a:endParaRPr dirty="0"/>
          </a:p>
          <a:p>
            <a:pPr>
              <a:defRPr sz="3000"/>
            </a:pPr>
            <a:endParaRPr dirty="0"/>
          </a:p>
          <a:p>
            <a:pPr>
              <a:defRPr sz="3000"/>
            </a:pPr>
            <a:endParaRPr dirty="0"/>
          </a:p>
          <a:p>
            <a:pPr>
              <a:defRPr sz="3000"/>
            </a:pPr>
            <a:r>
              <a:rPr dirty="0"/>
              <a:t>Why might governments be concerned about those that are excluded?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1"/>
          <p:cNvSpPr>
            <a:extLst>
              <a:ext uri="smNativeData">
                <pr:smNativeData xmlns="" xmlns:p14="http://schemas.microsoft.com/office/powerpoint/2010/main" xmlns:pr="smNativeData" val="SMDATA_16_9B2ZXB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c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u+DjBf///wEAAAAAAAAAAAAAAAAAAAAAAAAAAAAAAAAAAAAAAAAAAAAAAAJ/f38AgICAA8zMzADAwP8Af39/AAAAAAAAAAAAAAAAAAAAAAAAAAAAIQAAABgAAAAUAAAA//////////9BOAAAMSoAAAAAAAAmAAAACAAAAP//////////"/>
              </a:ext>
            </a:extLst>
          </p:cNvSpPr>
          <p:nvPr/>
        </p:nvSpPr>
        <p:spPr>
          <a:xfrm>
            <a:off x="-635" y="-635"/>
            <a:ext cx="9145270" cy="685927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/>
          <a:lstStyle/>
          <a:p>
            <a:pPr>
              <a:defRPr b="1"/>
            </a:pPr>
            <a:r>
              <a:rPr sz="3000" dirty="0"/>
              <a:t>The teenage perspective</a:t>
            </a:r>
          </a:p>
          <a:p>
            <a:r>
              <a:rPr sz="2800" dirty="0" smtClean="0"/>
              <a:t>Watch </a:t>
            </a:r>
            <a:r>
              <a:rPr sz="2800" dirty="0"/>
              <a:t>the video and make notes on the following</a:t>
            </a:r>
            <a:r>
              <a:rPr dirty="0"/>
              <a:t>:    </a:t>
            </a:r>
            <a:r>
              <a:rPr sz="1400" dirty="0"/>
              <a:t>(https://www.youtube.com/watch?v=OMbYEyBeSsU)</a:t>
            </a:r>
          </a:p>
          <a:p>
            <a:endParaRPr sz="1400" dirty="0"/>
          </a:p>
          <a:p>
            <a:pPr>
              <a:defRPr sz="2800"/>
            </a:pPr>
            <a:r>
              <a:rPr dirty="0"/>
              <a:t>How is the word exclusive perceived?	</a:t>
            </a:r>
          </a:p>
          <a:p>
            <a:pPr>
              <a:defRPr sz="2800"/>
            </a:pPr>
            <a:r>
              <a:rPr lang="en-GB" dirty="0" smtClean="0">
                <a:solidFill>
                  <a:srgbClr val="FF0000"/>
                </a:solidFill>
              </a:rPr>
              <a:t>Positively – exclusive offer/club/hotel</a:t>
            </a:r>
            <a:endParaRPr dirty="0">
              <a:solidFill>
                <a:srgbClr val="FF0000"/>
              </a:solidFill>
            </a:endParaRPr>
          </a:p>
          <a:p>
            <a:pPr>
              <a:defRPr sz="2800"/>
            </a:pPr>
            <a:endParaRPr dirty="0"/>
          </a:p>
          <a:p>
            <a:pPr>
              <a:defRPr sz="2800"/>
            </a:pPr>
            <a:r>
              <a:rPr dirty="0"/>
              <a:t>What was the positive thing about her experience?</a:t>
            </a:r>
          </a:p>
          <a:p>
            <a:pPr>
              <a:defRPr sz="2800"/>
            </a:pPr>
            <a:r>
              <a:rPr lang="en-GB" dirty="0" smtClean="0">
                <a:solidFill>
                  <a:srgbClr val="FF0000"/>
                </a:solidFill>
              </a:rPr>
              <a:t>Interacted with many people from different backgrounds </a:t>
            </a:r>
            <a:endParaRPr dirty="0">
              <a:solidFill>
                <a:srgbClr val="FF0000"/>
              </a:solidFill>
            </a:endParaRPr>
          </a:p>
          <a:p>
            <a:pPr>
              <a:defRPr sz="2800"/>
            </a:pPr>
            <a:endParaRPr dirty="0"/>
          </a:p>
          <a:p>
            <a:pPr>
              <a:defRPr sz="2800"/>
            </a:pPr>
            <a:r>
              <a:rPr dirty="0"/>
              <a:t>What advice does she give those that feel excluded?</a:t>
            </a:r>
          </a:p>
          <a:p>
            <a:pPr>
              <a:defRPr sz="2800"/>
            </a:pPr>
            <a:r>
              <a:rPr lang="en-GB" dirty="0" smtClean="0">
                <a:solidFill>
                  <a:srgbClr val="FF0000"/>
                </a:solidFill>
              </a:rPr>
              <a:t>Talk to / talk about (something) to (someone) / confide in – confidential </a:t>
            </a:r>
            <a:endParaRPr dirty="0"/>
          </a:p>
          <a:p>
            <a:pPr>
              <a:defRPr sz="2800"/>
            </a:pPr>
            <a:r>
              <a:rPr dirty="0"/>
              <a:t>What’s your opinion of the video</a:t>
            </a:r>
            <a:r>
              <a:rPr dirty="0" smtClean="0"/>
              <a:t>?</a:t>
            </a:r>
            <a:endParaRPr lang="en-GB" dirty="0" smtClean="0"/>
          </a:p>
          <a:p>
            <a:pPr>
              <a:defRPr sz="2800"/>
            </a:pPr>
            <a:r>
              <a:rPr lang="en-GB" dirty="0" smtClean="0">
                <a:solidFill>
                  <a:srgbClr val="FF0000"/>
                </a:solidFill>
              </a:rPr>
              <a:t>Not my cup of tea </a:t>
            </a:r>
            <a:endParaRPr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1"/>
          <p:cNvSpPr txBox="1">
            <a:extLst>
              <a:ext uri="smNativeData">
                <pr:smNativeData xmlns="" xmlns:p14="http://schemas.microsoft.com/office/powerpoint/2010/main" xmlns:pr="smNativeData" val="SMDATA_16_9B2ZXBMAAAAlAAAAEg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NwI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u+DjBf///wEAAAAAAAAAAAAAAAAAAAAAAAAAAAAAAAAAAAAAAAAAAAAAAAJ/f38AgICAA8zMzADAwP8Af39/AAAAAAAAAAAAAAAAAAAAAAAAAAAAIQAAABgAAAAUAAAAAAAAAAAAAABBOAAAMSoAAAAAAAAmAAAACAAAAP//////////"/>
              </a:ext>
            </a:extLst>
          </p:cNvSpPr>
          <p:nvPr/>
        </p:nvSpPr>
        <p:spPr>
          <a:xfrm>
            <a:off x="0" y="0"/>
            <a:ext cx="9144635" cy="685863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numCol="1" anchor="t"/>
          <a:lstStyle/>
          <a:p>
            <a:pPr>
              <a:defRPr b="1"/>
            </a:pPr>
            <a:r>
              <a:rPr sz="3000"/>
              <a:t>How does the image on the next slide relate to social exclusion?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LEObject1" descr="image8"/>
          <p:cNvGraphicFramePr>
            <a:graphicFrameLocks noChangeAspect="1"/>
            <a:extLst>
              <a:ext uri="smNativeData">
                <pr:smNativeData xmlns="" xmlns:p14="http://schemas.microsoft.com/office/powerpoint/2010/main" xmlns:pr="smNativeData" val="SMDATA_18_9B2ZXBMAAAAlAAAAMgAAAC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AcAAAA4AAAAAAAAAAAAAAAAAAAA////AAAAAAAAAAAAAAAAAAAAAAAAAAAAAAAAAAAAAABkAAAAZAAAAAEAAAAjAAAABAAAAGQAAAAXAAAAFAAAAAAAAAAAAAAA/38AAP9/AAAAAAAACQAAAAQAAAAAAAAADAAAABAAAAAAAAAAAAAAAAA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Lvg4wX///8BAAAAAAAAAAAAAAAAAAAAAAAAAAAAAAAAAAAAAAAAAAAAAAACf39/AICAgAPMzMwAwMD/AH9/fwAAAAAAAAAAAAAAAAD///8AAAAAACEAAAAYAAAAFAAAAAAAAAD/////QDgAADAqAAAQAAAAJgAAAAgAAAD//////////w=="/>
              </a:ext>
            </a:extLst>
          </p:cNvGraphicFramePr>
          <p:nvPr/>
        </p:nvGraphicFramePr>
        <p:xfrm>
          <a:off x="0" y="-635"/>
          <a:ext cx="9144000" cy="68586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Paint.Picture" r:id="rId3" imgW="6096000" imgH="3200400" progId="Paint.Picture">
                  <p:embed/>
                </p:oleObj>
              </mc:Choice>
              <mc:Fallback>
                <p:oleObj name="Paint.Picture" r:id="rId3" imgW="6096000" imgH="3200400" progId="Paint.Picture">
                  <p:embed/>
                  <p:pic>
                    <p:nvPicPr>
                      <p:cNvPr id="0" name="OLEObject1" descr="image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-635"/>
                        <a:ext cx="9144000" cy="685863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1"/>
          <p:cNvSpPr>
            <a:extLst>
              <a:ext uri="smNativeData">
                <pr:smNativeData xmlns="" xmlns:p14="http://schemas.microsoft.com/office/powerpoint/2010/main" xmlns:pr="smNativeData" val="SMDATA_16_9B2ZXB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5vQ2g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u+DjBf///wEAAAAAAAAAAAAAAAAAAAAAAAAAAAAAAAAAAAAAAAAAAAAAAAJ/f38AgICAA8zMzADAwP8Af39/AAAAAAAAAAAAAAAAAAAAAAAAAAAAIQAAABgAAAAUAAAAAAAAAAAAAABBOAAAMSoAABAAAAAmAAAACAAAAP//////////"/>
              </a:ext>
            </a:extLst>
          </p:cNvSpPr>
          <p:nvPr/>
        </p:nvSpPr>
        <p:spPr>
          <a:xfrm>
            <a:off x="0" y="0"/>
            <a:ext cx="9144635" cy="685863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/>
          <a:lstStyle/>
          <a:p>
            <a:pPr>
              <a:defRPr b="1"/>
            </a:pPr>
            <a:r>
              <a:rPr sz="2800" dirty="0"/>
              <a:t>Watch and listen. Make notes on the following:</a:t>
            </a:r>
          </a:p>
          <a:p>
            <a:pPr>
              <a:lnSpc>
                <a:spcPct val="150000"/>
              </a:lnSpc>
              <a:defRPr sz="2800"/>
            </a:pPr>
            <a:r>
              <a:rPr dirty="0" smtClean="0"/>
              <a:t>1</a:t>
            </a:r>
            <a:r>
              <a:rPr dirty="0"/>
              <a:t>. What are the </a:t>
            </a:r>
            <a:r>
              <a:rPr dirty="0" smtClean="0"/>
              <a:t>features </a:t>
            </a:r>
            <a:r>
              <a:rPr dirty="0"/>
              <a:t>that make people </a:t>
            </a:r>
            <a:r>
              <a:rPr dirty="0" smtClean="0"/>
              <a:t>different?</a:t>
            </a:r>
            <a:endParaRPr lang="en-GB" dirty="0" smtClean="0"/>
          </a:p>
          <a:p>
            <a:pPr>
              <a:lnSpc>
                <a:spcPct val="150000"/>
              </a:lnSpc>
              <a:defRPr sz="2800"/>
            </a:pPr>
            <a:r>
              <a:rPr lang="en-GB" dirty="0" smtClean="0">
                <a:solidFill>
                  <a:srgbClr val="FF0000"/>
                </a:solidFill>
              </a:rPr>
              <a:t>DNA, different experiences, fingerprints, iris </a:t>
            </a:r>
            <a:endParaRPr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  <a:defRPr sz="2800"/>
            </a:pPr>
            <a:r>
              <a:rPr dirty="0"/>
              <a:t>2. What could and should be flat and smooth</a:t>
            </a:r>
            <a:r>
              <a:rPr dirty="0" smtClean="0"/>
              <a:t>?</a:t>
            </a:r>
            <a:endParaRPr lang="en-GB" dirty="0" smtClean="0"/>
          </a:p>
          <a:p>
            <a:pPr>
              <a:lnSpc>
                <a:spcPct val="150000"/>
              </a:lnSpc>
              <a:defRPr sz="2800"/>
            </a:pPr>
            <a:r>
              <a:rPr lang="en-GB" dirty="0" smtClean="0">
                <a:solidFill>
                  <a:srgbClr val="FF0000"/>
                </a:solidFill>
              </a:rPr>
              <a:t>The path to inclusion </a:t>
            </a:r>
            <a:endParaRPr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  <a:defRPr sz="2800"/>
            </a:pPr>
            <a:r>
              <a:rPr dirty="0"/>
              <a:t>3. The neural pathways that we use are the same for ourselves and for who</a:t>
            </a:r>
            <a:r>
              <a:rPr dirty="0" smtClean="0"/>
              <a:t>?</a:t>
            </a:r>
            <a:r>
              <a:rPr lang="en-GB" dirty="0" smtClean="0"/>
              <a:t>  </a:t>
            </a:r>
            <a:r>
              <a:rPr lang="en-GB" dirty="0" smtClean="0">
                <a:solidFill>
                  <a:srgbClr val="FF0000"/>
                </a:solidFill>
              </a:rPr>
              <a:t>In the group</a:t>
            </a:r>
            <a:endParaRPr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  <a:defRPr sz="2800"/>
            </a:pPr>
            <a:r>
              <a:rPr dirty="0"/>
              <a:t>4. What is the </a:t>
            </a:r>
            <a:r>
              <a:rPr dirty="0" smtClean="0"/>
              <a:t>presenter</a:t>
            </a:r>
            <a:r>
              <a:rPr lang="en-GB" dirty="0" smtClean="0"/>
              <a:t>'</a:t>
            </a:r>
            <a:r>
              <a:rPr dirty="0" smtClean="0"/>
              <a:t>s </a:t>
            </a:r>
            <a:r>
              <a:rPr dirty="0"/>
              <a:t>image of a competent pilot?</a:t>
            </a:r>
          </a:p>
          <a:p>
            <a:pPr algn="ctr">
              <a:lnSpc>
                <a:spcPct val="150000"/>
              </a:lnSpc>
              <a:defRPr sz="2800"/>
            </a:pPr>
            <a:endParaRPr lang="en-GB" sz="1200" dirty="0" smtClean="0"/>
          </a:p>
          <a:p>
            <a:pPr algn="ctr">
              <a:lnSpc>
                <a:spcPct val="150000"/>
              </a:lnSpc>
              <a:defRPr sz="2800"/>
            </a:pPr>
            <a:endParaRPr lang="en-GB" sz="1200" dirty="0"/>
          </a:p>
          <a:p>
            <a:pPr algn="ctr">
              <a:lnSpc>
                <a:spcPct val="150000"/>
              </a:lnSpc>
              <a:defRPr sz="2800"/>
            </a:pPr>
            <a:r>
              <a:rPr sz="1200" dirty="0" smtClean="0"/>
              <a:t>(</a:t>
            </a:r>
            <a:r>
              <a:rPr sz="1200" dirty="0"/>
              <a:t>https://www.youtube.com/watch?v=zdV8OpXhl2g) to 4m23</a:t>
            </a:r>
          </a:p>
          <a:p>
            <a:pPr algn="ctr">
              <a:lnSpc>
                <a:spcPct val="150000"/>
              </a:lnSpc>
              <a:defRPr sz="2800"/>
            </a:pPr>
            <a:endParaRPr sz="1800" dirty="0"/>
          </a:p>
          <a:p>
            <a:pPr algn="ctr">
              <a:lnSpc>
                <a:spcPct val="150000"/>
              </a:lnSpc>
              <a:defRPr sz="2800"/>
            </a:pPr>
            <a:r>
              <a:rPr sz="1200" dirty="0"/>
              <a:t>(https://www.youtube.com/watch?v=YPkKEttKIQU) Monkey Dust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1"/>
          <p:cNvSpPr txBox="1">
            <a:extLst>
              <a:ext uri="smNativeData">
                <pr:smNativeData xmlns="" xmlns:p14="http://schemas.microsoft.com/office/powerpoint/2010/main" xmlns:pr="smNativeData" val="SMDATA_16_9B2ZXBMAAAAlAAAAEg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NwI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u+DjBf///wEAAAAAAAAAAAAAAAAAAAAAAAAAAAAAAAAAAAAAAAAAAAAAAAJ/f38AgICAA8zMzADAwP8Af39/AAAAAAAAAAAAAAAAAAAAAAAAAAAAIQAAABgAAAAUAAAAAAAAAP////9BOAAA1AgAAAAAAAAmAAAACAAAAP//////////"/>
              </a:ext>
            </a:extLst>
          </p:cNvSpPr>
          <p:nvPr/>
        </p:nvSpPr>
        <p:spPr>
          <a:xfrm>
            <a:off x="0" y="-635"/>
            <a:ext cx="9144635" cy="143573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numCol="1" anchor="t"/>
          <a:lstStyle/>
          <a:p>
            <a:r>
              <a:rPr dirty="0"/>
              <a:t>Can I play too?</a:t>
            </a:r>
          </a:p>
          <a:p>
            <a:endParaRPr dirty="0"/>
          </a:p>
          <a:p>
            <a:r>
              <a:rPr dirty="0"/>
              <a:t>https://www.youtube.com/watch?v=wKUTyGoAg8c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1"/>
          <p:cNvSpPr txBox="1">
            <a:extLst>
              <a:ext uri="smNativeData">
                <pr:smNativeData xmlns="" xmlns:p14="http://schemas.microsoft.com/office/powerpoint/2010/main" xmlns:pr="smNativeData" val="SMDATA_16_9B2ZXBMAAAAlAAAAEg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NwIAAD/fwAA/38AAAAAAAAJAAAABAAAAGc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u+DjBf///wEAAAAAAAAAAAAAAAAAAAAAAAAAAAAAAAAAAAAAAAAAAAAAAAJ/f38AgICAA8zMzADAwP8Af39/AAAAAAAAAAAAAAAAAAAAAAAAAAAAIQAAABgAAAAUAAAAAAAAAAAAAABAOAAAMCoAAAAAAAAmAAAACAAAAP//////////"/>
              </a:ext>
            </a:extLst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numCol="1" anchor="t"/>
          <a:lstStyle/>
          <a:p>
            <a:r>
              <a:t>Homework</a:t>
            </a:r>
          </a:p>
          <a:p>
            <a:endParaRPr/>
          </a:p>
          <a:p>
            <a:r>
              <a:t>Academic Writing - Task 3 (A - E)</a:t>
            </a:r>
          </a:p>
          <a:p>
            <a:endParaRPr/>
          </a:p>
          <a:p>
            <a:r>
              <a:t>Next lesson we’ll begin with prepositional phrases. If you have time, look over the prepositional phrases work sheet.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1"/>
          <p:cNvSpPr txBox="1">
            <a:extLst>
              <a:ext uri="smNativeData">
                <pr:smNativeData xmlns="" xmlns:p14="http://schemas.microsoft.com/office/powerpoint/2010/main" xmlns:pr="smNativeData" val="SMDATA_16_9B2ZXBMAAAAlAAAAEg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NwIAAD/fwAA/38AAAAAAAAJAAAABAAAALE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u+DjBf///wEAAAAAAAAAAAAAAAAAAAAAAAAAAAAAAAAAAAAAAAAAAAAAAAJ/f38AgICAA8zMzADAwP8Af39/AAAAAAAAAAAAAAAAAAAAAAAAAAAAIQAAABgAAAAUAAAAAAAAAAAAAABBOAAAMSoAAAAAAAAmAAAACAAAAP//////////"/>
              </a:ext>
            </a:extLst>
          </p:cNvSpPr>
          <p:nvPr/>
        </p:nvSpPr>
        <p:spPr>
          <a:xfrm>
            <a:off x="0" y="0"/>
            <a:ext cx="9144635" cy="685863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numCol="1" anchor="t"/>
          <a:lstStyle/>
          <a:p>
            <a:r>
              <a:rPr sz="2800" b="1" dirty="0"/>
              <a:t>Last week’s phrasal verbs</a:t>
            </a:r>
            <a:r>
              <a:rPr dirty="0"/>
              <a:t> -</a:t>
            </a:r>
            <a:r>
              <a:rPr sz="2800" dirty="0"/>
              <a:t> what do you remember?</a:t>
            </a:r>
          </a:p>
          <a:p>
            <a:endParaRPr sz="2800" dirty="0"/>
          </a:p>
          <a:p>
            <a:pPr algn="ctr">
              <a:defRPr b="1"/>
            </a:pPr>
            <a:r>
              <a:rPr sz="3600" dirty="0"/>
              <a:t>to look forward to </a:t>
            </a:r>
            <a:endParaRPr lang="cs-CZ" sz="3600" dirty="0" smtClean="0"/>
          </a:p>
          <a:p>
            <a:pPr algn="ctr">
              <a:defRPr b="1"/>
            </a:pPr>
            <a:r>
              <a:rPr lang="en-GB" sz="3600" dirty="0"/>
              <a:t>t</a:t>
            </a:r>
            <a:r>
              <a:rPr lang="cs-CZ" sz="3600" dirty="0" smtClean="0"/>
              <a:t>o tak</a:t>
            </a:r>
            <a:r>
              <a:rPr lang="en-GB" sz="3600" dirty="0" smtClean="0"/>
              <a:t>e</a:t>
            </a:r>
            <a:r>
              <a:rPr lang="cs-CZ" sz="3600" dirty="0" smtClean="0"/>
              <a:t> up</a:t>
            </a:r>
            <a:endParaRPr lang="en-GB" sz="3600" dirty="0" smtClean="0"/>
          </a:p>
          <a:p>
            <a:pPr algn="ctr">
              <a:defRPr b="1"/>
            </a:pPr>
            <a:r>
              <a:rPr lang="en-GB" sz="3600" dirty="0"/>
              <a:t>t</a:t>
            </a:r>
            <a:r>
              <a:rPr lang="en-GB" sz="3600" dirty="0" smtClean="0"/>
              <a:t>o r</a:t>
            </a:r>
            <a:r>
              <a:rPr lang="en-GB" sz="3600" dirty="0" smtClean="0"/>
              <a:t>un out of</a:t>
            </a:r>
          </a:p>
          <a:p>
            <a:pPr algn="ctr">
              <a:defRPr b="1"/>
            </a:pPr>
            <a:r>
              <a:rPr lang="en-GB" sz="3600" dirty="0"/>
              <a:t>t</a:t>
            </a:r>
            <a:r>
              <a:rPr lang="en-GB" sz="3600" dirty="0" smtClean="0"/>
              <a:t>o look up</a:t>
            </a:r>
          </a:p>
          <a:p>
            <a:pPr algn="ctr">
              <a:defRPr b="1"/>
            </a:pPr>
            <a:r>
              <a:rPr lang="en-GB" sz="3600" dirty="0"/>
              <a:t>t</a:t>
            </a:r>
            <a:r>
              <a:rPr lang="en-GB" sz="3600" dirty="0" smtClean="0"/>
              <a:t>o get over something</a:t>
            </a:r>
          </a:p>
          <a:p>
            <a:pPr algn="ctr">
              <a:defRPr b="1"/>
            </a:pPr>
            <a:r>
              <a:rPr lang="en-GB" sz="3600" dirty="0"/>
              <a:t>t</a:t>
            </a:r>
            <a:r>
              <a:rPr lang="en-GB" sz="3600" dirty="0" smtClean="0"/>
              <a:t>o pick up – to drop off</a:t>
            </a:r>
          </a:p>
          <a:p>
            <a:pPr algn="ctr">
              <a:defRPr b="1"/>
            </a:pPr>
            <a:r>
              <a:rPr lang="en-GB" sz="3600" dirty="0"/>
              <a:t>t</a:t>
            </a:r>
            <a:r>
              <a:rPr lang="en-GB" sz="3600" dirty="0" smtClean="0"/>
              <a:t>o pick on = tease/bully</a:t>
            </a:r>
            <a:endParaRPr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1"/>
          <p:cNvSpPr txBox="1">
            <a:extLst>
              <a:ext uri="smNativeData">
                <pr:smNativeData xmlns="" xmlns:p14="http://schemas.microsoft.com/office/powerpoint/2010/main" xmlns:pr="smNativeData" val="SMDATA_16_9B2ZXBMAAAAlAAAAEg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NwIAAD/fwAA/38AAAAAAAAJAAAABAAAAGc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u+DjBf///wEAAAAAAAAAAAAAAAAAAAAAAAAAAAAAAAAAAAAAAAAAAAAAAAJ/f38AgICAA8zMzADAwP8Af39/AAAAAAAAAAAAAAAAAAAAAAAAAAAAIQAAABgAAAAUAAAAAQAAAP////9BOAAAMSoAAAAAAAAmAAAACAAAAP//////////"/>
              </a:ext>
            </a:extLst>
          </p:cNvSpPr>
          <p:nvPr/>
        </p:nvSpPr>
        <p:spPr>
          <a:xfrm>
            <a:off x="635" y="-635"/>
            <a:ext cx="9144000" cy="685927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numCol="1" anchor="t"/>
          <a:lstStyle/>
          <a:p>
            <a:pPr>
              <a:defRPr b="1"/>
            </a:pPr>
            <a:r>
              <a:rPr sz="3000" dirty="0"/>
              <a:t>Tell me two things that...</a:t>
            </a:r>
          </a:p>
          <a:p>
            <a:pPr>
              <a:defRPr b="1"/>
            </a:pPr>
            <a:endParaRPr sz="3000" dirty="0"/>
          </a:p>
          <a:p>
            <a:pPr>
              <a:defRPr b="1"/>
            </a:pPr>
            <a:endParaRPr sz="3000" dirty="0"/>
          </a:p>
          <a:p>
            <a:endParaRPr sz="3000" dirty="0"/>
          </a:p>
          <a:p>
            <a:pPr>
              <a:lnSpc>
                <a:spcPct val="150000"/>
              </a:lnSpc>
              <a:defRPr sz="2800"/>
            </a:pPr>
            <a:r>
              <a:rPr dirty="0"/>
              <a:t>1... people look forward to</a:t>
            </a:r>
          </a:p>
          <a:p>
            <a:pPr>
              <a:lnSpc>
                <a:spcPct val="150000"/>
              </a:lnSpc>
              <a:defRPr sz="2800"/>
            </a:pPr>
            <a:r>
              <a:rPr dirty="0"/>
              <a:t>2... a person having a mid-life crisis might take up</a:t>
            </a:r>
          </a:p>
          <a:p>
            <a:pPr>
              <a:lnSpc>
                <a:spcPct val="150000"/>
              </a:lnSpc>
              <a:defRPr sz="2800"/>
            </a:pPr>
            <a:r>
              <a:rPr dirty="0"/>
              <a:t>3... that is very hard to get over</a:t>
            </a:r>
          </a:p>
          <a:p>
            <a:pPr>
              <a:lnSpc>
                <a:spcPct val="150000"/>
              </a:lnSpc>
              <a:defRPr sz="2800"/>
            </a:pPr>
            <a:r>
              <a:rPr dirty="0"/>
              <a:t>4... a teenager does to let their parents down</a:t>
            </a:r>
          </a:p>
          <a:p>
            <a:pPr>
              <a:lnSpc>
                <a:spcPct val="150000"/>
              </a:lnSpc>
              <a:defRPr sz="2800"/>
            </a:pPr>
            <a:r>
              <a:rPr dirty="0"/>
              <a:t>5... the supermarket might run out of at </a:t>
            </a:r>
            <a:r>
              <a:rPr dirty="0" err="1"/>
              <a:t>christmas</a:t>
            </a:r>
            <a:endParaRPr dirty="0"/>
          </a:p>
          <a:p>
            <a:pPr>
              <a:lnSpc>
                <a:spcPct val="150000"/>
              </a:lnSpc>
              <a:defRPr sz="2800"/>
            </a:pPr>
            <a:r>
              <a:rPr dirty="0"/>
              <a:t>6... you would use to look something up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1"/>
          <p:cNvSpPr txBox="1">
            <a:extLst>
              <a:ext uri="smNativeData">
                <pr:smNativeData xmlns="" xmlns:p14="http://schemas.microsoft.com/office/powerpoint/2010/main" xmlns:pr="smNativeData" val="SMDATA_16_9B2ZXBMAAAAlAAAAEg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NwI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u+DjBf///wEAAAAAAAAAAAAAAAAAAAAAAAAAAAAAAAAAAAAAAAAAAAAAAAJ/f38AgICAA8zMzADAwP8Af39/AAAAAAAAAAAAAAAAAAAAAAAAAAAAIQAAABgAAAAUAAAAAAAAAAAAAABAOAAAMCoAAAAAAAAmAAAACAAAAP//////////"/>
              </a:ext>
            </a:extLst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numCol="1" anchor="t"/>
          <a:lstStyle/>
          <a:p>
            <a:pPr>
              <a:defRPr b="1"/>
            </a:pPr>
            <a:r>
              <a:rPr sz="3000" dirty="0"/>
              <a:t>This week</a:t>
            </a:r>
            <a:r>
              <a:rPr dirty="0"/>
              <a:t>...</a:t>
            </a:r>
          </a:p>
          <a:p>
            <a:pPr>
              <a:defRPr b="1"/>
            </a:pPr>
            <a:endParaRPr dirty="0"/>
          </a:p>
          <a:p>
            <a:pPr>
              <a:defRPr b="1"/>
            </a:pPr>
            <a:endParaRPr dirty="0"/>
          </a:p>
          <a:p>
            <a:endParaRPr dirty="0"/>
          </a:p>
          <a:p>
            <a:pPr algn="ctr">
              <a:defRPr sz="3600" b="1"/>
            </a:pPr>
            <a:r>
              <a:rPr dirty="0"/>
              <a:t>carry on    cut down     put </a:t>
            </a:r>
            <a:r>
              <a:rPr dirty="0" smtClean="0"/>
              <a:t>off</a:t>
            </a:r>
            <a:r>
              <a:rPr lang="en-GB" dirty="0" smtClean="0"/>
              <a:t> - delay</a:t>
            </a:r>
            <a:endParaRPr dirty="0"/>
          </a:p>
          <a:p>
            <a:pPr algn="ctr">
              <a:defRPr sz="3600" b="1"/>
            </a:pPr>
            <a:endParaRPr dirty="0"/>
          </a:p>
          <a:p>
            <a:pPr algn="ctr">
              <a:defRPr b="1"/>
            </a:pPr>
            <a:r>
              <a:rPr sz="3600" dirty="0"/>
              <a:t>take in	    turn down </a:t>
            </a:r>
            <a:r>
              <a:rPr lang="en-GB" sz="3600" dirty="0" smtClean="0"/>
              <a:t>- decline</a:t>
            </a:r>
            <a:r>
              <a:rPr sz="3600" dirty="0" smtClean="0"/>
              <a:t>   </a:t>
            </a:r>
            <a:r>
              <a:rPr sz="3600" dirty="0"/>
              <a:t>turn up </a:t>
            </a:r>
          </a:p>
          <a:p>
            <a:pPr algn="ctr">
              <a:defRPr b="1"/>
            </a:pPr>
            <a:endParaRPr sz="3600" dirty="0"/>
          </a:p>
          <a:p>
            <a:pPr algn="ctr">
              <a:defRPr b="1"/>
            </a:pPr>
            <a:endParaRPr sz="3600" dirty="0"/>
          </a:p>
          <a:p>
            <a:pPr algn="ctr">
              <a:defRPr b="1" u="sng"/>
            </a:pPr>
            <a:r>
              <a:rPr sz="2000" dirty="0"/>
              <a:t>Choose your task</a:t>
            </a:r>
          </a:p>
          <a:p>
            <a:pPr algn="ctr">
              <a:defRPr b="1"/>
            </a:pPr>
            <a:endParaRPr sz="2000" dirty="0"/>
          </a:p>
          <a:p>
            <a:pPr algn="ctr">
              <a:defRPr sz="2400" b="1"/>
            </a:pPr>
            <a:r>
              <a:rPr dirty="0"/>
              <a:t>1) give a one word synonym for each phrasal verb</a:t>
            </a:r>
          </a:p>
          <a:p>
            <a:pPr algn="ctr">
              <a:defRPr sz="2400" b="1"/>
            </a:pPr>
            <a:endParaRPr dirty="0"/>
          </a:p>
          <a:p>
            <a:pPr algn="ctr">
              <a:defRPr sz="2400" b="1"/>
            </a:pPr>
            <a:r>
              <a:rPr dirty="0"/>
              <a:t>OR</a:t>
            </a:r>
          </a:p>
          <a:p>
            <a:pPr algn="ctr">
              <a:defRPr sz="2400" b="1"/>
            </a:pPr>
            <a:endParaRPr dirty="0"/>
          </a:p>
          <a:p>
            <a:pPr algn="ctr">
              <a:defRPr sz="2400" b="1"/>
            </a:pPr>
            <a:r>
              <a:rPr dirty="0"/>
              <a:t>2) explain its meaning using as many words as necessary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1"/>
          <p:cNvPicPr>
            <a:picLocks noChangeAspect="1"/>
            <a:extLst>
              <a:ext uri="smNativeData">
                <pr:smNativeData xmlns="" xmlns:p14="http://schemas.microsoft.com/office/powerpoint/2010/main" xmlns:pr="smNativeData" val="SMDATA_18_9B2ZXBMAAAAlAAAAEQAAAC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AcAAAA4AAAAAAAAAAAAAAAAAAAA////AAAAAAAAAAAAAAAAAAAAAAAAAAAAAAAAAAAAAABkAAAAZAAAAAAAAAAjAAAABAAAAGQAAAAXAAAAFAAAAAAAAAAAAAAA/38AAP9/AAAAAAAACQAAAAQAAABsZXQ+DAAAABAAAAAAAAAAAAAAAAA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Lvg4wX///8BAAAAAAAAAAAAAAAAAAAAAAAAAAAAAAAAAAAAAAAAAAAAAAACf39/AICAgAPMzMwAwMD/AH9/fwAAAAAAAAAAAAAAAAD///8AAAAAACEAAAAYAAAAFAAAAAAAAAApAAAADDgAAIYlAAAAAAAAJgAAAAgAAAD//////////w=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035"/>
            <a:ext cx="9110980" cy="6073775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1"/>
          <p:cNvPicPr>
            <a:picLocks noChangeAspect="1"/>
            <a:extLst>
              <a:ext uri="smNativeData">
                <pr:smNativeData xmlns="" xmlns:p14="http://schemas.microsoft.com/office/powerpoint/2010/main" xmlns:pr="smNativeData" val="SMDATA_18_9B2ZXBMAAAAlAAAAEQAAAC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AcAAAA4AAAAAAAAAAAAAAAAAAAA////AAAAAAAAAAAAAAAAAAAAAAAAAAAAAAAAAAAAAABkAAAAZAAAAAAAAAAjAAAABAAAAGQAAAAXAAAAFAAAAAAAAAAAAAAA/38AAP9/AAAAAAAACQAAAAQAAADEAAAADAAAABAAAAAAAAAAAAAAAAA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Lvg4wX///8BAAAAAAAAAAAAAAAAAAAAAAAAAAAAAAAAAAAAAAAAAAAAAAACf39/AICAgAPMzMwAwMD/AH9/fwAAAAAAAAAAAAAAAAD///8AAAAAACEAAAAYAAAAFAAAAAAAAAAZEgAABCkAAJcqAAAAAAAAJgAAAAgAAAD//////////w==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941955"/>
            <a:ext cx="6667500" cy="3981450"/>
          </a:xfrm>
          <a:prstGeom prst="rect">
            <a:avLst/>
          </a:prstGeom>
          <a:noFill/>
          <a:ln>
            <a:noFill/>
          </a:ln>
          <a:effectLst/>
        </p:spPr>
      </p:pic>
      <p:graphicFrame>
        <p:nvGraphicFramePr>
          <p:cNvPr id="3" name="OLEObject1"/>
          <p:cNvGraphicFramePr>
            <a:extLst>
              <a:ext uri="smNativeData">
                <pr:smNativeData xmlns="" xmlns:p14="http://schemas.microsoft.com/office/powerpoint/2010/main" xmlns:pr="smNativeData" val="SMDATA_18_9B2ZXBMAAAAlAAAAMg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AcAAAA4AAAAAAAAAAAAAAAAAAAA////AAAAAAAAAAAAAAAAAAAAAAAAAAAAAAAAAAAAAABkAAAAZAAAAAEAAAAjAAAABAAAAGQAAAAXAAAAFAAAAAAAAAAAAAAA/38AAP9/AAAAAAAACQAAAAQAAAAUmkUIDAAAABAAAAAAAAAAAAAAAAAAAAAAAAAAHgAAAGgAAAAAAAAAAAAAAAAAAAAAAAAAAAAAABAnAAAQJwAAAAAAAAAAAAAAAAAAAAAAAAAAAAAAAAAAAAAAAAAAAAAUAAAAAAAAAMDA/wAAAAAAZAAAADIAAAAAAAAAZAAAAAAAAAB/f38AAAAAACIAAAAYAAAAAAAAAAAAAAAAAAAAAAAAAAAAAAAAAAAAJAAAACQAAAAAAAAABwAAAAAAAAAAAAAAAAAAAAAAAAAAAAAAAAAAAH9/fwAlAAAAWAAAAAAAAAAAAAAAAAAAAAAAAAAAAAAAAAAAAAAAAAAAAAAAAAAAAAAAAAAAAAAAPwAAAAAAAACghgEAAAAAAAAAAAAAAAAADAAAAAEAAAAAAAAAAAAAAAAAAAAfAAAAVAAAALvg4wX///8BAAAAAAAAAAAAAAAAAAAAAAAAAAAAAAAAAAAAAAAAAAAAAAACf39/AICAgAPMzMwAwMD/AH9/fwAAAAAAAAAAAAAAAAD///8AAAAAACEAAAAYAAAAFAAAAAEeAADb////QDgAAAsaAAAAAAAAJgAAAAgAAAD//////////w=="/>
              </a:ext>
            </a:extLst>
          </p:cNvGraphicFramePr>
          <p:nvPr/>
        </p:nvGraphicFramePr>
        <p:xfrm>
          <a:off x="4877435" y="-23495"/>
          <a:ext cx="4266565" cy="42570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Paint.Picture" r:id="rId4" imgW="19050" imgH="19050" progId="Paint.Picture">
                  <p:embed/>
                </p:oleObj>
              </mc:Choice>
              <mc:Fallback>
                <p:oleObj name="Paint.Picture" r:id="rId4" imgW="19050" imgH="19050" progId="Paint.Picture">
                  <p:embed/>
                  <p:pic>
                    <p:nvPicPr>
                      <p:cNvPr id="0" name="OLEObject1" descr="image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7435" y="-23495"/>
                        <a:ext cx="4266565" cy="42570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1"/>
          <p:cNvSpPr txBox="1">
            <a:extLst>
              <a:ext uri="smNativeData">
                <pr:smNativeData xmlns="" xmlns:p14="http://schemas.microsoft.com/office/powerpoint/2010/main" xmlns:pr="smNativeData" val="SMDATA_16_9B2ZXBMAAAAlAAAAEgAAAE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NwI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u+DjBf///wEAAAAAAAAAAAAAAAAAAAAAAAAAAAAAAAAAAAAAAAAAAAAAAAJ/f38AgICAA8zMzADAwP8Af39/AAAAAAAAAAAAAAAAAAAAAAAAAAAAIQAAABgAAAAUAAAAaQAAAGYAAABFCQAApgIAAAAgAAAmAAAACAAAAP//////////"/>
              </a:ext>
            </a:extLst>
          </p:cNvSpPr>
          <p:nvPr/>
        </p:nvSpPr>
        <p:spPr>
          <a:xfrm>
            <a:off x="66675" y="64770"/>
            <a:ext cx="1440180" cy="36576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numCol="1" anchor="t"/>
          <a:lstStyle/>
          <a:p>
            <a:r>
              <a:t>RP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1"/>
          <p:cNvSpPr txBox="1">
            <a:extLst>
              <a:ext uri="smNativeData">
                <pr:smNativeData xmlns="" xmlns:p14="http://schemas.microsoft.com/office/powerpoint/2010/main" xmlns:pr="smNativeData" val="SMDATA_16_9B2ZXBMAAAAlAAAAEg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NwIAAD/fwAA/38AAAAAAAAJAAAABAAAAGc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u+DjBf///wEAAAAAAAAAAAAAAAAAAAAAAAAAAAAAAAAAAAAAAAAAAAAAAAJ/f38AgICAA8zMzADAwP8Af39/AAAAAAAAAAAAAAAAAAAAAAAAAAAAIQAAABgAAAAUAAAA//////////9BOAAAMSoAAAAAAAAmAAAACAAAAP//////////"/>
              </a:ext>
            </a:extLst>
          </p:cNvSpPr>
          <p:nvPr/>
        </p:nvSpPr>
        <p:spPr>
          <a:xfrm>
            <a:off x="-635" y="-635"/>
            <a:ext cx="9145270" cy="685927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numCol="1" anchor="t"/>
          <a:lstStyle/>
          <a:p>
            <a:r>
              <a:t>More last week</a:t>
            </a:r>
          </a:p>
          <a:p>
            <a:endParaRPr/>
          </a:p>
          <a:p>
            <a:r>
              <a:t>Abstracts</a:t>
            </a:r>
          </a:p>
          <a:p>
            <a:endParaRPr/>
          </a:p>
          <a:p>
            <a:r>
              <a:t>Peer check</a:t>
            </a:r>
          </a:p>
          <a:p>
            <a:r>
              <a:t>	grammar</a:t>
            </a:r>
          </a:p>
          <a:p>
            <a:r>
              <a:t>	spelling</a:t>
            </a:r>
          </a:p>
          <a:p>
            <a:r>
              <a:t>	content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LEObject1" descr="image6"/>
          <p:cNvGraphicFramePr>
            <a:graphicFrameLocks noChangeAspect="1"/>
            <a:extLst>
              <a:ext uri="smNativeData">
                <pr:smNativeData xmlns="" xmlns:p14="http://schemas.microsoft.com/office/powerpoint/2010/main" xmlns:pr="smNativeData" val="SMDATA_18_9B2ZXBMAAAAlAAAAMgAAAC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AcAAAA4AAAAAAAAAAAAAAAAAAAA////AAAAAAAAAAAAAAAAAAAAAAAAAAAAAAAAAAAAAABkAAAAZAAAAAEAAAAjAAAABAAAAGQAAAAXAAAAFAAAAAAAAAAAAAAA/38AAP9/AAAAAAAACQAAAAQAAAAAAAAADAAAABAAAAAAAAAAAAAAAAA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Lvg4wX///8BAAAAAAAAAAAAAAAAAAAAAAAAAAAAAAAAAAAAAAAAAAAAAAACf39/AICAgAPMzMwAwMD/AH9/fwAAAAAAAAAAAAAAAAD///8AAAAAACEAAAAYAAAAFAAAAAAAAAD/////QTgAADEqAAAQAAAAJgAAAAgAAAD//////////w=="/>
              </a:ext>
            </a:extLst>
          </p:cNvGraphicFramePr>
          <p:nvPr/>
        </p:nvGraphicFramePr>
        <p:xfrm>
          <a:off x="0" y="-635"/>
          <a:ext cx="9144635" cy="68592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Paint.Picture" r:id="rId3" imgW="6667500" imgH="5057775" progId="Paint.Picture">
                  <p:embed/>
                </p:oleObj>
              </mc:Choice>
              <mc:Fallback>
                <p:oleObj name="Paint.Picture" r:id="rId3" imgW="6667500" imgH="5057775" progId="Paint.Picture">
                  <p:embed/>
                  <p:pic>
                    <p:nvPicPr>
                      <p:cNvPr id="0" name="OLEObject1" descr="image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-635"/>
                        <a:ext cx="9144635" cy="685927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on">
  <a:themeElements>
    <a:clrScheme name="Presentation 1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535379"/>
      </a:accent3>
      <a:accent4>
        <a:srgbClr val="737359"/>
      </a:accent4>
      <a:accent5>
        <a:srgbClr val="939339"/>
      </a:accent5>
      <a:accent6>
        <a:srgbClr val="B3B319"/>
      </a:accent6>
      <a:hlink>
        <a:srgbClr val="009999"/>
      </a:hlink>
      <a:folHlink>
        <a:srgbClr val="99CC00"/>
      </a:folHlink>
    </a:clrScheme>
    <a:fontScheme name="Presentation">
      <a:majorFont>
        <a:latin typeface="Calibri"/>
        <a:ea typeface="SimSun"/>
        <a:cs typeface="Times New Roman"/>
      </a:majorFont>
      <a:minorFont>
        <a:latin typeface="Calibri"/>
        <a:ea typeface="SimSun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esentat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DF7986"/>
        </a:accent3>
        <a:accent4>
          <a:srgbClr val="BF59A6"/>
        </a:accent4>
        <a:accent5>
          <a:srgbClr val="9F39C6"/>
        </a:accent5>
        <a:accent6>
          <a:srgbClr val="7F19E6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ACACDF"/>
        </a:accent3>
        <a:accent4>
          <a:srgbClr val="9C9CBF"/>
        </a:accent4>
        <a:accent5>
          <a:srgbClr val="7C7C9F"/>
        </a:accent5>
        <a:accent6>
          <a:srgbClr val="5C5C7F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3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6DA6DF"/>
        </a:accent3>
        <a:accent4>
          <a:srgbClr val="4D86BF"/>
        </a:accent4>
        <a:accent5>
          <a:srgbClr val="2D669F"/>
        </a:accent5>
        <a:accent6>
          <a:srgbClr val="0D467F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4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53ACAC"/>
        </a:accent3>
        <a:accent4>
          <a:srgbClr val="738C8C"/>
        </a:accent4>
        <a:accent5>
          <a:srgbClr val="936C6C"/>
        </a:accent5>
        <a:accent6>
          <a:srgbClr val="B34C4C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5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6D8FA7"/>
        </a:accent3>
        <a:accent4>
          <a:srgbClr val="8DAF87"/>
        </a:accent4>
        <a:accent5>
          <a:srgbClr val="ADCF67"/>
        </a:accent5>
        <a:accent6>
          <a:srgbClr val="CDEF47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6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9E9980"/>
        </a:accent3>
        <a:accent4>
          <a:srgbClr val="7EB9A0"/>
        </a:accent4>
        <a:accent5>
          <a:srgbClr val="5EC9C0"/>
        </a:accent5>
        <a:accent6>
          <a:srgbClr val="3EE9E0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7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209020"/>
        </a:accent3>
        <a:accent4>
          <a:srgbClr val="407040"/>
        </a:accent4>
        <a:accent5>
          <a:srgbClr val="605060"/>
        </a:accent5>
        <a:accent6>
          <a:srgbClr val="80308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8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666A6B"/>
        </a:accent3>
        <a:accent4>
          <a:srgbClr val="864A8B"/>
        </a:accent4>
        <a:accent5>
          <a:srgbClr val="A62AAB"/>
        </a:accent5>
        <a:accent6>
          <a:srgbClr val="C60ACB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9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A07E88"/>
        </a:accent3>
        <a:accent4>
          <a:srgbClr val="C05E68"/>
        </a:accent4>
        <a:accent5>
          <a:srgbClr val="E03E48"/>
        </a:accent5>
        <a:accent6>
          <a:srgbClr val="FF1E28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0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8686DF"/>
        </a:accent3>
        <a:accent4>
          <a:srgbClr val="A6A6BF"/>
        </a:accent4>
        <a:accent5>
          <a:srgbClr val="C6C69F"/>
        </a:accent5>
        <a:accent6>
          <a:srgbClr val="E6E67F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1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8F7F4F"/>
        </a:accent3>
        <a:accent4>
          <a:srgbClr val="6F9F6F"/>
        </a:accent4>
        <a:accent5>
          <a:srgbClr val="4FBF8F"/>
        </a:accent5>
        <a:accent6>
          <a:srgbClr val="2FDFAF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535379"/>
        </a:accent3>
        <a:accent4>
          <a:srgbClr val="737359"/>
        </a:accent4>
        <a:accent5>
          <a:srgbClr val="939339"/>
        </a:accent5>
        <a:accent6>
          <a:srgbClr val="B3B31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Presentation">
  <a:themeElements>
    <a:clrScheme name="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535379"/>
      </a:accent3>
      <a:accent4>
        <a:srgbClr val="737359"/>
      </a:accent4>
      <a:accent5>
        <a:srgbClr val="939339"/>
      </a:accent5>
      <a:accent6>
        <a:srgbClr val="B3B319"/>
      </a:accent6>
      <a:hlink>
        <a:srgbClr val="009999"/>
      </a:hlink>
      <a:folHlink>
        <a:srgbClr val="99CC00"/>
      </a:folHlink>
    </a:clrScheme>
    <a:fontScheme name="Presentation">
      <a:majorFont>
        <a:latin typeface="Calibri"/>
        <a:ea typeface="Calibri"/>
        <a:cs typeface="Calibri"/>
      </a:majorFont>
      <a:minorFont>
        <a:latin typeface="Calibri"/>
        <a:ea typeface="Calibri"/>
        <a:cs typeface="Calibr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535379"/>
        </a:accent3>
        <a:accent4>
          <a:srgbClr val="737359"/>
        </a:accent4>
        <a:accent5>
          <a:srgbClr val="939339"/>
        </a:accent5>
        <a:accent6>
          <a:srgbClr val="B3B31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DF7986"/>
        </a:accent3>
        <a:accent4>
          <a:srgbClr val="BF59A6"/>
        </a:accent4>
        <a:accent5>
          <a:srgbClr val="9F39C6"/>
        </a:accent5>
        <a:accent6>
          <a:srgbClr val="7F19E6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ACACDF"/>
        </a:accent3>
        <a:accent4>
          <a:srgbClr val="9C9CBF"/>
        </a:accent4>
        <a:accent5>
          <a:srgbClr val="7C7C9F"/>
        </a:accent5>
        <a:accent6>
          <a:srgbClr val="5C5C7F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6DA6DF"/>
        </a:accent3>
        <a:accent4>
          <a:srgbClr val="4D86BF"/>
        </a:accent4>
        <a:accent5>
          <a:srgbClr val="2D669F"/>
        </a:accent5>
        <a:accent6>
          <a:srgbClr val="0D467F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53ACAC"/>
        </a:accent3>
        <a:accent4>
          <a:srgbClr val="738C8C"/>
        </a:accent4>
        <a:accent5>
          <a:srgbClr val="936C6C"/>
        </a:accent5>
        <a:accent6>
          <a:srgbClr val="B34C4C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6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6D8FA7"/>
        </a:accent3>
        <a:accent4>
          <a:srgbClr val="8DAF87"/>
        </a:accent4>
        <a:accent5>
          <a:srgbClr val="ADCF67"/>
        </a:accent5>
        <a:accent6>
          <a:srgbClr val="CDEF47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7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9E9980"/>
        </a:accent3>
        <a:accent4>
          <a:srgbClr val="7EB9A0"/>
        </a:accent4>
        <a:accent5>
          <a:srgbClr val="5EC9C0"/>
        </a:accent5>
        <a:accent6>
          <a:srgbClr val="3EE9E0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8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209020"/>
        </a:accent3>
        <a:accent4>
          <a:srgbClr val="407040"/>
        </a:accent4>
        <a:accent5>
          <a:srgbClr val="605060"/>
        </a:accent5>
        <a:accent6>
          <a:srgbClr val="80308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9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666A6B"/>
        </a:accent3>
        <a:accent4>
          <a:srgbClr val="864A8B"/>
        </a:accent4>
        <a:accent5>
          <a:srgbClr val="A62AAB"/>
        </a:accent5>
        <a:accent6>
          <a:srgbClr val="C60ACB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0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A07E88"/>
        </a:accent3>
        <a:accent4>
          <a:srgbClr val="C05E68"/>
        </a:accent4>
        <a:accent5>
          <a:srgbClr val="E03E48"/>
        </a:accent5>
        <a:accent6>
          <a:srgbClr val="FF1E28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1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8686DF"/>
        </a:accent3>
        <a:accent4>
          <a:srgbClr val="A6A6BF"/>
        </a:accent4>
        <a:accent5>
          <a:srgbClr val="C6C69F"/>
        </a:accent5>
        <a:accent6>
          <a:srgbClr val="E6E67F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2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8F7F4F"/>
        </a:accent3>
        <a:accent4>
          <a:srgbClr val="6F9F6F"/>
        </a:accent4>
        <a:accent5>
          <a:srgbClr val="4FBF8F"/>
        </a:accent5>
        <a:accent6>
          <a:srgbClr val="2FDFAF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535379"/>
        </a:accent3>
        <a:accent4>
          <a:srgbClr val="737359"/>
        </a:accent4>
        <a:accent5>
          <a:srgbClr val="939339"/>
        </a:accent5>
        <a:accent6>
          <a:srgbClr val="B3B31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Presentation">
  <a:themeElements>
    <a:clrScheme name="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535379"/>
      </a:accent3>
      <a:accent4>
        <a:srgbClr val="737359"/>
      </a:accent4>
      <a:accent5>
        <a:srgbClr val="939339"/>
      </a:accent5>
      <a:accent6>
        <a:srgbClr val="B3B319"/>
      </a:accent6>
      <a:hlink>
        <a:srgbClr val="009999"/>
      </a:hlink>
      <a:folHlink>
        <a:srgbClr val="99CC00"/>
      </a:folHlink>
    </a:clrScheme>
    <a:fontScheme name="Presentation">
      <a:majorFont>
        <a:latin typeface="Calibri"/>
        <a:ea typeface="Calibri"/>
        <a:cs typeface="Calibri"/>
      </a:majorFont>
      <a:minorFont>
        <a:latin typeface="Calibri"/>
        <a:ea typeface="Calibri"/>
        <a:cs typeface="Calibr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535379"/>
        </a:accent3>
        <a:accent4>
          <a:srgbClr val="737359"/>
        </a:accent4>
        <a:accent5>
          <a:srgbClr val="939339"/>
        </a:accent5>
        <a:accent6>
          <a:srgbClr val="B3B31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DF7986"/>
        </a:accent3>
        <a:accent4>
          <a:srgbClr val="BF59A6"/>
        </a:accent4>
        <a:accent5>
          <a:srgbClr val="9F39C6"/>
        </a:accent5>
        <a:accent6>
          <a:srgbClr val="7F19E6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ACACDF"/>
        </a:accent3>
        <a:accent4>
          <a:srgbClr val="9C9CBF"/>
        </a:accent4>
        <a:accent5>
          <a:srgbClr val="7C7C9F"/>
        </a:accent5>
        <a:accent6>
          <a:srgbClr val="5C5C7F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6DA6DF"/>
        </a:accent3>
        <a:accent4>
          <a:srgbClr val="4D86BF"/>
        </a:accent4>
        <a:accent5>
          <a:srgbClr val="2D669F"/>
        </a:accent5>
        <a:accent6>
          <a:srgbClr val="0D467F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53ACAC"/>
        </a:accent3>
        <a:accent4>
          <a:srgbClr val="738C8C"/>
        </a:accent4>
        <a:accent5>
          <a:srgbClr val="936C6C"/>
        </a:accent5>
        <a:accent6>
          <a:srgbClr val="B34C4C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6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6D8FA7"/>
        </a:accent3>
        <a:accent4>
          <a:srgbClr val="8DAF87"/>
        </a:accent4>
        <a:accent5>
          <a:srgbClr val="ADCF67"/>
        </a:accent5>
        <a:accent6>
          <a:srgbClr val="CDEF47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7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9E9980"/>
        </a:accent3>
        <a:accent4>
          <a:srgbClr val="7EB9A0"/>
        </a:accent4>
        <a:accent5>
          <a:srgbClr val="5EC9C0"/>
        </a:accent5>
        <a:accent6>
          <a:srgbClr val="3EE9E0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8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209020"/>
        </a:accent3>
        <a:accent4>
          <a:srgbClr val="407040"/>
        </a:accent4>
        <a:accent5>
          <a:srgbClr val="605060"/>
        </a:accent5>
        <a:accent6>
          <a:srgbClr val="80308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9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666A6B"/>
        </a:accent3>
        <a:accent4>
          <a:srgbClr val="864A8B"/>
        </a:accent4>
        <a:accent5>
          <a:srgbClr val="A62AAB"/>
        </a:accent5>
        <a:accent6>
          <a:srgbClr val="C60ACB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0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A07E88"/>
        </a:accent3>
        <a:accent4>
          <a:srgbClr val="C05E68"/>
        </a:accent4>
        <a:accent5>
          <a:srgbClr val="E03E48"/>
        </a:accent5>
        <a:accent6>
          <a:srgbClr val="FF1E28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1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8686DF"/>
        </a:accent3>
        <a:accent4>
          <a:srgbClr val="A6A6BF"/>
        </a:accent4>
        <a:accent5>
          <a:srgbClr val="C6C69F"/>
        </a:accent5>
        <a:accent6>
          <a:srgbClr val="E6E67F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2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8F7F4F"/>
        </a:accent3>
        <a:accent4>
          <a:srgbClr val="6F9F6F"/>
        </a:accent4>
        <a:accent5>
          <a:srgbClr val="4FBF8F"/>
        </a:accent5>
        <a:accent6>
          <a:srgbClr val="2FDFAF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535379"/>
        </a:accent3>
        <a:accent4>
          <a:srgbClr val="737359"/>
        </a:accent4>
        <a:accent5>
          <a:srgbClr val="939339"/>
        </a:accent5>
        <a:accent6>
          <a:srgbClr val="B3B31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Presentation">
  <a:themeElements>
    <a:clrScheme name="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535379"/>
      </a:accent3>
      <a:accent4>
        <a:srgbClr val="737359"/>
      </a:accent4>
      <a:accent5>
        <a:srgbClr val="939339"/>
      </a:accent5>
      <a:accent6>
        <a:srgbClr val="B3B319"/>
      </a:accent6>
      <a:hlink>
        <a:srgbClr val="009999"/>
      </a:hlink>
      <a:folHlink>
        <a:srgbClr val="99CC00"/>
      </a:folHlink>
    </a:clrScheme>
    <a:fontScheme name="Presentation">
      <a:majorFont>
        <a:latin typeface="Calibri"/>
        <a:ea typeface="Calibri"/>
        <a:cs typeface="Calibri"/>
      </a:majorFont>
      <a:minorFont>
        <a:latin typeface="Calibri"/>
        <a:ea typeface="Calibri"/>
        <a:cs typeface="Calibr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535379"/>
        </a:accent3>
        <a:accent4>
          <a:srgbClr val="737359"/>
        </a:accent4>
        <a:accent5>
          <a:srgbClr val="939339"/>
        </a:accent5>
        <a:accent6>
          <a:srgbClr val="B3B31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DF7986"/>
        </a:accent3>
        <a:accent4>
          <a:srgbClr val="BF59A6"/>
        </a:accent4>
        <a:accent5>
          <a:srgbClr val="9F39C6"/>
        </a:accent5>
        <a:accent6>
          <a:srgbClr val="7F19E6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ACACDF"/>
        </a:accent3>
        <a:accent4>
          <a:srgbClr val="9C9CBF"/>
        </a:accent4>
        <a:accent5>
          <a:srgbClr val="7C7C9F"/>
        </a:accent5>
        <a:accent6>
          <a:srgbClr val="5C5C7F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6DA6DF"/>
        </a:accent3>
        <a:accent4>
          <a:srgbClr val="4D86BF"/>
        </a:accent4>
        <a:accent5>
          <a:srgbClr val="2D669F"/>
        </a:accent5>
        <a:accent6>
          <a:srgbClr val="0D467F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53ACAC"/>
        </a:accent3>
        <a:accent4>
          <a:srgbClr val="738C8C"/>
        </a:accent4>
        <a:accent5>
          <a:srgbClr val="936C6C"/>
        </a:accent5>
        <a:accent6>
          <a:srgbClr val="B34C4C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6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6D8FA7"/>
        </a:accent3>
        <a:accent4>
          <a:srgbClr val="8DAF87"/>
        </a:accent4>
        <a:accent5>
          <a:srgbClr val="ADCF67"/>
        </a:accent5>
        <a:accent6>
          <a:srgbClr val="CDEF47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7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9E9980"/>
        </a:accent3>
        <a:accent4>
          <a:srgbClr val="7EB9A0"/>
        </a:accent4>
        <a:accent5>
          <a:srgbClr val="5EC9C0"/>
        </a:accent5>
        <a:accent6>
          <a:srgbClr val="3EE9E0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8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209020"/>
        </a:accent3>
        <a:accent4>
          <a:srgbClr val="407040"/>
        </a:accent4>
        <a:accent5>
          <a:srgbClr val="605060"/>
        </a:accent5>
        <a:accent6>
          <a:srgbClr val="80308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9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666A6B"/>
        </a:accent3>
        <a:accent4>
          <a:srgbClr val="864A8B"/>
        </a:accent4>
        <a:accent5>
          <a:srgbClr val="A62AAB"/>
        </a:accent5>
        <a:accent6>
          <a:srgbClr val="C60ACB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0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A07E88"/>
        </a:accent3>
        <a:accent4>
          <a:srgbClr val="C05E68"/>
        </a:accent4>
        <a:accent5>
          <a:srgbClr val="E03E48"/>
        </a:accent5>
        <a:accent6>
          <a:srgbClr val="FF1E28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1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8686DF"/>
        </a:accent3>
        <a:accent4>
          <a:srgbClr val="A6A6BF"/>
        </a:accent4>
        <a:accent5>
          <a:srgbClr val="C6C69F"/>
        </a:accent5>
        <a:accent6>
          <a:srgbClr val="E6E67F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2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8F7F4F"/>
        </a:accent3>
        <a:accent4>
          <a:srgbClr val="6F9F6F"/>
        </a:accent4>
        <a:accent5>
          <a:srgbClr val="4FBF8F"/>
        </a:accent5>
        <a:accent6>
          <a:srgbClr val="2FDFAF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535379"/>
        </a:accent3>
        <a:accent4>
          <a:srgbClr val="737359"/>
        </a:accent4>
        <a:accent5>
          <a:srgbClr val="939339"/>
        </a:accent5>
        <a:accent6>
          <a:srgbClr val="B3B31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358</Words>
  <Application>Microsoft Office PowerPoint</Application>
  <PresentationFormat>Předvádění na obrazovce (4:3)</PresentationFormat>
  <Paragraphs>87</Paragraphs>
  <Slides>16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3</vt:i4>
      </vt:variant>
      <vt:variant>
        <vt:lpstr>Motiv</vt:lpstr>
      </vt:variant>
      <vt:variant>
        <vt:i4>4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24" baseType="lpstr">
      <vt:lpstr>SimSun</vt:lpstr>
      <vt:lpstr>Calibri</vt:lpstr>
      <vt:lpstr>Times New Roman</vt:lpstr>
      <vt:lpstr>Presentation</vt:lpstr>
      <vt:lpstr>Presentation</vt:lpstr>
      <vt:lpstr>Presentation</vt:lpstr>
      <vt:lpstr>Presentation</vt:lpstr>
      <vt:lpstr>Paint.Picture</vt:lpstr>
      <vt:lpstr>Week 6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Week 6</dc:title>
  <dc:subject/>
  <dc:creator/>
  <cp:keywords/>
  <dc:description/>
  <cp:lastModifiedBy>Richard Džuna</cp:lastModifiedBy>
  <cp:revision>8</cp:revision>
  <dcterms:created xsi:type="dcterms:W3CDTF">2019-03-25T16:51:31Z</dcterms:created>
  <dcterms:modified xsi:type="dcterms:W3CDTF">2019-03-26T08:44:21Z</dcterms:modified>
</cp:coreProperties>
</file>