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94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6728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2495600"/>
            <a:ext cx="8520600" cy="177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IF sentences</a:t>
            </a:r>
            <a:endParaRPr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</a:t>
            </a:r>
            <a:r>
              <a:rPr lang="en">
                <a:solidFill>
                  <a:srgbClr val="38761D"/>
                </a:solidFill>
              </a:rPr>
              <a:t>conditionals)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 rot="10800000" flipH="1">
            <a:off x="311700" y="1676725"/>
            <a:ext cx="8520600" cy="11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VERB…, (then) SUBJECT (will) VERB…</a:t>
            </a:r>
            <a:endParaRPr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b="1" i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VERBed…, SUBJECT would VERB…</a:t>
            </a:r>
            <a:endParaRPr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b="1" i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had VERBed …, SUBJECT would HAVE VERBed…</a:t>
            </a:r>
            <a:endParaRPr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VERB…, (then) SUBJECT (will) VERB…</a:t>
            </a:r>
            <a:endParaRPr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In the classes</a:t>
            </a:r>
            <a:r>
              <a:rPr lang="en" i="1">
                <a:solidFill>
                  <a:srgbClr val="000000"/>
                </a:solidFill>
              </a:rPr>
              <a:t>: If you learn hard, you will pass the exam with flying colours.</a:t>
            </a:r>
            <a:endParaRPr i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i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i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i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VERBed…, SUBJECT would VERB…</a:t>
            </a:r>
            <a:endParaRPr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At the test:</a:t>
            </a:r>
            <a:r>
              <a:rPr lang="en" i="1">
                <a:solidFill>
                  <a:srgbClr val="000000"/>
                </a:solidFill>
              </a:rPr>
              <a:t> If you worked hard, you would pass the exam with flying colours.</a:t>
            </a:r>
            <a:endParaRPr i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i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had VERBed …, SUBJECT would HAVE VERBed…</a:t>
            </a:r>
            <a:endParaRPr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After a failed exam:</a:t>
            </a:r>
            <a:r>
              <a:rPr lang="en" i="1">
                <a:solidFill>
                  <a:srgbClr val="000000"/>
                </a:solidFill>
              </a:rPr>
              <a:t> If you had worked hard, you would have passed the exam...</a:t>
            </a:r>
            <a:endParaRPr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VERB…, (then) SUBJECT (will) VERB…</a:t>
            </a:r>
            <a:endParaRPr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000000"/>
                </a:solidFill>
              </a:rPr>
              <a:t>If you learn hard, you will pass the exam with flying colours.</a:t>
            </a:r>
            <a:endParaRPr i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VERBed…, SUBJECT would VERB…</a:t>
            </a:r>
            <a:endParaRPr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000000"/>
                </a:solidFill>
              </a:rPr>
              <a:t>If you worked hard, you would pass the exam with flying colours.</a:t>
            </a:r>
            <a:endParaRPr i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had VERBed …, SUBJECT would HAVE VERBed…</a:t>
            </a:r>
            <a:endParaRPr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i="1">
                <a:solidFill>
                  <a:srgbClr val="000000"/>
                </a:solidFill>
              </a:rPr>
              <a:t>If you had worked hard, you would have passed the exam...</a:t>
            </a:r>
            <a:endParaRPr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8761D"/>
                </a:solidFill>
              </a:rPr>
              <a:t>your own model sentences:</a:t>
            </a:r>
            <a:endParaRPr b="1">
              <a:solidFill>
                <a:srgbClr val="38761D"/>
              </a:solidFill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VERB…, (then) SUBJECT (will) VERB…</a:t>
            </a:r>
            <a:endParaRPr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b="1" i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VERBed…, SUBJECT would VERB…</a:t>
            </a:r>
            <a:endParaRPr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b="1" i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had VERBed …, SUBJECT would HAVE VERBed…</a:t>
            </a:r>
            <a:endParaRPr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Předvádění na obrazovce (16:9)</PresentationFormat>
  <Paragraphs>32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Simple Light</vt:lpstr>
      <vt:lpstr>IF sentences (conditionals)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your own model sentences: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sentences (conditionals)</dc:title>
  <dc:creator>CJV</dc:creator>
  <cp:lastModifiedBy>CJV</cp:lastModifiedBy>
  <cp:revision>1</cp:revision>
  <dcterms:modified xsi:type="dcterms:W3CDTF">2018-07-03T11:28:59Z</dcterms:modified>
</cp:coreProperties>
</file>