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690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Classrooms of the world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Abidjan, Cote d’Ivoire Abidjan, Cote d’Ivoire 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823913"/>
            <a:ext cx="57150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Kuala Lumpur, Malaysia 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809625"/>
            <a:ext cx="57150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Northern Ireland, U.K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728663"/>
            <a:ext cx="57340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Jalalabad, Afghanistan 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71513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Vietnam 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63" y="923925"/>
            <a:ext cx="55530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Manila, Philippines 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088" y="895350"/>
            <a:ext cx="46958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London, England 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</a:rPr>
              <a:t>Bujumbura, Burundi 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862013"/>
            <a:ext cx="54006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823913"/>
            <a:ext cx="57150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809625"/>
            <a:ext cx="57150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728663"/>
            <a:ext cx="57340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71513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63" y="923925"/>
            <a:ext cx="55530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088" y="895350"/>
            <a:ext cx="46958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862013"/>
            <a:ext cx="54006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Předvádění na obrazovce (16:9)</PresentationFormat>
  <Paragraphs>9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Simple Light</vt:lpstr>
      <vt:lpstr>Classrooms of the world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Abidjan, Cote d’Ivoire Abidjan, Cote d’Ivoire </vt:lpstr>
      <vt:lpstr>Kuala Lumpur, Malaysia </vt:lpstr>
      <vt:lpstr>Northern Ireland, U.K</vt:lpstr>
      <vt:lpstr>Jalalabad, Afghanistan </vt:lpstr>
      <vt:lpstr>Vietnam </vt:lpstr>
      <vt:lpstr>Manila, Philippines </vt:lpstr>
      <vt:lpstr>London, England </vt:lpstr>
      <vt:lpstr>Bujumbura, Burundi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Classrooms of the world</dc:title>
  <dc:creator>CJV</dc:creator>
  <cp:lastModifiedBy>CJV</cp:lastModifiedBy>
  <cp:revision>1</cp:revision>
  <dcterms:modified xsi:type="dcterms:W3CDTF">2018-07-03T09:32:27Z</dcterms:modified>
</cp:coreProperties>
</file>