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2DBD8-78F9-4EF9-BD93-11326EF0823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9C5CEB2-90A2-455F-AD2D-3B0CF774AAF8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cs-CZ" dirty="0" smtClean="0"/>
            <a:t>autonomy</a:t>
          </a:r>
          <a:endParaRPr lang="cs-CZ" dirty="0"/>
        </a:p>
      </dgm:t>
    </dgm:pt>
    <dgm:pt modelId="{1041223F-298D-404A-B373-342EF14098DD}" type="parTrans" cxnId="{95353EB6-6E52-4A29-AD48-157FF8E61E2E}">
      <dgm:prSet/>
      <dgm:spPr/>
      <dgm:t>
        <a:bodyPr/>
        <a:lstStyle/>
        <a:p>
          <a:endParaRPr lang="cs-CZ"/>
        </a:p>
      </dgm:t>
    </dgm:pt>
    <dgm:pt modelId="{2C3AFDA2-6039-4CD5-A40F-6D129ED8E1F1}" type="sibTrans" cxnId="{95353EB6-6E52-4A29-AD48-157FF8E61E2E}">
      <dgm:prSet/>
      <dgm:spPr/>
      <dgm:t>
        <a:bodyPr/>
        <a:lstStyle/>
        <a:p>
          <a:endParaRPr lang="cs-CZ"/>
        </a:p>
      </dgm:t>
    </dgm:pt>
    <dgm:pt modelId="{DA02A941-FC97-48DD-9B8A-0F16DC5C59FC}">
      <dgm:prSet phldrT="[Text]"/>
      <dgm:spPr>
        <a:solidFill>
          <a:srgbClr val="FFFF00">
            <a:alpha val="63000"/>
          </a:srgbClr>
        </a:solidFill>
      </dgm:spPr>
      <dgm:t>
        <a:bodyPr/>
        <a:lstStyle/>
        <a:p>
          <a:r>
            <a:rPr lang="cs-CZ" dirty="0" err="1" smtClean="0"/>
            <a:t>relatedness</a:t>
          </a:r>
          <a:endParaRPr lang="cs-CZ" dirty="0"/>
        </a:p>
      </dgm:t>
    </dgm:pt>
    <dgm:pt modelId="{8415718E-AC89-4297-843E-1F1EB03AF4FF}" type="parTrans" cxnId="{413E1C42-70B2-41DA-8A0D-760EB62C7F1B}">
      <dgm:prSet/>
      <dgm:spPr/>
      <dgm:t>
        <a:bodyPr/>
        <a:lstStyle/>
        <a:p>
          <a:endParaRPr lang="cs-CZ"/>
        </a:p>
      </dgm:t>
    </dgm:pt>
    <dgm:pt modelId="{3ED82820-EBED-4BFB-9B97-50ABA63B3E54}" type="sibTrans" cxnId="{413E1C42-70B2-41DA-8A0D-760EB62C7F1B}">
      <dgm:prSet/>
      <dgm:spPr/>
      <dgm:t>
        <a:bodyPr/>
        <a:lstStyle/>
        <a:p>
          <a:endParaRPr lang="cs-CZ"/>
        </a:p>
      </dgm:t>
    </dgm:pt>
    <dgm:pt modelId="{5DA7198A-DA1A-4B61-B07D-92DCBFE3C92B}">
      <dgm:prSet phldrT="[Text]"/>
      <dgm:spPr>
        <a:solidFill>
          <a:schemeClr val="accent2">
            <a:lumMod val="75000"/>
            <a:alpha val="43000"/>
          </a:schemeClr>
        </a:solidFill>
      </dgm:spPr>
      <dgm:t>
        <a:bodyPr/>
        <a:lstStyle/>
        <a:p>
          <a:r>
            <a:rPr lang="cs-CZ" dirty="0" err="1" smtClean="0"/>
            <a:t>competence</a:t>
          </a:r>
          <a:endParaRPr lang="cs-CZ" dirty="0"/>
        </a:p>
      </dgm:t>
    </dgm:pt>
    <dgm:pt modelId="{6A285931-F071-4F6B-AF08-CCFBA551249C}" type="parTrans" cxnId="{165FD109-B8F1-4FA9-A076-96A02361341F}">
      <dgm:prSet/>
      <dgm:spPr/>
      <dgm:t>
        <a:bodyPr/>
        <a:lstStyle/>
        <a:p>
          <a:endParaRPr lang="cs-CZ"/>
        </a:p>
      </dgm:t>
    </dgm:pt>
    <dgm:pt modelId="{D570AA80-EE1F-4804-957D-D1124FC13817}" type="sibTrans" cxnId="{165FD109-B8F1-4FA9-A076-96A02361341F}">
      <dgm:prSet/>
      <dgm:spPr/>
      <dgm:t>
        <a:bodyPr/>
        <a:lstStyle/>
        <a:p>
          <a:endParaRPr lang="cs-CZ"/>
        </a:p>
      </dgm:t>
    </dgm:pt>
    <dgm:pt modelId="{6B6931D0-1063-4017-AC6F-807AFEA2A07D}" type="pres">
      <dgm:prSet presAssocID="{7622DBD8-78F9-4EF9-BD93-11326EF08236}" presName="compositeShape" presStyleCnt="0">
        <dgm:presLayoutVars>
          <dgm:chMax val="7"/>
          <dgm:dir/>
          <dgm:resizeHandles val="exact"/>
        </dgm:presLayoutVars>
      </dgm:prSet>
      <dgm:spPr/>
    </dgm:pt>
    <dgm:pt modelId="{487EF067-7193-4B8F-991C-562916B1B14A}" type="pres">
      <dgm:prSet presAssocID="{B9C5CEB2-90A2-455F-AD2D-3B0CF774AAF8}" presName="circ1" presStyleLbl="vennNode1" presStyleIdx="0" presStyleCnt="3" custLinFactNeighborX="-202" custLinFactNeighborY="1517"/>
      <dgm:spPr/>
    </dgm:pt>
    <dgm:pt modelId="{8E80D308-A1CB-41F2-AF26-9DA185E7A3EB}" type="pres">
      <dgm:prSet presAssocID="{B9C5CEB2-90A2-455F-AD2D-3B0CF774AA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1786F90-EB4F-4780-A739-2CC8208C3AE0}" type="pres">
      <dgm:prSet presAssocID="{DA02A941-FC97-48DD-9B8A-0F16DC5C59FC}" presName="circ2" presStyleLbl="vennNode1" presStyleIdx="1" presStyleCnt="3"/>
      <dgm:spPr/>
    </dgm:pt>
    <dgm:pt modelId="{04C98C53-A9B9-462C-938B-91AD3E8ACEC0}" type="pres">
      <dgm:prSet presAssocID="{DA02A941-FC97-48DD-9B8A-0F16DC5C59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4600CB-BBA4-42AF-8E12-856E6DDEE438}" type="pres">
      <dgm:prSet presAssocID="{5DA7198A-DA1A-4B61-B07D-92DCBFE3C92B}" presName="circ3" presStyleLbl="vennNode1" presStyleIdx="2" presStyleCnt="3"/>
      <dgm:spPr/>
    </dgm:pt>
    <dgm:pt modelId="{8B04234D-15D7-4BFD-B814-7D7CFDD12C92}" type="pres">
      <dgm:prSet presAssocID="{5DA7198A-DA1A-4B61-B07D-92DCBFE3C9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4137B1D-F6F2-4B17-BDA9-B2324958AE58}" type="presOf" srcId="{B9C5CEB2-90A2-455F-AD2D-3B0CF774AAF8}" destId="{8E80D308-A1CB-41F2-AF26-9DA185E7A3EB}" srcOrd="1" destOrd="0" presId="urn:microsoft.com/office/officeart/2005/8/layout/venn1"/>
    <dgm:cxn modelId="{21D16AF3-FB41-4993-98F9-2725E840B7AB}" type="presOf" srcId="{DA02A941-FC97-48DD-9B8A-0F16DC5C59FC}" destId="{04C98C53-A9B9-462C-938B-91AD3E8ACEC0}" srcOrd="1" destOrd="0" presId="urn:microsoft.com/office/officeart/2005/8/layout/venn1"/>
    <dgm:cxn modelId="{28E0171E-AFA6-49B0-880A-2328C44690EF}" type="presOf" srcId="{7622DBD8-78F9-4EF9-BD93-11326EF08236}" destId="{6B6931D0-1063-4017-AC6F-807AFEA2A07D}" srcOrd="0" destOrd="0" presId="urn:microsoft.com/office/officeart/2005/8/layout/venn1"/>
    <dgm:cxn modelId="{165FD109-B8F1-4FA9-A076-96A02361341F}" srcId="{7622DBD8-78F9-4EF9-BD93-11326EF08236}" destId="{5DA7198A-DA1A-4B61-B07D-92DCBFE3C92B}" srcOrd="2" destOrd="0" parTransId="{6A285931-F071-4F6B-AF08-CCFBA551249C}" sibTransId="{D570AA80-EE1F-4804-957D-D1124FC13817}"/>
    <dgm:cxn modelId="{95353EB6-6E52-4A29-AD48-157FF8E61E2E}" srcId="{7622DBD8-78F9-4EF9-BD93-11326EF08236}" destId="{B9C5CEB2-90A2-455F-AD2D-3B0CF774AAF8}" srcOrd="0" destOrd="0" parTransId="{1041223F-298D-404A-B373-342EF14098DD}" sibTransId="{2C3AFDA2-6039-4CD5-A40F-6D129ED8E1F1}"/>
    <dgm:cxn modelId="{21CA1BE0-CF74-4320-87B9-1D2F9F145C4A}" type="presOf" srcId="{B9C5CEB2-90A2-455F-AD2D-3B0CF774AAF8}" destId="{487EF067-7193-4B8F-991C-562916B1B14A}" srcOrd="0" destOrd="0" presId="urn:microsoft.com/office/officeart/2005/8/layout/venn1"/>
    <dgm:cxn modelId="{DCF744F7-03C2-4299-8B0A-97F126CF571A}" type="presOf" srcId="{5DA7198A-DA1A-4B61-B07D-92DCBFE3C92B}" destId="{8D4600CB-BBA4-42AF-8E12-856E6DDEE438}" srcOrd="0" destOrd="0" presId="urn:microsoft.com/office/officeart/2005/8/layout/venn1"/>
    <dgm:cxn modelId="{7A502C5A-7D3A-46C9-BB47-F7172B35B653}" type="presOf" srcId="{DA02A941-FC97-48DD-9B8A-0F16DC5C59FC}" destId="{71786F90-EB4F-4780-A739-2CC8208C3AE0}" srcOrd="0" destOrd="0" presId="urn:microsoft.com/office/officeart/2005/8/layout/venn1"/>
    <dgm:cxn modelId="{829BCF09-540A-41FC-9D9F-E921B682325D}" type="presOf" srcId="{5DA7198A-DA1A-4B61-B07D-92DCBFE3C92B}" destId="{8B04234D-15D7-4BFD-B814-7D7CFDD12C92}" srcOrd="1" destOrd="0" presId="urn:microsoft.com/office/officeart/2005/8/layout/venn1"/>
    <dgm:cxn modelId="{413E1C42-70B2-41DA-8A0D-760EB62C7F1B}" srcId="{7622DBD8-78F9-4EF9-BD93-11326EF08236}" destId="{DA02A941-FC97-48DD-9B8A-0F16DC5C59FC}" srcOrd="1" destOrd="0" parTransId="{8415718E-AC89-4297-843E-1F1EB03AF4FF}" sibTransId="{3ED82820-EBED-4BFB-9B97-50ABA63B3E54}"/>
    <dgm:cxn modelId="{2B209445-F963-4BE9-8F87-E2475169A244}" type="presParOf" srcId="{6B6931D0-1063-4017-AC6F-807AFEA2A07D}" destId="{487EF067-7193-4B8F-991C-562916B1B14A}" srcOrd="0" destOrd="0" presId="urn:microsoft.com/office/officeart/2005/8/layout/venn1"/>
    <dgm:cxn modelId="{80B3037E-C674-4911-A1EE-816C26811905}" type="presParOf" srcId="{6B6931D0-1063-4017-AC6F-807AFEA2A07D}" destId="{8E80D308-A1CB-41F2-AF26-9DA185E7A3EB}" srcOrd="1" destOrd="0" presId="urn:microsoft.com/office/officeart/2005/8/layout/venn1"/>
    <dgm:cxn modelId="{DAFE2E21-4B85-4289-A8F6-E55F867FF1A1}" type="presParOf" srcId="{6B6931D0-1063-4017-AC6F-807AFEA2A07D}" destId="{71786F90-EB4F-4780-A739-2CC8208C3AE0}" srcOrd="2" destOrd="0" presId="urn:microsoft.com/office/officeart/2005/8/layout/venn1"/>
    <dgm:cxn modelId="{F2C8F815-FC02-429B-8289-D31A7497AFCD}" type="presParOf" srcId="{6B6931D0-1063-4017-AC6F-807AFEA2A07D}" destId="{04C98C53-A9B9-462C-938B-91AD3E8ACEC0}" srcOrd="3" destOrd="0" presId="urn:microsoft.com/office/officeart/2005/8/layout/venn1"/>
    <dgm:cxn modelId="{946FF96E-1BAE-4C32-A9E0-AFB333786F46}" type="presParOf" srcId="{6B6931D0-1063-4017-AC6F-807AFEA2A07D}" destId="{8D4600CB-BBA4-42AF-8E12-856E6DDEE438}" srcOrd="4" destOrd="0" presId="urn:microsoft.com/office/officeart/2005/8/layout/venn1"/>
    <dgm:cxn modelId="{C02445BE-F512-4E40-AD46-44453F8ECA2B}" type="presParOf" srcId="{6B6931D0-1063-4017-AC6F-807AFEA2A07D}" destId="{8B04234D-15D7-4BFD-B814-7D7CFDD12C9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EF067-7193-4B8F-991C-562916B1B14A}">
      <dsp:nvSpPr>
        <dsp:cNvPr id="0" name=""/>
        <dsp:cNvSpPr/>
      </dsp:nvSpPr>
      <dsp:spPr>
        <a:xfrm>
          <a:off x="1823874" y="87790"/>
          <a:ext cx="2438400" cy="2438400"/>
        </a:xfrm>
        <a:prstGeom prst="ellipse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autonomy</a:t>
          </a:r>
          <a:endParaRPr lang="cs-CZ" sz="2200" kern="1200" dirty="0"/>
        </a:p>
      </dsp:txBody>
      <dsp:txXfrm>
        <a:off x="2148994" y="514510"/>
        <a:ext cx="1788160" cy="1097280"/>
      </dsp:txXfrm>
    </dsp:sp>
    <dsp:sp modelId="{71786F90-EB4F-4780-A739-2CC8208C3AE0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rgbClr val="FFFF00">
            <a:alpha val="6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relatedness</a:t>
          </a:r>
          <a:endParaRPr lang="cs-CZ" sz="2200" kern="1200" dirty="0"/>
        </a:p>
      </dsp:txBody>
      <dsp:txXfrm>
        <a:off x="3454400" y="2204720"/>
        <a:ext cx="1463040" cy="1341120"/>
      </dsp:txXfrm>
    </dsp:sp>
    <dsp:sp modelId="{8D4600CB-BBA4-42AF-8E12-856E6DDEE438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2">
            <a:lumMod val="75000"/>
            <a:alpha val="4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competence</a:t>
          </a:r>
          <a:endParaRPr lang="cs-CZ" sz="22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3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3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2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9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9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4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43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2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84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78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1D21-1834-4722-A5AC-9167E7FB8099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1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elf-development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26th </a:t>
            </a:r>
            <a:r>
              <a:rPr lang="cs-CZ" dirty="0" err="1" smtClean="0"/>
              <a:t>Feb</a:t>
            </a:r>
            <a:r>
              <a:rPr lang="cs-CZ" dirty="0" smtClean="0"/>
              <a:t>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40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</a:t>
            </a:r>
            <a:r>
              <a:rPr lang="cs-CZ" dirty="0" err="1"/>
              <a:t>-</a:t>
            </a:r>
            <a:r>
              <a:rPr lang="cs-CZ" dirty="0" err="1" smtClean="0"/>
              <a:t>determination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Deci and Ryan</a:t>
            </a:r>
          </a:p>
          <a:p>
            <a:pPr marL="0" indent="0">
              <a:buNone/>
            </a:pPr>
            <a:r>
              <a:rPr lang="cs-CZ" sz="1400" dirty="0" smtClean="0"/>
              <a:t>http://selfdeterminationtheory.org/</a:t>
            </a:r>
            <a:endParaRPr lang="cs-CZ" sz="1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18387706"/>
              </p:ext>
            </p:extLst>
          </p:nvPr>
        </p:nvGraphicFramePr>
        <p:xfrm>
          <a:off x="2339752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36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motivation</a:t>
            </a:r>
            <a:endParaRPr lang="cs-CZ" dirty="0"/>
          </a:p>
        </p:txBody>
      </p:sp>
      <p:pic>
        <p:nvPicPr>
          <p:cNvPr id="4" name="Zástupný symbol pro obsah 3" descr="Výsledek obrázku pro self determination continuu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" y="1796256"/>
            <a:ext cx="7820025" cy="413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72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oster session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55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life</a:t>
            </a:r>
            <a:r>
              <a:rPr lang="cs-CZ" dirty="0" smtClean="0"/>
              <a:t>-long, </a:t>
            </a:r>
            <a:r>
              <a:rPr lang="cs-CZ" dirty="0" err="1" smtClean="0"/>
              <a:t>life-deep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ife-wide</a:t>
            </a:r>
            <a:r>
              <a:rPr lang="cs-CZ" dirty="0" smtClean="0"/>
              <a:t> LEARNING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4208"/>
            <a:ext cx="5112568" cy="1620126"/>
          </a:xfrm>
        </p:spPr>
      </p:pic>
      <p:sp>
        <p:nvSpPr>
          <p:cNvPr id="5" name="Obdélník 4"/>
          <p:cNvSpPr/>
          <p:nvPr/>
        </p:nvSpPr>
        <p:spPr>
          <a:xfrm>
            <a:off x="755576" y="3304133"/>
            <a:ext cx="3644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i="1" dirty="0" smtClean="0"/>
              <a:t>http://agile.taylors.edu.my/thesa/about-thesa/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6979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life</a:t>
            </a:r>
            <a:r>
              <a:rPr lang="cs-CZ" dirty="0" smtClean="0"/>
              <a:t>-long, </a:t>
            </a:r>
            <a:r>
              <a:rPr lang="cs-CZ" dirty="0" err="1" smtClean="0"/>
              <a:t>life-deep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ife-wide</a:t>
            </a:r>
            <a:r>
              <a:rPr lang="cs-CZ" dirty="0" smtClean="0"/>
              <a:t> LEARNING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229600" cy="4036712"/>
          </a:xfrm>
        </p:spPr>
      </p:pic>
      <p:sp>
        <p:nvSpPr>
          <p:cNvPr id="6" name="Obdélník 5"/>
          <p:cNvSpPr/>
          <p:nvPr/>
        </p:nvSpPr>
        <p:spPr>
          <a:xfrm>
            <a:off x="4211960" y="587727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i="1" dirty="0" smtClean="0"/>
              <a:t>http://www.leyladrivingschool.com.au/the-solution/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546786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</Words>
  <Application>Microsoft Office PowerPoint</Application>
  <PresentationFormat>Předvádění na obrazovce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self-development</vt:lpstr>
      <vt:lpstr>self-determination theory</vt:lpstr>
      <vt:lpstr>motivation</vt:lpstr>
      <vt:lpstr>poster session</vt:lpstr>
      <vt:lpstr>life-long, life-deep, life-wide LEARNING</vt:lpstr>
      <vt:lpstr>life-long, life-deep, life-wide LEARNING</vt:lpstr>
    </vt:vector>
  </TitlesOfParts>
  <Company>CJV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self-development</dc:title>
  <dc:creator>CJV</dc:creator>
  <cp:lastModifiedBy>CJV</cp:lastModifiedBy>
  <cp:revision>3</cp:revision>
  <dcterms:created xsi:type="dcterms:W3CDTF">2018-02-26T09:21:06Z</dcterms:created>
  <dcterms:modified xsi:type="dcterms:W3CDTF">2018-02-26T09:44:09Z</dcterms:modified>
</cp:coreProperties>
</file>