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51499-98B0-4B0F-B565-697828625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B94E1D-9A5B-4EE1-9660-A0D828F56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82D2D2-12D5-44F5-8273-00A8A30FA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AE18-1A55-4181-8314-3809584D54A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BD59C4-E308-4128-AAFE-C86BDF223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9FC634-33CA-4950-9E85-8058914E7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8A7B-4A3C-4B0F-BCB7-044D824D03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87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DB7FF8-8A35-44CA-BBD3-D20D9440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E7FFCF4-F57B-4E2C-AD58-55A67BB77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882BA3-573A-4019-9485-74EC36627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AE18-1A55-4181-8314-3809584D54A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DF0ABD-78A6-4C72-85DD-C21F9ACBE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34D4AD-84D2-45F9-93CC-43A7744DF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8A7B-4A3C-4B0F-BCB7-044D824D03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3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AF4334F-5FC3-44FF-ADBF-73184D12BD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F64216-69F5-4638-BCC0-47A7D1DEA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E34052-881C-4E3E-9857-EF788001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AE18-1A55-4181-8314-3809584D54A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F6FB3F-3399-46CE-B97D-6F3AE31B2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F1DE98-3923-46CA-B117-747248A2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8A7B-4A3C-4B0F-BCB7-044D824D03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29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962AF5-69BB-4B89-86EA-6C59E2CA2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D5729C-490B-4BDD-955D-B4061984D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050FA9-09AE-4F7D-AA30-0F7A0BCE2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AE18-1A55-4181-8314-3809584D54A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A9D212-2417-460A-AA2D-17BD20025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E907E3-639E-453A-9DBC-95AC51CE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8A7B-4A3C-4B0F-BCB7-044D824D03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27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D6D86-58C1-4601-9A58-3C3663297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561AC1-B698-4F5F-B8E4-0E1091C44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3BC61-54D3-4634-80DB-A28CCA4A0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AE18-1A55-4181-8314-3809584D54A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8439A3-1438-49F6-9CD6-5C2378033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029852-FD82-4269-B472-063DBB9A6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8A7B-4A3C-4B0F-BCB7-044D824D03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181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4E082-1865-4CE8-A9FA-848DD8DBA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CBC434-9ABA-4E4B-8935-147296A8E9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EDCCC5-3FC6-40DC-857B-A48EB44C7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DE1625-4561-46B3-9258-82987CD40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AE18-1A55-4181-8314-3809584D54A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607F51-9426-470A-82F4-8374AA4BA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AF8733-CBC4-4D2B-A6A7-2789D9F4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8A7B-4A3C-4B0F-BCB7-044D824D03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39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7B09C6-0FBA-4915-8814-BB52224E7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FBC03C-73C3-4EE1-9BED-B8E97CB69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BD2D64-D18F-46DD-9B0D-092311888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D048F0F-B5AA-4D59-BF7C-7EF3AD9F2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3B6A147-DF56-4506-AE90-BA4C431130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32FEC6E-AC8E-4B00-8ED5-F665890D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AE18-1A55-4181-8314-3809584D54A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998918-A289-44BD-8174-F4A394A9E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80E7F91-61D2-478E-B1F2-CA3D8B00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8A7B-4A3C-4B0F-BCB7-044D824D03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26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8993D-1AB1-432D-8650-8ACC12261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9997B97-8174-454E-A2E4-8FB22C1D4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AE18-1A55-4181-8314-3809584D54A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098C66-A716-4485-B4A9-F86BF80B9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15B37B-A98D-4B11-82AE-3EC5A4467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8A7B-4A3C-4B0F-BCB7-044D824D03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9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EE797DB-7B9E-4235-913B-E161D9E42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AE18-1A55-4181-8314-3809584D54A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4A5BDDF-2F2D-4C58-A55D-3AF63B8F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1E5C227-2AD3-4B0F-A958-4772F7A66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8A7B-4A3C-4B0F-BCB7-044D824D03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0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97978-2446-4F44-B868-87650422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FEF1D-E85E-49A6-B37A-CE86BB18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F7A074-8B75-40CA-9DE6-94180F9F0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E0D5D3-BA92-41F7-9DA4-C36A2953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AE18-1A55-4181-8314-3809584D54A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343E5D-920F-40AA-B6D6-EEA6AC17C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AAE0BD-4C26-415B-BD33-0117EF752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8A7B-4A3C-4B0F-BCB7-044D824D03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56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D4CF41-E5A4-4D4C-A0CF-6E0EFE8A1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DC7BE80-D1B9-4D7F-95A8-30574B305A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A6644E5-209B-4B15-8A44-4AEA51EF6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10E626-6D10-4FAC-8A74-49E0BD55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AE18-1A55-4181-8314-3809584D54A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934163-62F6-44AF-97BE-7635FA95B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526FA2-6685-4A5C-95CE-3C311D645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8A7B-4A3C-4B0F-BCB7-044D824D03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02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F450FFA-E4B6-4023-B0E8-09A06B0F9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48C777-BE2D-4EB7-8D19-04FFA982C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91A15D-5420-4F81-926E-19D1425F2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7AE18-1A55-4181-8314-3809584D54A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18282A-3398-4CA5-B97B-D7016FE139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26814A-B3D0-4857-A9DA-3D2546AFA8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48A7B-4A3C-4B0F-BCB7-044D824D03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37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93E5C4E-0DA5-4D55-ACC0-88941D93B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365" y="24513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7200" b="1" dirty="0"/>
              <a:t>SER  ESTAR  HAY</a:t>
            </a:r>
          </a:p>
        </p:txBody>
      </p:sp>
    </p:spTree>
    <p:extLst>
      <p:ext uri="{BB962C8B-B14F-4D97-AF65-F5344CB8AC3E}">
        <p14:creationId xmlns:p14="http://schemas.microsoft.com/office/powerpoint/2010/main" val="139816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4F6AF203-7454-41A7-8BD2-3199BF91B32C}"/>
              </a:ext>
            </a:extLst>
          </p:cNvPr>
          <p:cNvSpPr/>
          <p:nvPr/>
        </p:nvSpPr>
        <p:spPr>
          <a:xfrm>
            <a:off x="1657904" y="1690688"/>
            <a:ext cx="3697552" cy="336685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D5B2B9-1F4F-437A-88C8-2EBC13504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b="1" dirty="0"/>
              <a:t>SER</a:t>
            </a:r>
            <a:r>
              <a:rPr lang="cs-CZ" sz="8000" b="1" dirty="0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30DC63-9E06-45A6-BFC0-405A3323E0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err="1"/>
              <a:t>Soy</a:t>
            </a:r>
            <a:endParaRPr lang="cs-CZ" dirty="0"/>
          </a:p>
          <a:p>
            <a:pPr marL="0" indent="0" algn="ctr">
              <a:buNone/>
            </a:pPr>
            <a:r>
              <a:rPr lang="cs-CZ" dirty="0" err="1"/>
              <a:t>Eres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Es</a:t>
            </a:r>
          </a:p>
          <a:p>
            <a:pPr marL="0" indent="0" algn="ctr">
              <a:buNone/>
            </a:pPr>
            <a:r>
              <a:rPr lang="cs-CZ" dirty="0" err="1"/>
              <a:t>Somos</a:t>
            </a:r>
            <a:endParaRPr lang="cs-CZ" dirty="0"/>
          </a:p>
          <a:p>
            <a:pPr marL="0" indent="0" algn="ctr">
              <a:buNone/>
            </a:pPr>
            <a:r>
              <a:rPr lang="cs-CZ" dirty="0" err="1"/>
              <a:t>Sois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Son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34E4ED8-D34B-4DD2-AF82-0E946CC8C970}"/>
              </a:ext>
            </a:extLst>
          </p:cNvPr>
          <p:cNvSpPr/>
          <p:nvPr/>
        </p:nvSpPr>
        <p:spPr>
          <a:xfrm>
            <a:off x="6836544" y="1690688"/>
            <a:ext cx="3697552" cy="33668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66C9CC1-B3ED-4358-9242-5857177BF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95479" y="1825625"/>
            <a:ext cx="5181600" cy="4351338"/>
          </a:xfrm>
        </p:spPr>
        <p:txBody>
          <a:bodyPr/>
          <a:lstStyle/>
          <a:p>
            <a:r>
              <a:rPr lang="cs-CZ" dirty="0"/>
              <a:t>Určení identity</a:t>
            </a:r>
          </a:p>
          <a:p>
            <a:r>
              <a:rPr lang="cs-CZ" dirty="0"/>
              <a:t>Určení původu</a:t>
            </a:r>
          </a:p>
          <a:p>
            <a:r>
              <a:rPr lang="cs-CZ" dirty="0"/>
              <a:t>Trvalé vlastnosti</a:t>
            </a:r>
          </a:p>
          <a:p>
            <a:r>
              <a:rPr lang="cs-CZ" dirty="0"/>
              <a:t>Povolání</a:t>
            </a:r>
          </a:p>
          <a:p>
            <a:r>
              <a:rPr lang="cs-CZ" dirty="0"/>
              <a:t>Vlastnické vztahy</a:t>
            </a:r>
          </a:p>
          <a:p>
            <a:r>
              <a:rPr lang="cs-CZ" dirty="0"/>
              <a:t>Hodiny</a:t>
            </a:r>
          </a:p>
        </p:txBody>
      </p:sp>
    </p:spTree>
    <p:extLst>
      <p:ext uri="{BB962C8B-B14F-4D97-AF65-F5344CB8AC3E}">
        <p14:creationId xmlns:p14="http://schemas.microsoft.com/office/powerpoint/2010/main" val="85337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4F6AF203-7454-41A7-8BD2-3199BF91B32C}"/>
              </a:ext>
            </a:extLst>
          </p:cNvPr>
          <p:cNvSpPr/>
          <p:nvPr/>
        </p:nvSpPr>
        <p:spPr>
          <a:xfrm>
            <a:off x="1657904" y="1690688"/>
            <a:ext cx="3697552" cy="336685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D5B2B9-1F4F-437A-88C8-2EBC13504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b="1" dirty="0"/>
              <a:t>ESTAR</a:t>
            </a:r>
            <a:r>
              <a:rPr lang="cs-CZ" sz="8000" b="1" dirty="0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30DC63-9E06-45A6-BFC0-405A3323E0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err="1"/>
              <a:t>Estoy</a:t>
            </a:r>
            <a:endParaRPr lang="cs-CZ" dirty="0"/>
          </a:p>
          <a:p>
            <a:pPr marL="0" indent="0" algn="ctr">
              <a:buNone/>
            </a:pPr>
            <a:r>
              <a:rPr lang="cs-CZ" dirty="0" err="1"/>
              <a:t>Estás</a:t>
            </a:r>
            <a:endParaRPr lang="cs-CZ" dirty="0"/>
          </a:p>
          <a:p>
            <a:pPr marL="0" indent="0" algn="ctr">
              <a:buNone/>
            </a:pPr>
            <a:r>
              <a:rPr lang="cs-CZ" dirty="0" err="1"/>
              <a:t>Está</a:t>
            </a:r>
            <a:endParaRPr lang="cs-CZ" dirty="0"/>
          </a:p>
          <a:p>
            <a:pPr marL="0" indent="0" algn="ctr">
              <a:buNone/>
            </a:pPr>
            <a:r>
              <a:rPr lang="cs-CZ" dirty="0" err="1"/>
              <a:t>Estamos</a:t>
            </a:r>
            <a:endParaRPr lang="cs-CZ" dirty="0"/>
          </a:p>
          <a:p>
            <a:pPr marL="0" indent="0" algn="ctr">
              <a:buNone/>
            </a:pPr>
            <a:r>
              <a:rPr lang="cs-CZ" dirty="0" err="1"/>
              <a:t>Estáis</a:t>
            </a:r>
            <a:endParaRPr lang="cs-CZ" dirty="0"/>
          </a:p>
          <a:p>
            <a:pPr marL="0" indent="0" algn="ctr">
              <a:buNone/>
            </a:pPr>
            <a:r>
              <a:rPr lang="cs-CZ" dirty="0" err="1"/>
              <a:t>Están</a:t>
            </a:r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34E4ED8-D34B-4DD2-AF82-0E946CC8C970}"/>
              </a:ext>
            </a:extLst>
          </p:cNvPr>
          <p:cNvSpPr/>
          <p:nvPr/>
        </p:nvSpPr>
        <p:spPr>
          <a:xfrm>
            <a:off x="6836544" y="1690688"/>
            <a:ext cx="3697552" cy="33668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66C9CC1-B3ED-4358-9242-5857177BF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95479" y="1825625"/>
            <a:ext cx="3438617" cy="4351338"/>
          </a:xfrm>
        </p:spPr>
        <p:txBody>
          <a:bodyPr/>
          <a:lstStyle/>
          <a:p>
            <a:r>
              <a:rPr lang="cs-CZ" dirty="0"/>
              <a:t>Určení polohy</a:t>
            </a:r>
          </a:p>
          <a:p>
            <a:r>
              <a:rPr lang="cs-CZ" dirty="0"/>
              <a:t>Umístění konkrétní osoby, věci, místa</a:t>
            </a:r>
          </a:p>
          <a:p>
            <a:r>
              <a:rPr lang="cs-CZ" dirty="0"/>
              <a:t>Stav osob, věcí</a:t>
            </a:r>
          </a:p>
          <a:p>
            <a:r>
              <a:rPr lang="cs-CZ" dirty="0" err="1"/>
              <a:t>Estar</a:t>
            </a:r>
            <a:r>
              <a:rPr lang="cs-CZ" dirty="0"/>
              <a:t> de</a:t>
            </a:r>
          </a:p>
        </p:txBody>
      </p:sp>
    </p:spTree>
    <p:extLst>
      <p:ext uri="{BB962C8B-B14F-4D97-AF65-F5344CB8AC3E}">
        <p14:creationId xmlns:p14="http://schemas.microsoft.com/office/powerpoint/2010/main" val="288721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4F6AF203-7454-41A7-8BD2-3199BF91B32C}"/>
              </a:ext>
            </a:extLst>
          </p:cNvPr>
          <p:cNvSpPr/>
          <p:nvPr/>
        </p:nvSpPr>
        <p:spPr>
          <a:xfrm>
            <a:off x="1657904" y="1690688"/>
            <a:ext cx="3697552" cy="336685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D5B2B9-1F4F-437A-88C8-2EBC13504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b="1" dirty="0"/>
              <a:t>HABER</a:t>
            </a:r>
            <a:r>
              <a:rPr lang="cs-CZ" sz="8000" b="1" dirty="0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30DC63-9E06-45A6-BFC0-405A3323E0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err="1"/>
              <a:t>Hay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34E4ED8-D34B-4DD2-AF82-0E946CC8C970}"/>
              </a:ext>
            </a:extLst>
          </p:cNvPr>
          <p:cNvSpPr/>
          <p:nvPr/>
        </p:nvSpPr>
        <p:spPr>
          <a:xfrm>
            <a:off x="6836544" y="1690688"/>
            <a:ext cx="3697552" cy="33668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66C9CC1-B3ED-4358-9242-5857177BF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95479" y="1825625"/>
            <a:ext cx="3438617" cy="4351338"/>
          </a:xfrm>
        </p:spPr>
        <p:txBody>
          <a:bodyPr>
            <a:normAutofit/>
          </a:bodyPr>
          <a:lstStyle/>
          <a:p>
            <a:r>
              <a:rPr lang="cs-CZ" dirty="0"/>
              <a:t>Existence</a:t>
            </a:r>
          </a:p>
          <a:p>
            <a:r>
              <a:rPr lang="cs-CZ" dirty="0"/>
              <a:t>„</a:t>
            </a:r>
            <a:r>
              <a:rPr lang="cs-CZ" dirty="0" err="1"/>
              <a:t>There</a:t>
            </a:r>
            <a:r>
              <a:rPr lang="cs-CZ" dirty="0"/>
              <a:t>  </a:t>
            </a:r>
            <a:r>
              <a:rPr lang="cs-CZ" dirty="0" err="1"/>
              <a:t>is</a:t>
            </a:r>
            <a:r>
              <a:rPr lang="cs-CZ" dirty="0"/>
              <a:t>/are“</a:t>
            </a:r>
          </a:p>
          <a:p>
            <a:r>
              <a:rPr lang="cs-CZ" dirty="0" err="1"/>
              <a:t>Un</a:t>
            </a:r>
            <a:r>
              <a:rPr lang="cs-CZ" dirty="0"/>
              <a:t>, una, </a:t>
            </a:r>
            <a:r>
              <a:rPr lang="cs-CZ" strike="sngStrike" dirty="0"/>
              <a:t>0</a:t>
            </a:r>
          </a:p>
          <a:p>
            <a:r>
              <a:rPr lang="cs-CZ" dirty="0" err="1"/>
              <a:t>Número</a:t>
            </a:r>
            <a:r>
              <a:rPr lang="cs-CZ" dirty="0"/>
              <a:t> (</a:t>
            </a:r>
            <a:r>
              <a:rPr lang="cs-CZ" dirty="0" err="1"/>
              <a:t>dos</a:t>
            </a:r>
            <a:r>
              <a:rPr lang="cs-CZ" dirty="0"/>
              <a:t>, </a:t>
            </a:r>
            <a:r>
              <a:rPr lang="cs-CZ" dirty="0" err="1"/>
              <a:t>muchos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388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F1C0F8-9766-4974-894F-D488208F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¿</a:t>
            </a:r>
            <a:r>
              <a:rPr lang="cs-CZ" b="1" dirty="0" err="1"/>
              <a:t>Dónde</a:t>
            </a:r>
            <a:r>
              <a:rPr lang="cs-CZ" b="1" dirty="0"/>
              <a:t> </a:t>
            </a:r>
            <a:r>
              <a:rPr lang="cs-CZ" b="1" dirty="0" err="1"/>
              <a:t>está</a:t>
            </a:r>
            <a:r>
              <a:rPr lang="cs-CZ" b="1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4C1E9C-F3A3-43A9-B31E-79BC1FD34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En la  </a:t>
            </a:r>
            <a:r>
              <a:rPr lang="cs-CZ" i="1" dirty="0" err="1"/>
              <a:t>costa</a:t>
            </a:r>
            <a:endParaRPr lang="cs-CZ" i="1" dirty="0"/>
          </a:p>
          <a:p>
            <a:r>
              <a:rPr lang="cs-CZ" i="1" dirty="0" err="1"/>
              <a:t>Lejos</a:t>
            </a:r>
            <a:r>
              <a:rPr lang="cs-CZ" i="1" dirty="0"/>
              <a:t> de la playa</a:t>
            </a:r>
          </a:p>
          <a:p>
            <a:r>
              <a:rPr lang="cs-CZ" i="1" dirty="0"/>
              <a:t>En </a:t>
            </a:r>
            <a:r>
              <a:rPr lang="cs-CZ" i="1" dirty="0" err="1"/>
              <a:t>Espa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ña</a:t>
            </a:r>
            <a:endParaRPr lang="cs-CZ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Cerca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 de Praga</a:t>
            </a:r>
          </a:p>
          <a:p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En el 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centro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ciudad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4619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98718-C3BE-4BD9-BD3B-D0C70F8AE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¿</a:t>
            </a:r>
            <a:r>
              <a:rPr lang="cs-CZ" b="1" dirty="0" err="1"/>
              <a:t>Qué</a:t>
            </a:r>
            <a:r>
              <a:rPr lang="cs-CZ" b="1" dirty="0"/>
              <a:t> </a:t>
            </a:r>
            <a:r>
              <a:rPr lang="cs-CZ" b="1" dirty="0" err="1"/>
              <a:t>hay</a:t>
            </a:r>
            <a:r>
              <a:rPr lang="cs-CZ" b="1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43FBC-C0BA-4C39-B1C7-9E34603C7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Buenos </a:t>
            </a:r>
            <a:r>
              <a:rPr lang="cs-CZ" i="1" dirty="0" err="1"/>
              <a:t>restaurantes</a:t>
            </a:r>
            <a:endParaRPr lang="cs-CZ" i="1" dirty="0"/>
          </a:p>
          <a:p>
            <a:r>
              <a:rPr lang="cs-CZ" i="1" dirty="0" err="1"/>
              <a:t>Un</a:t>
            </a:r>
            <a:r>
              <a:rPr lang="cs-CZ" i="1" dirty="0"/>
              <a:t> </a:t>
            </a:r>
            <a:r>
              <a:rPr lang="cs-CZ" i="1" dirty="0" err="1"/>
              <a:t>bosque</a:t>
            </a:r>
            <a:endParaRPr lang="cs-CZ" i="1" dirty="0"/>
          </a:p>
          <a:p>
            <a:r>
              <a:rPr lang="cs-CZ" i="1" dirty="0" err="1"/>
              <a:t>Ruido</a:t>
            </a:r>
            <a:endParaRPr lang="cs-CZ" i="1" dirty="0"/>
          </a:p>
          <a:p>
            <a:r>
              <a:rPr lang="cs-CZ" i="1" dirty="0" err="1"/>
              <a:t>Muchos</a:t>
            </a:r>
            <a:r>
              <a:rPr lang="cs-CZ" i="1" dirty="0"/>
              <a:t> </a:t>
            </a:r>
            <a:r>
              <a:rPr lang="cs-CZ" i="1" dirty="0" err="1"/>
              <a:t>monumentos</a:t>
            </a:r>
            <a:endParaRPr lang="cs-CZ" i="1" dirty="0"/>
          </a:p>
          <a:p>
            <a:r>
              <a:rPr lang="cs-CZ" i="1" dirty="0"/>
              <a:t>Mucha </a:t>
            </a:r>
            <a:r>
              <a:rPr lang="cs-CZ" i="1" dirty="0" err="1"/>
              <a:t>gente</a:t>
            </a:r>
            <a:endParaRPr lang="cs-CZ" i="1" dirty="0"/>
          </a:p>
          <a:p>
            <a:r>
              <a:rPr lang="cs-CZ" i="1" dirty="0" err="1"/>
              <a:t>Casas</a:t>
            </a:r>
            <a:r>
              <a:rPr lang="cs-CZ" i="1" dirty="0"/>
              <a:t> </a:t>
            </a:r>
            <a:r>
              <a:rPr lang="cs-CZ" i="1" dirty="0" err="1"/>
              <a:t>peque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ñas</a:t>
            </a:r>
            <a:endParaRPr lang="cs-CZ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Un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río</a:t>
            </a:r>
            <a:endParaRPr lang="cs-CZ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Montañas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238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98718-C3BE-4BD9-BD3B-D0C70F8AE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¿</a:t>
            </a:r>
            <a:r>
              <a:rPr lang="cs-CZ" b="1" dirty="0" err="1"/>
              <a:t>Cómo</a:t>
            </a:r>
            <a:r>
              <a:rPr lang="cs-CZ" b="1" dirty="0"/>
              <a:t> es?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43FBC-C0BA-4C39-B1C7-9E34603C7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Antiguo</a:t>
            </a:r>
          </a:p>
          <a:p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Romántico</a:t>
            </a:r>
            <a:endParaRPr lang="cs-CZ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Moderno</a:t>
            </a:r>
          </a:p>
          <a:p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Interesante</a:t>
            </a:r>
            <a:endParaRPr lang="cs-CZ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Turístico</a:t>
            </a:r>
            <a:endParaRPr lang="cs-CZ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Tranquilo</a:t>
            </a:r>
            <a:endParaRPr lang="cs-CZ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Famoso</a:t>
            </a:r>
            <a:endParaRPr lang="cs-CZ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83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113</Words>
  <Application>Microsoft Office PowerPoint</Application>
  <PresentationFormat>Širokoúhlá obrazovka</PresentationFormat>
  <Paragraphs>58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SER  ESTAR  HAY</vt:lpstr>
      <vt:lpstr>SER    </vt:lpstr>
      <vt:lpstr>ESTAR    </vt:lpstr>
      <vt:lpstr>HABER    </vt:lpstr>
      <vt:lpstr>¿Dónde está?</vt:lpstr>
      <vt:lpstr>¿Qué hay?</vt:lpstr>
      <vt:lpstr>¿Cómo 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Janovcová</dc:creator>
  <cp:lastModifiedBy>Ivana Janovcová</cp:lastModifiedBy>
  <cp:revision>7</cp:revision>
  <dcterms:created xsi:type="dcterms:W3CDTF">2020-04-01T19:32:43Z</dcterms:created>
  <dcterms:modified xsi:type="dcterms:W3CDTF">2020-04-01T20:14:56Z</dcterms:modified>
</cp:coreProperties>
</file>