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C81C3-05CA-4E8A-AC6D-0229E7859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F9FB99-FCB0-47FA-8962-FEE736086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990B6-60DB-47DB-97D8-56522BE7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8A7A6C-984A-4403-B1FE-C90DBD77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11A44-352A-4C7F-B5AA-B749F152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27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F4499-7AB2-4A30-9EB2-53B15FFB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536BA7-28FA-48DE-84A3-97629D731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EFAA39-E35B-498B-AE58-DEEAE4F5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AFF05-B0DC-43AA-A1E1-8E4165D2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8CFE82-E0DA-447B-87FC-9D40CDA2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8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270A27B-D0FF-49BD-A54B-125FAF2FF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D16E41-F65E-4454-B315-56C410275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05120F-E1A8-487E-AA18-37575FF9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16BB99-52DA-4F20-B0A3-1582A2A20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8E5596-1579-4E40-A0B0-1DCBFC52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47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93808-FE12-45FF-A2CA-97D34C13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1DA55-9024-42E0-93F2-D2FE951F5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70EC5-66DC-455A-AA26-42031118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BCBBF1-C737-461B-8EBD-301A95AC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18E129-A9DC-4004-A19C-CCA1B795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9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58922-F2EA-4FFD-AAC4-3F27D0940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78ACB0-7843-4442-9A67-7A3E24DC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1B3ECF-6EE8-4ADD-8111-EAE1BCA0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24840-CFB4-42AE-9D56-48483EA7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675148-AE0E-4766-9348-AEFDBE11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5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04969-2A6E-439B-B4B2-EECEF078B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73AC3-9DA5-47C0-B9F3-FAA461D7D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A46148-84A3-47C2-87B1-987E172CC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FD63BD-0640-4AF7-99A4-0FA9F0A68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FB67B1-96FE-4197-96AF-20FA2395D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2D9E4C-D605-41C8-A667-F82BF62A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72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07DFA-D496-4C42-9C25-6C62CA33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7CBA40-02CA-4A80-A5F8-93808DB4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01A2DB-01BA-4551-BF47-C3042B1B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505702-C437-41FD-8B5B-BB09C6689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61D8D3-B1E6-4F6B-A6A7-D62DAE768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886CD6-0380-4EBC-B9CE-BEDE86BE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F31FEF-CA1D-436A-BE14-30D89681A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7C547A-301B-4AE0-82F4-7EB9D655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0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9DE3C-CA55-4B0D-A8EB-8FE0C049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D35F84-840D-4AC6-A15A-864C5998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CF7B21-A69C-4D4D-BFB1-3D9A3C53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3423DC-2F85-4D0C-A19B-E59F4CBA6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12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A54EB9-313E-4420-AD9C-FE58E6A6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8A1762-CC6C-4815-8FAC-84865E11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B605E5-B2C4-4669-94B8-3D38113B0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6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2621F-35EF-4070-A3F5-00469943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970CA-591A-4F33-A774-FFC505B0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E06B92-D786-4985-BB43-3FB57B7A0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3E10E6-8A1B-48CE-9E43-45227B43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28B1B8-04BF-4A08-8B6F-3E18FF0F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911EB4-9422-4263-9E50-EC9FBC1C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F9F6A-B904-4429-947C-5AF9D335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83A0C8-F0F4-4CCF-91D1-BC8ACC0EB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A0AFED-251D-4728-8922-6B2741757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715DAF-2E05-4D61-A8D2-58172662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958706-9B15-4106-9416-B2585B61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4207F3-E8CC-4B18-A8F3-B20C679B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39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97429D-7724-4385-A936-99E15143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224C66-8FF2-4904-AFAC-884E95474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46426E-2033-4DDC-9DB7-D46F4BFDC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C590-52A0-446D-B1CB-D522CC72AE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4C6CA-C888-4ACC-8503-11B9FDC99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15646-6C6D-4BFB-8514-DD3330B00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AE46F-A819-4159-8A05-5C48079473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16D8C1-ACA6-424C-9074-47FBC0531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cs-CZ" sz="2800" b="1"/>
              <a:t>VERBOS REGULARES CON CAMBIO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8A2E63-D13B-47B8-9C38-4BF0A483D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542" y="2818985"/>
            <a:ext cx="4324458" cy="3415623"/>
          </a:xfrm>
        </p:spPr>
        <p:txBody>
          <a:bodyPr>
            <a:normAutofit/>
          </a:bodyPr>
          <a:lstStyle/>
          <a:p>
            <a:r>
              <a:rPr lang="cs-CZ" sz="2000" b="1" dirty="0"/>
              <a:t>O – UE </a:t>
            </a:r>
            <a:r>
              <a:rPr lang="cs-CZ" sz="2000" i="1" dirty="0"/>
              <a:t>(</a:t>
            </a:r>
            <a:r>
              <a:rPr lang="cs-CZ" sz="2000" i="1" dirty="0" err="1"/>
              <a:t>dormir</a:t>
            </a:r>
            <a:r>
              <a:rPr lang="cs-CZ" sz="2000" i="1" dirty="0"/>
              <a:t>, poder, </a:t>
            </a:r>
            <a:r>
              <a:rPr lang="cs-CZ" sz="2000" i="1" dirty="0" err="1"/>
              <a:t>doler</a:t>
            </a:r>
            <a:r>
              <a:rPr lang="cs-CZ" sz="2000" i="1" dirty="0"/>
              <a:t>, </a:t>
            </a:r>
            <a:r>
              <a:rPr lang="cs-CZ" sz="2000" i="1" dirty="0" err="1"/>
              <a:t>morir</a:t>
            </a:r>
            <a:r>
              <a:rPr lang="cs-CZ" sz="2000" i="1" dirty="0"/>
              <a:t>…)</a:t>
            </a:r>
          </a:p>
          <a:p>
            <a:r>
              <a:rPr lang="cs-CZ" sz="2000" b="1" dirty="0"/>
              <a:t>E- IE </a:t>
            </a:r>
            <a:r>
              <a:rPr lang="cs-CZ" sz="2000" i="1" dirty="0"/>
              <a:t>(</a:t>
            </a:r>
            <a:r>
              <a:rPr lang="cs-CZ" sz="2000" i="1" dirty="0" err="1"/>
              <a:t>querer</a:t>
            </a:r>
            <a:r>
              <a:rPr lang="cs-CZ" sz="2000" i="1" dirty="0"/>
              <a:t>, </a:t>
            </a:r>
            <a:r>
              <a:rPr lang="cs-CZ" sz="2000" i="1" dirty="0" err="1"/>
              <a:t>preferir</a:t>
            </a:r>
            <a:r>
              <a:rPr lang="cs-CZ" sz="2000" i="1" dirty="0"/>
              <a:t>, </a:t>
            </a:r>
            <a:r>
              <a:rPr lang="cs-CZ" sz="2000" i="1" dirty="0" err="1"/>
              <a:t>pensar</a:t>
            </a:r>
            <a:r>
              <a:rPr lang="cs-CZ" sz="2000" i="1" dirty="0"/>
              <a:t>…)</a:t>
            </a:r>
          </a:p>
          <a:p>
            <a:r>
              <a:rPr lang="cs-CZ" sz="2000" b="1" dirty="0"/>
              <a:t>E – I </a:t>
            </a:r>
            <a:r>
              <a:rPr lang="cs-CZ" sz="2000" i="1" dirty="0"/>
              <a:t>(</a:t>
            </a:r>
            <a:r>
              <a:rPr lang="cs-CZ" sz="2000" i="1" dirty="0" err="1"/>
              <a:t>pedir</a:t>
            </a:r>
            <a:r>
              <a:rPr lang="cs-CZ" sz="2000" i="1" dirty="0"/>
              <a:t>, </a:t>
            </a:r>
            <a:r>
              <a:rPr lang="cs-CZ" sz="2000" i="1" dirty="0" err="1"/>
              <a:t>decir</a:t>
            </a:r>
            <a:r>
              <a:rPr lang="cs-CZ" sz="2000" i="1" dirty="0"/>
              <a:t>, </a:t>
            </a:r>
            <a:r>
              <a:rPr lang="cs-CZ" sz="2000" i="1" dirty="0" err="1"/>
              <a:t>seguir</a:t>
            </a:r>
            <a:r>
              <a:rPr lang="cs-CZ" sz="2000" i="1" dirty="0"/>
              <a:t>…)</a:t>
            </a:r>
          </a:p>
          <a:p>
            <a:r>
              <a:rPr lang="cs-CZ" sz="2000" b="1" dirty="0"/>
              <a:t>U – UE </a:t>
            </a:r>
            <a:r>
              <a:rPr lang="cs-CZ" sz="2000" i="1" dirty="0"/>
              <a:t>(</a:t>
            </a:r>
            <a:r>
              <a:rPr lang="cs-CZ" sz="2000" i="1" dirty="0" err="1"/>
              <a:t>jugar</a:t>
            </a:r>
            <a:r>
              <a:rPr lang="cs-CZ" sz="2000" i="1" dirty="0"/>
              <a:t>)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1028" name="Picture 4" descr="Los verbos con cambios de raíz en español">
            <a:extLst>
              <a:ext uri="{FF2B5EF4-FFF2-40B4-BE49-F238E27FC236}">
                <a16:creationId xmlns:a16="http://schemas.microsoft.com/office/drawing/2014/main" id="{45A7C1A5-F59C-4EF7-BCF2-A5987B7C12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6"/>
          <a:stretch/>
        </p:blipFill>
        <p:spPr bwMode="auto">
          <a:xfrm>
            <a:off x="5574998" y="769926"/>
            <a:ext cx="5903640" cy="565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574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7BDA8-2EBB-40A8-BC60-42848D98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D96FA-FFBE-4723-B623-08F14B8D4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Image result for querrer bota">
            <a:extLst>
              <a:ext uri="{FF2B5EF4-FFF2-40B4-BE49-F238E27FC236}">
                <a16:creationId xmlns:a16="http://schemas.microsoft.com/office/drawing/2014/main" id="{24A557DA-2B85-4746-8083-3BAF96605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5" b="20565"/>
          <a:stretch/>
        </p:blipFill>
        <p:spPr bwMode="auto">
          <a:xfrm>
            <a:off x="838200" y="681037"/>
            <a:ext cx="10515426" cy="51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5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610D9-C1D5-44F8-A8A7-00CA0568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QU</a:t>
            </a:r>
            <a:r>
              <a:rPr lang="cs-CZ" b="1" dirty="0">
                <a:highlight>
                  <a:srgbClr val="FF00FF"/>
                </a:highlight>
              </a:rPr>
              <a:t>E</a:t>
            </a:r>
            <a:r>
              <a:rPr lang="cs-CZ" b="1" dirty="0"/>
              <a:t>R</a:t>
            </a:r>
            <a:r>
              <a:rPr lang="cs-CZ" b="1" dirty="0">
                <a:highlight>
                  <a:srgbClr val="FFFF00"/>
                </a:highlight>
              </a:rPr>
              <a:t>ER</a:t>
            </a:r>
            <a:br>
              <a:rPr lang="cs-CZ" b="1" dirty="0">
                <a:highlight>
                  <a:srgbClr val="FFFF00"/>
                </a:highlight>
              </a:rPr>
            </a:br>
            <a:endParaRPr lang="cs-CZ" b="1" dirty="0">
              <a:highlight>
                <a:srgbClr val="FFFF00"/>
              </a:highlight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C2259C09-DF53-451F-B6DE-70250067F2ED}"/>
              </a:ext>
            </a:extLst>
          </p:cNvPr>
          <p:cNvCxnSpPr>
            <a:cxnSpLocks/>
          </p:cNvCxnSpPr>
          <p:nvPr/>
        </p:nvCxnSpPr>
        <p:spPr>
          <a:xfrm>
            <a:off x="6011159" y="1093509"/>
            <a:ext cx="0" cy="502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Nadpis 1">
            <a:extLst>
              <a:ext uri="{FF2B5EF4-FFF2-40B4-BE49-F238E27FC236}">
                <a16:creationId xmlns:a16="http://schemas.microsoft.com/office/drawing/2014/main" id="{D1297446-BD1D-4083-BA98-1B5E166D9DA3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1476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QU</a:t>
            </a:r>
            <a:r>
              <a:rPr lang="cs-CZ" b="1" dirty="0">
                <a:highlight>
                  <a:srgbClr val="FF00FF"/>
                </a:highlight>
              </a:rPr>
              <a:t>IE</a:t>
            </a:r>
            <a:r>
              <a:rPr lang="cs-CZ" b="1" dirty="0"/>
              <a:t>R</a:t>
            </a:r>
            <a:r>
              <a:rPr lang="cs-CZ" b="1" dirty="0">
                <a:highlight>
                  <a:srgbClr val="FFFF00"/>
                </a:highlight>
              </a:rPr>
              <a:t>ER</a:t>
            </a:r>
            <a:br>
              <a:rPr lang="cs-CZ" b="1" dirty="0">
                <a:highlight>
                  <a:srgbClr val="FFFF00"/>
                </a:highlight>
              </a:rPr>
            </a:b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4E9494-CF78-499E-A6DC-CE00F427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030" y="3640815"/>
            <a:ext cx="10223770" cy="3071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Yo</a:t>
            </a:r>
            <a:r>
              <a:rPr lang="cs-CZ" dirty="0"/>
              <a:t> </a:t>
            </a:r>
            <a:r>
              <a:rPr lang="cs-CZ" dirty="0" err="1"/>
              <a:t>qu</a:t>
            </a:r>
            <a:r>
              <a:rPr lang="cs-CZ" dirty="0" err="1">
                <a:highlight>
                  <a:srgbClr val="FF00FF"/>
                </a:highlight>
              </a:rPr>
              <a:t>ie</a:t>
            </a:r>
            <a:r>
              <a:rPr lang="cs-CZ" dirty="0" err="1"/>
              <a:t>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O</a:t>
            </a:r>
            <a:r>
              <a:rPr lang="cs-CZ" dirty="0"/>
              <a:t>					</a:t>
            </a:r>
            <a:r>
              <a:rPr lang="cs-CZ" dirty="0" err="1"/>
              <a:t>Nosotros</a:t>
            </a:r>
            <a:r>
              <a:rPr lang="cs-CZ" dirty="0"/>
              <a:t> </a:t>
            </a:r>
            <a:r>
              <a:rPr lang="cs-CZ" dirty="0" err="1"/>
              <a:t>quer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EMOS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Tú</a:t>
            </a:r>
            <a:r>
              <a:rPr lang="cs-CZ" dirty="0"/>
              <a:t> </a:t>
            </a:r>
            <a:r>
              <a:rPr lang="cs-CZ" dirty="0" err="1"/>
              <a:t>qu</a:t>
            </a:r>
            <a:r>
              <a:rPr lang="cs-CZ" dirty="0" err="1">
                <a:highlight>
                  <a:srgbClr val="FF00FF"/>
                </a:highlight>
              </a:rPr>
              <a:t>ie</a:t>
            </a:r>
            <a:r>
              <a:rPr lang="cs-CZ" dirty="0" err="1"/>
              <a:t>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ES</a:t>
            </a:r>
            <a:r>
              <a:rPr lang="cs-CZ" dirty="0"/>
              <a:t>				</a:t>
            </a:r>
            <a:r>
              <a:rPr lang="cs-CZ" dirty="0" err="1"/>
              <a:t>Vosotros</a:t>
            </a:r>
            <a:r>
              <a:rPr lang="cs-CZ" dirty="0"/>
              <a:t> </a:t>
            </a:r>
            <a:r>
              <a:rPr lang="cs-CZ" dirty="0" err="1"/>
              <a:t>quer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ÉIS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Él</a:t>
            </a:r>
            <a:r>
              <a:rPr lang="cs-CZ" dirty="0"/>
              <a:t> </a:t>
            </a:r>
            <a:r>
              <a:rPr lang="cs-CZ" dirty="0" err="1"/>
              <a:t>qu</a:t>
            </a:r>
            <a:r>
              <a:rPr lang="cs-CZ" dirty="0" err="1">
                <a:highlight>
                  <a:srgbClr val="FF00FF"/>
                </a:highlight>
              </a:rPr>
              <a:t>ie</a:t>
            </a:r>
            <a:r>
              <a:rPr lang="cs-CZ" dirty="0" err="1"/>
              <a:t>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E	</a:t>
            </a:r>
            <a:r>
              <a:rPr lang="cs-CZ" dirty="0"/>
              <a:t>				</a:t>
            </a:r>
            <a:r>
              <a:rPr lang="cs-CZ" dirty="0" err="1"/>
              <a:t>Ellos</a:t>
            </a:r>
            <a:r>
              <a:rPr lang="cs-CZ" dirty="0"/>
              <a:t> </a:t>
            </a:r>
            <a:r>
              <a:rPr lang="cs-CZ" dirty="0" err="1"/>
              <a:t>qu</a:t>
            </a:r>
            <a:r>
              <a:rPr lang="cs-CZ" dirty="0" err="1">
                <a:highlight>
                  <a:srgbClr val="FF00FF"/>
                </a:highlight>
              </a:rPr>
              <a:t>ie</a:t>
            </a:r>
            <a:r>
              <a:rPr lang="cs-CZ" dirty="0" err="1"/>
              <a:t>r</a:t>
            </a:r>
            <a:r>
              <a:rPr lang="cs-CZ" dirty="0"/>
              <a:t> + </a:t>
            </a:r>
            <a:r>
              <a:rPr lang="cs-CZ" dirty="0">
                <a:highlight>
                  <a:srgbClr val="FFFF00"/>
                </a:highlight>
              </a:rPr>
              <a:t>EN</a:t>
            </a:r>
          </a:p>
        </p:txBody>
      </p:sp>
      <p:pic>
        <p:nvPicPr>
          <p:cNvPr id="2052" name="Picture 4" descr="Image result for výkričník">
            <a:extLst>
              <a:ext uri="{FF2B5EF4-FFF2-40B4-BE49-F238E27FC236}">
                <a16:creationId xmlns:a16="http://schemas.microsoft.com/office/drawing/2014/main" id="{E25A55C2-461C-4A5C-ACEB-C72E273CE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784" y="3452568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výkričník">
            <a:extLst>
              <a:ext uri="{FF2B5EF4-FFF2-40B4-BE49-F238E27FC236}">
                <a16:creationId xmlns:a16="http://schemas.microsoft.com/office/drawing/2014/main" id="{09F90A71-04EA-4305-8921-4F5B23DE0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757" y="3452568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17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36041-15CA-4D05-83A3-E4538724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Image result for querrer bota">
            <a:extLst>
              <a:ext uri="{FF2B5EF4-FFF2-40B4-BE49-F238E27FC236}">
                <a16:creationId xmlns:a16="http://schemas.microsoft.com/office/drawing/2014/main" id="{725431A5-AC00-450A-AB50-51C8272B3F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" t="12240" r="46708" b="13642"/>
          <a:stretch/>
        </p:blipFill>
        <p:spPr bwMode="auto">
          <a:xfrm>
            <a:off x="2734134" y="993431"/>
            <a:ext cx="6581755" cy="487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06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VERBOS REGULARES CON CAMBIO</vt:lpstr>
      <vt:lpstr>Prezentace aplikace PowerPoint</vt:lpstr>
      <vt:lpstr>QUERER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REGULARES CON CAMBIO</dc:title>
  <dc:creator>Ivana Janovcová</dc:creator>
  <cp:lastModifiedBy>Ivana Janovcová</cp:lastModifiedBy>
  <cp:revision>3</cp:revision>
  <dcterms:created xsi:type="dcterms:W3CDTF">2020-03-25T20:37:56Z</dcterms:created>
  <dcterms:modified xsi:type="dcterms:W3CDTF">2020-03-25T20:44:05Z</dcterms:modified>
</cp:coreProperties>
</file>