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</a:t>
            </a:r>
            <a:r>
              <a:rPr lang="en-US" dirty="0"/>
              <a:t>10</a:t>
            </a:r>
            <a:r>
              <a:rPr lang="cs-CZ" dirty="0"/>
              <a:t>:</a:t>
            </a:r>
            <a:r>
              <a:rPr lang="en-US" dirty="0"/>
              <a:t> </a:t>
            </a:r>
            <a:br>
              <a:rPr lang="en-US" dirty="0"/>
            </a:br>
            <a:r>
              <a:rPr lang="cs-CZ" dirty="0"/>
              <a:t>statistické testy </a:t>
            </a:r>
            <a:br>
              <a:rPr lang="cs-CZ" dirty="0"/>
            </a:br>
            <a:r>
              <a:rPr lang="cs-CZ" dirty="0"/>
              <a:t>B) testy binomického </a:t>
            </a:r>
            <a:r>
              <a:rPr lang="cs-CZ" dirty="0" err="1"/>
              <a:t>rozd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C) testy normálního </a:t>
            </a:r>
            <a:r>
              <a:rPr lang="cs-CZ" dirty="0" err="1"/>
              <a:t>rozd</a:t>
            </a:r>
            <a:r>
              <a:rPr lang="cs-CZ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Ad B) testy na binomické rozdělení: str. 127-128, příklady 9.4, 9.6, 9.7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Ad C) testy na normální rozdělení, střední hodnota průměru při známém rozptylu: str.132, příklady 9.15, 9.16, 9.17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(výsledky najdete hned za zadáním příkladu)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Sbirka-BMA3-pdf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3623</TotalTime>
  <Words>74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Citáty</vt:lpstr>
      <vt:lpstr> cvičení 10:  statistické testy  B) testy binomického rozd. C) testy normálního rozd.</vt:lpstr>
      <vt:lpstr>Sbirka-BMA3-pdf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181</cp:revision>
  <cp:lastPrinted>2017-03-18T19:09:39Z</cp:lastPrinted>
  <dcterms:created xsi:type="dcterms:W3CDTF">2017-03-12T08:40:04Z</dcterms:created>
  <dcterms:modified xsi:type="dcterms:W3CDTF">2020-04-21T08:02:06Z</dcterms:modified>
</cp:coreProperties>
</file>