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5"/>
  </p:handoutMasterIdLst>
  <p:sldIdLst>
    <p:sldId id="256" r:id="rId2"/>
    <p:sldId id="261" r:id="rId3"/>
    <p:sldId id="262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B5E5C4-290D-4FB7-95A5-3AFBB0ED9FEB}" type="datetimeFigureOut">
              <a:rPr lang="cs-CZ" smtClean="0"/>
              <a:t>04.05.2020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168E71-8D06-4DF1-8AB2-24EFD99B7A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94251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sz="2000" dirty="0"/>
          </a:p>
          <a:p>
            <a:endParaRPr lang="cs-CZ" sz="2000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896FF426-A948-4E02-8681-A8397960750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Přednáška 12:</a:t>
            </a:r>
            <a:br>
              <a:rPr lang="cs-CZ" dirty="0"/>
            </a:br>
            <a:r>
              <a:rPr lang="cs-CZ" dirty="0"/>
              <a:t>E) testy chí-kvadrát</a:t>
            </a:r>
            <a:br>
              <a:rPr lang="cs-CZ" dirty="0"/>
            </a:br>
            <a:r>
              <a:rPr lang="cs-CZ" dirty="0"/>
              <a:t>F) testy neparametrické</a:t>
            </a:r>
          </a:p>
        </p:txBody>
      </p:sp>
    </p:spTree>
    <p:extLst>
      <p:ext uri="{BB962C8B-B14F-4D97-AF65-F5344CB8AC3E}">
        <p14:creationId xmlns:p14="http://schemas.microsoft.com/office/powerpoint/2010/main" val="2612098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9999" y="2248792"/>
            <a:ext cx="10971184" cy="432428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i="1" dirty="0"/>
              <a:t>Ad E) testy rozdělení Chí-kvadrát: text MPSO, kapitola 5, strany 117 až 125 mimo příklad 5.1 (ten nemusíte číst)</a:t>
            </a:r>
          </a:p>
          <a:p>
            <a:pPr marL="0" indent="0">
              <a:buNone/>
            </a:pPr>
            <a:endParaRPr lang="cs-CZ" sz="2400" i="1" dirty="0"/>
          </a:p>
          <a:p>
            <a:pPr marL="0" indent="0">
              <a:buNone/>
            </a:pPr>
            <a:r>
              <a:rPr lang="cs-CZ" sz="2400" i="1" dirty="0"/>
              <a:t>Pozn. K příkladu 5.2: tento test se nazývá test chí kvadrát dobré shody (</a:t>
            </a:r>
            <a:r>
              <a:rPr lang="cs-CZ" sz="2400" i="1" dirty="0" err="1"/>
              <a:t>good</a:t>
            </a:r>
            <a:r>
              <a:rPr lang="cs-CZ" sz="2400" i="1" dirty="0"/>
              <a:t> fit test, tj. v angličtině někdy zkratka GFT)</a:t>
            </a:r>
          </a:p>
          <a:p>
            <a:pPr marL="0" indent="0">
              <a:buNone/>
            </a:pPr>
            <a:endParaRPr lang="cs-CZ" sz="2400" i="1" dirty="0"/>
          </a:p>
          <a:p>
            <a:pPr marL="0" indent="0">
              <a:buNone/>
            </a:pPr>
            <a:r>
              <a:rPr lang="cs-CZ" sz="2400" i="1" dirty="0"/>
              <a:t>Pozn. K příkladu 5.3: tento test se nazývá test nezávislosti  v kontingenční tabulce.</a:t>
            </a:r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08383" y="450574"/>
            <a:ext cx="10573615" cy="967064"/>
          </a:xfrm>
        </p:spPr>
        <p:txBody>
          <a:bodyPr/>
          <a:lstStyle/>
          <a:p>
            <a:r>
              <a:rPr lang="cs-CZ" dirty="0"/>
              <a:t>Text MPSO-</a:t>
            </a:r>
            <a:r>
              <a:rPr lang="cs-CZ" dirty="0" err="1"/>
              <a:t>pdf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5509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9999" y="2248792"/>
            <a:ext cx="10971184" cy="432428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i="1" dirty="0"/>
              <a:t>Ad F) Neparametrické testy: jedná se o takové testy, ve kterých víme, že měřená veličina určitě nemá normální rozdělení …. Text MPSO, str. 128 až 133 … projdete jediný příklad neparametrického textu, a sice Mannův-</a:t>
            </a:r>
            <a:r>
              <a:rPr lang="cs-CZ" sz="2400" i="1" dirty="0" err="1"/>
              <a:t>Whitneyův</a:t>
            </a:r>
            <a:r>
              <a:rPr lang="cs-CZ" sz="2400" i="1" dirty="0"/>
              <a:t> test pořadí hodnot.</a:t>
            </a:r>
          </a:p>
          <a:p>
            <a:pPr marL="0" indent="0">
              <a:buNone/>
            </a:pPr>
            <a:endParaRPr lang="cs-CZ" sz="2400" i="1" dirty="0"/>
          </a:p>
          <a:p>
            <a:pPr marL="0" indent="0">
              <a:buNone/>
            </a:pPr>
            <a:r>
              <a:rPr lang="cs-CZ" sz="2400" i="1" dirty="0"/>
              <a:t>Na str. 132-133 máte i tabulky kritických hodnot testu pro různé počty měření</a:t>
            </a:r>
          </a:p>
          <a:p>
            <a:pPr marL="0" indent="0">
              <a:buNone/>
            </a:pPr>
            <a:endParaRPr lang="cs-CZ" sz="2400" i="1" dirty="0"/>
          </a:p>
          <a:p>
            <a:pPr marL="0" indent="0">
              <a:buNone/>
            </a:pPr>
            <a:r>
              <a:rPr lang="cs-CZ" sz="2400" i="1" dirty="0"/>
              <a:t>A to je vše! Úvod do </a:t>
            </a:r>
            <a:r>
              <a:rPr lang="cs-CZ" sz="2400" i="1"/>
              <a:t>statistických testů máte za sebou!</a:t>
            </a:r>
            <a:endParaRPr lang="cs-CZ" sz="2400" i="1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08383" y="450574"/>
            <a:ext cx="10573615" cy="967064"/>
          </a:xfrm>
        </p:spPr>
        <p:txBody>
          <a:bodyPr/>
          <a:lstStyle/>
          <a:p>
            <a:r>
              <a:rPr lang="cs-CZ" dirty="0"/>
              <a:t>Text MPSO-</a:t>
            </a:r>
            <a:r>
              <a:rPr lang="cs-CZ" dirty="0" err="1"/>
              <a:t>pdf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43885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áty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TM03457503[[fn=Citáty]]</Template>
  <TotalTime>3671</TotalTime>
  <Words>159</Words>
  <Application>Microsoft Office PowerPoint</Application>
  <PresentationFormat>Širokoúhlá obrazovka</PresentationFormat>
  <Paragraphs>13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Calibri</vt:lpstr>
      <vt:lpstr>Century Gothic</vt:lpstr>
      <vt:lpstr>Wingdings 2</vt:lpstr>
      <vt:lpstr>Citáty</vt:lpstr>
      <vt:lpstr>Přednáška 12: E) testy chí-kvadrát F) testy neparametrické</vt:lpstr>
      <vt:lpstr>Text MPSO-pdf</vt:lpstr>
      <vt:lpstr>Text MPSO-pdf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Může nás zákon spasit?</dc:title>
  <dc:creator>Breta</dc:creator>
  <cp:lastModifiedBy>Breta</cp:lastModifiedBy>
  <cp:revision>183</cp:revision>
  <cp:lastPrinted>2017-03-18T19:09:39Z</cp:lastPrinted>
  <dcterms:created xsi:type="dcterms:W3CDTF">2017-03-12T08:40:04Z</dcterms:created>
  <dcterms:modified xsi:type="dcterms:W3CDTF">2020-05-04T09:14:42Z</dcterms:modified>
</cp:coreProperties>
</file>