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7" r:id="rId5"/>
    <p:sldId id="259" r:id="rId6"/>
    <p:sldId id="262" r:id="rId7"/>
    <p:sldId id="261" r:id="rId8"/>
    <p:sldId id="287" r:id="rId9"/>
    <p:sldId id="288"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48F842-FBD1-41B5-A3D3-4B2F89B3F09B}" v="311" dt="2020-03-25T16:07:21.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781" autoAdjust="0"/>
  </p:normalViewPr>
  <p:slideViewPr>
    <p:cSldViewPr snapToGrid="0">
      <p:cViewPr varScale="1">
        <p:scale>
          <a:sx n="54" d="100"/>
          <a:sy n="54" d="100"/>
        </p:scale>
        <p:origin x="11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áňa Fikarová" userId="6a3c8dca-3f52-40fc-bdb7-dede46ffbcc9" providerId="ADAL" clId="{3948F842-FBD1-41B5-A3D3-4B2F89B3F09B}"/>
    <pc:docChg chg="undo redo custSel addSld delSld modSld sldOrd delMainMaster">
      <pc:chgData name="Táňa Fikarová" userId="6a3c8dca-3f52-40fc-bdb7-dede46ffbcc9" providerId="ADAL" clId="{3948F842-FBD1-41B5-A3D3-4B2F89B3F09B}" dt="2020-03-25T16:27:12.037" v="2585" actId="6549"/>
      <pc:docMkLst>
        <pc:docMk/>
      </pc:docMkLst>
      <pc:sldChg chg="del">
        <pc:chgData name="Táňa Fikarová" userId="6a3c8dca-3f52-40fc-bdb7-dede46ffbcc9" providerId="ADAL" clId="{3948F842-FBD1-41B5-A3D3-4B2F89B3F09B}" dt="2020-03-24T14:20:50.450" v="0" actId="47"/>
        <pc:sldMkLst>
          <pc:docMk/>
          <pc:sldMk cId="1277711315" sldId="256"/>
        </pc:sldMkLst>
      </pc:sldChg>
      <pc:sldChg chg="addSp delSp modSp modTransition modAnim modNotesTx">
        <pc:chgData name="Táňa Fikarová" userId="6a3c8dca-3f52-40fc-bdb7-dede46ffbcc9" providerId="ADAL" clId="{3948F842-FBD1-41B5-A3D3-4B2F89B3F09B}" dt="2020-03-25T16:27:12.037" v="2585" actId="6549"/>
        <pc:sldMkLst>
          <pc:docMk/>
          <pc:sldMk cId="0" sldId="257"/>
        </pc:sldMkLst>
        <pc:picChg chg="add del mod">
          <ac:chgData name="Táňa Fikarová" userId="6a3c8dca-3f52-40fc-bdb7-dede46ffbcc9" providerId="ADAL" clId="{3948F842-FBD1-41B5-A3D3-4B2F89B3F09B}" dt="2020-03-24T14:57:21.234" v="44"/>
          <ac:picMkLst>
            <pc:docMk/>
            <pc:sldMk cId="0" sldId="257"/>
            <ac:picMk id="2" creationId="{0C61E23B-26AB-4071-A6E1-CFC33C48BFB4}"/>
          </ac:picMkLst>
        </pc:picChg>
        <pc:picChg chg="add mod">
          <ac:chgData name="Táňa Fikarová" userId="6a3c8dca-3f52-40fc-bdb7-dede46ffbcc9" providerId="ADAL" clId="{3948F842-FBD1-41B5-A3D3-4B2F89B3F09B}" dt="2020-03-25T16:07:21.032" v="2580"/>
          <ac:picMkLst>
            <pc:docMk/>
            <pc:sldMk cId="0" sldId="257"/>
            <ac:picMk id="2" creationId="{3B355789-1E80-4F08-819C-BA308BFB1725}"/>
          </ac:picMkLst>
        </pc:picChg>
      </pc:sldChg>
      <pc:sldChg chg="addSp delSp modSp modTransition modAnim modNotesTx">
        <pc:chgData name="Táňa Fikarová" userId="6a3c8dca-3f52-40fc-bdb7-dede46ffbcc9" providerId="ADAL" clId="{3948F842-FBD1-41B5-A3D3-4B2F89B3F09B}" dt="2020-03-25T15:14:08.125" v="375" actId="6549"/>
        <pc:sldMkLst>
          <pc:docMk/>
          <pc:sldMk cId="0" sldId="259"/>
        </pc:sldMkLst>
        <pc:picChg chg="add del mod">
          <ac:chgData name="Táňa Fikarová" userId="6a3c8dca-3f52-40fc-bdb7-dede46ffbcc9" providerId="ADAL" clId="{3948F842-FBD1-41B5-A3D3-4B2F89B3F09B}" dt="2020-03-25T13:29:41.288" v="369"/>
          <ac:picMkLst>
            <pc:docMk/>
            <pc:sldMk cId="0" sldId="259"/>
            <ac:picMk id="2" creationId="{3306A785-669E-458E-B596-C34348B4FFA4}"/>
          </ac:picMkLst>
        </pc:picChg>
        <pc:picChg chg="add del mod">
          <ac:chgData name="Táňa Fikarová" userId="6a3c8dca-3f52-40fc-bdb7-dede46ffbcc9" providerId="ADAL" clId="{3948F842-FBD1-41B5-A3D3-4B2F89B3F09B}" dt="2020-03-24T15:19:42.042" v="46"/>
          <ac:picMkLst>
            <pc:docMk/>
            <pc:sldMk cId="0" sldId="259"/>
            <ac:picMk id="2" creationId="{7F17A6CF-09C3-4226-B8A4-1E291D8E040A}"/>
          </ac:picMkLst>
        </pc:picChg>
        <pc:picChg chg="add del mod">
          <ac:chgData name="Táňa Fikarová" userId="6a3c8dca-3f52-40fc-bdb7-dede46ffbcc9" providerId="ADAL" clId="{3948F842-FBD1-41B5-A3D3-4B2F89B3F09B}" dt="2020-03-25T13:28:55.023" v="367"/>
          <ac:picMkLst>
            <pc:docMk/>
            <pc:sldMk cId="0" sldId="259"/>
            <ac:picMk id="3" creationId="{011D880A-215F-46B8-9891-9D73E087EE1B}"/>
          </ac:picMkLst>
        </pc:picChg>
        <pc:picChg chg="add del mod">
          <ac:chgData name="Táňa Fikarová" userId="6a3c8dca-3f52-40fc-bdb7-dede46ffbcc9" providerId="ADAL" clId="{3948F842-FBD1-41B5-A3D3-4B2F89B3F09B}" dt="2020-03-25T13:30:28.555" v="371"/>
          <ac:picMkLst>
            <pc:docMk/>
            <pc:sldMk cId="0" sldId="259"/>
            <ac:picMk id="4" creationId="{96141AE4-109B-4E93-9010-952BB73ADB23}"/>
          </ac:picMkLst>
        </pc:picChg>
        <pc:picChg chg="add del mod">
          <ac:chgData name="Táňa Fikarová" userId="6a3c8dca-3f52-40fc-bdb7-dede46ffbcc9" providerId="ADAL" clId="{3948F842-FBD1-41B5-A3D3-4B2F89B3F09B}" dt="2020-03-25T13:31:31.280" v="373"/>
          <ac:picMkLst>
            <pc:docMk/>
            <pc:sldMk cId="0" sldId="259"/>
            <ac:picMk id="5" creationId="{162AFE04-A343-47A9-B546-7D4D67E4BBD9}"/>
          </ac:picMkLst>
        </pc:picChg>
        <pc:picChg chg="add mod">
          <ac:chgData name="Táňa Fikarová" userId="6a3c8dca-3f52-40fc-bdb7-dede46ffbcc9" providerId="ADAL" clId="{3948F842-FBD1-41B5-A3D3-4B2F89B3F09B}" dt="2020-03-25T15:14:03.298" v="374"/>
          <ac:picMkLst>
            <pc:docMk/>
            <pc:sldMk cId="0" sldId="259"/>
            <ac:picMk id="6" creationId="{10983BD9-90E5-41C6-9727-FBE38E017A3D}"/>
          </ac:picMkLst>
        </pc:picChg>
      </pc:sldChg>
      <pc:sldChg chg="addSp delSp modSp modTransition modAnim">
        <pc:chgData name="Táňa Fikarová" userId="6a3c8dca-3f52-40fc-bdb7-dede46ffbcc9" providerId="ADAL" clId="{3948F842-FBD1-41B5-A3D3-4B2F89B3F09B}" dt="2020-03-24T15:42:04.613" v="64"/>
        <pc:sldMkLst>
          <pc:docMk/>
          <pc:sldMk cId="0" sldId="261"/>
        </pc:sldMkLst>
        <pc:picChg chg="add del mod">
          <ac:chgData name="Táňa Fikarová" userId="6a3c8dca-3f52-40fc-bdb7-dede46ffbcc9" providerId="ADAL" clId="{3948F842-FBD1-41B5-A3D3-4B2F89B3F09B}" dt="2020-03-24T15:29:33.475" v="58"/>
          <ac:picMkLst>
            <pc:docMk/>
            <pc:sldMk cId="0" sldId="261"/>
            <ac:picMk id="2" creationId="{964E814C-9DE6-4357-9EC3-6B658E6C783B}"/>
          </ac:picMkLst>
        </pc:picChg>
        <pc:picChg chg="add del mod">
          <ac:chgData name="Táňa Fikarová" userId="6a3c8dca-3f52-40fc-bdb7-dede46ffbcc9" providerId="ADAL" clId="{3948F842-FBD1-41B5-A3D3-4B2F89B3F09B}" dt="2020-03-24T15:37:54.859" v="62"/>
          <ac:picMkLst>
            <pc:docMk/>
            <pc:sldMk cId="0" sldId="261"/>
            <ac:picMk id="3" creationId="{A92D984C-B632-4C5C-8B0E-00C8154B735D}"/>
          </ac:picMkLst>
        </pc:picChg>
        <pc:picChg chg="add del mod">
          <ac:chgData name="Táňa Fikarová" userId="6a3c8dca-3f52-40fc-bdb7-dede46ffbcc9" providerId="ADAL" clId="{3948F842-FBD1-41B5-A3D3-4B2F89B3F09B}" dt="2020-03-24T15:42:04.613" v="64"/>
          <ac:picMkLst>
            <pc:docMk/>
            <pc:sldMk cId="0" sldId="261"/>
            <ac:picMk id="4" creationId="{18CDD7F9-7922-46CC-9E05-BD59425808FE}"/>
          </ac:picMkLst>
        </pc:picChg>
      </pc:sldChg>
      <pc:sldChg chg="addSp delSp modSp ord modTransition modAnim">
        <pc:chgData name="Táňa Fikarová" userId="6a3c8dca-3f52-40fc-bdb7-dede46ffbcc9" providerId="ADAL" clId="{3948F842-FBD1-41B5-A3D3-4B2F89B3F09B}" dt="2020-03-24T15:27:44.426" v="56"/>
        <pc:sldMkLst>
          <pc:docMk/>
          <pc:sldMk cId="0" sldId="262"/>
        </pc:sldMkLst>
        <pc:picChg chg="add del mod">
          <ac:chgData name="Táňa Fikarová" userId="6a3c8dca-3f52-40fc-bdb7-dede46ffbcc9" providerId="ADAL" clId="{3948F842-FBD1-41B5-A3D3-4B2F89B3F09B}" dt="2020-03-24T15:25:43.489" v="51"/>
          <ac:picMkLst>
            <pc:docMk/>
            <pc:sldMk cId="0" sldId="262"/>
            <ac:picMk id="2" creationId="{953D5CC7-9DCC-4893-9B4E-5DF688DBB3ED}"/>
          </ac:picMkLst>
        </pc:picChg>
        <pc:picChg chg="add del mod">
          <ac:chgData name="Táňa Fikarová" userId="6a3c8dca-3f52-40fc-bdb7-dede46ffbcc9" providerId="ADAL" clId="{3948F842-FBD1-41B5-A3D3-4B2F89B3F09B}" dt="2020-03-24T15:26:14.536" v="53"/>
          <ac:picMkLst>
            <pc:docMk/>
            <pc:sldMk cId="0" sldId="262"/>
            <ac:picMk id="3" creationId="{6B43438B-DD4C-48B8-BC53-527C98436E10}"/>
          </ac:picMkLst>
        </pc:picChg>
        <pc:picChg chg="add del mod">
          <ac:chgData name="Táňa Fikarová" userId="6a3c8dca-3f52-40fc-bdb7-dede46ffbcc9" providerId="ADAL" clId="{3948F842-FBD1-41B5-A3D3-4B2F89B3F09B}" dt="2020-03-24T15:27:12.417" v="55"/>
          <ac:picMkLst>
            <pc:docMk/>
            <pc:sldMk cId="0" sldId="262"/>
            <ac:picMk id="4" creationId="{4EBC2F4C-A287-4440-BB5B-DF0944A246E2}"/>
          </ac:picMkLst>
        </pc:picChg>
        <pc:picChg chg="add mod">
          <ac:chgData name="Táňa Fikarová" userId="6a3c8dca-3f52-40fc-bdb7-dede46ffbcc9" providerId="ADAL" clId="{3948F842-FBD1-41B5-A3D3-4B2F89B3F09B}" dt="2020-03-24T15:27:44.426" v="56"/>
          <ac:picMkLst>
            <pc:docMk/>
            <pc:sldMk cId="0" sldId="262"/>
            <ac:picMk id="5" creationId="{27D66B70-75BA-4253-BFE7-D7F93F49440A}"/>
          </ac:picMkLst>
        </pc:picChg>
      </pc:sldChg>
      <pc:sldChg chg="addSp delSp modSp modTransition modAnim">
        <pc:chgData name="Táňa Fikarová" userId="6a3c8dca-3f52-40fc-bdb7-dede46ffbcc9" providerId="ADAL" clId="{3948F842-FBD1-41B5-A3D3-4B2F89B3F09B}" dt="2020-03-24T16:28:15.912" v="301"/>
        <pc:sldMkLst>
          <pc:docMk/>
          <pc:sldMk cId="0" sldId="263"/>
        </pc:sldMkLst>
        <pc:picChg chg="add del mod">
          <ac:chgData name="Táňa Fikarová" userId="6a3c8dca-3f52-40fc-bdb7-dede46ffbcc9" providerId="ADAL" clId="{3948F842-FBD1-41B5-A3D3-4B2F89B3F09B}" dt="2020-03-24T16:26:35.403" v="300"/>
          <ac:picMkLst>
            <pc:docMk/>
            <pc:sldMk cId="0" sldId="263"/>
            <ac:picMk id="2" creationId="{A39BE4F2-854B-4724-A10B-94EACED2BA43}"/>
          </ac:picMkLst>
        </pc:picChg>
        <pc:picChg chg="add mod">
          <ac:chgData name="Táňa Fikarová" userId="6a3c8dca-3f52-40fc-bdb7-dede46ffbcc9" providerId="ADAL" clId="{3948F842-FBD1-41B5-A3D3-4B2F89B3F09B}" dt="2020-03-24T16:28:15.912" v="301"/>
          <ac:picMkLst>
            <pc:docMk/>
            <pc:sldMk cId="0" sldId="263"/>
            <ac:picMk id="3" creationId="{BBBF3B36-128E-4979-B942-715D3DE0B6D0}"/>
          </ac:picMkLst>
        </pc:picChg>
      </pc:sldChg>
      <pc:sldChg chg="addSp delSp modSp modTransition modAnim">
        <pc:chgData name="Táňa Fikarová" userId="6a3c8dca-3f52-40fc-bdb7-dede46ffbcc9" providerId="ADAL" clId="{3948F842-FBD1-41B5-A3D3-4B2F89B3F09B}" dt="2020-03-24T16:33:04.975" v="310"/>
        <pc:sldMkLst>
          <pc:docMk/>
          <pc:sldMk cId="0" sldId="264"/>
        </pc:sldMkLst>
        <pc:picChg chg="add del mod">
          <ac:chgData name="Táňa Fikarová" userId="6a3c8dca-3f52-40fc-bdb7-dede46ffbcc9" providerId="ADAL" clId="{3948F842-FBD1-41B5-A3D3-4B2F89B3F09B}" dt="2020-03-24T16:30:31.241" v="303"/>
          <ac:picMkLst>
            <pc:docMk/>
            <pc:sldMk cId="0" sldId="264"/>
            <ac:picMk id="2" creationId="{8758B5FD-9169-407D-88D3-FC1EB47D545A}"/>
          </ac:picMkLst>
        </pc:picChg>
        <pc:picChg chg="add del mod">
          <ac:chgData name="Táňa Fikarová" userId="6a3c8dca-3f52-40fc-bdb7-dede46ffbcc9" providerId="ADAL" clId="{3948F842-FBD1-41B5-A3D3-4B2F89B3F09B}" dt="2020-03-24T16:31:17.874" v="305"/>
          <ac:picMkLst>
            <pc:docMk/>
            <pc:sldMk cId="0" sldId="264"/>
            <ac:picMk id="3" creationId="{26F4A4A7-8C08-4CC9-9D45-51E52E8EE3C5}"/>
          </ac:picMkLst>
        </pc:picChg>
        <pc:picChg chg="add del mod">
          <ac:chgData name="Táňa Fikarová" userId="6a3c8dca-3f52-40fc-bdb7-dede46ffbcc9" providerId="ADAL" clId="{3948F842-FBD1-41B5-A3D3-4B2F89B3F09B}" dt="2020-03-24T16:32:01.489" v="307"/>
          <ac:picMkLst>
            <pc:docMk/>
            <pc:sldMk cId="0" sldId="264"/>
            <ac:picMk id="4" creationId="{1E9CEB98-D903-4994-901B-2D650D24A03D}"/>
          </ac:picMkLst>
        </pc:picChg>
        <pc:picChg chg="add del mod">
          <ac:chgData name="Táňa Fikarová" userId="6a3c8dca-3f52-40fc-bdb7-dede46ffbcc9" providerId="ADAL" clId="{3948F842-FBD1-41B5-A3D3-4B2F89B3F09B}" dt="2020-03-24T16:32:16.894" v="309"/>
          <ac:picMkLst>
            <pc:docMk/>
            <pc:sldMk cId="0" sldId="264"/>
            <ac:picMk id="5" creationId="{53F3D857-01B2-432D-86EF-B06CAF2E8D49}"/>
          </ac:picMkLst>
        </pc:picChg>
        <pc:picChg chg="add mod">
          <ac:chgData name="Táňa Fikarová" userId="6a3c8dca-3f52-40fc-bdb7-dede46ffbcc9" providerId="ADAL" clId="{3948F842-FBD1-41B5-A3D3-4B2F89B3F09B}" dt="2020-03-24T16:33:04.975" v="310"/>
          <ac:picMkLst>
            <pc:docMk/>
            <pc:sldMk cId="0" sldId="264"/>
            <ac:picMk id="6" creationId="{47E4E44C-0A3A-4685-8A8F-A760419A4AB7}"/>
          </ac:picMkLst>
        </pc:picChg>
      </pc:sldChg>
      <pc:sldChg chg="addSp delSp modSp modTransition modAnim">
        <pc:chgData name="Táňa Fikarová" userId="6a3c8dca-3f52-40fc-bdb7-dede46ffbcc9" providerId="ADAL" clId="{3948F842-FBD1-41B5-A3D3-4B2F89B3F09B}" dt="2020-03-24T15:31:01.514" v="60"/>
        <pc:sldMkLst>
          <pc:docMk/>
          <pc:sldMk cId="0" sldId="265"/>
        </pc:sldMkLst>
        <pc:picChg chg="add del mod">
          <ac:chgData name="Táňa Fikarová" userId="6a3c8dca-3f52-40fc-bdb7-dede46ffbcc9" providerId="ADAL" clId="{3948F842-FBD1-41B5-A3D3-4B2F89B3F09B}" dt="2020-03-24T15:31:01.514" v="60"/>
          <ac:picMkLst>
            <pc:docMk/>
            <pc:sldMk cId="0" sldId="265"/>
            <ac:picMk id="2" creationId="{78D1806F-3C0B-4A56-AD5A-2194ECDC0E93}"/>
          </ac:picMkLst>
        </pc:picChg>
      </pc:sldChg>
      <pc:sldChg chg="addSp delSp modSp modTransition modAnim">
        <pc:chgData name="Táňa Fikarová" userId="6a3c8dca-3f52-40fc-bdb7-dede46ffbcc9" providerId="ADAL" clId="{3948F842-FBD1-41B5-A3D3-4B2F89B3F09B}" dt="2020-03-24T16:40:04.248" v="313"/>
        <pc:sldMkLst>
          <pc:docMk/>
          <pc:sldMk cId="0" sldId="267"/>
        </pc:sldMkLst>
        <pc:picChg chg="add del mod">
          <ac:chgData name="Táňa Fikarová" userId="6a3c8dca-3f52-40fc-bdb7-dede46ffbcc9" providerId="ADAL" clId="{3948F842-FBD1-41B5-A3D3-4B2F89B3F09B}" dt="2020-03-24T16:38:57.864" v="312"/>
          <ac:picMkLst>
            <pc:docMk/>
            <pc:sldMk cId="0" sldId="267"/>
            <ac:picMk id="2" creationId="{D7C2CA4A-DDC0-461E-B631-223BD4393999}"/>
          </ac:picMkLst>
        </pc:picChg>
        <pc:picChg chg="add mod">
          <ac:chgData name="Táňa Fikarová" userId="6a3c8dca-3f52-40fc-bdb7-dede46ffbcc9" providerId="ADAL" clId="{3948F842-FBD1-41B5-A3D3-4B2F89B3F09B}" dt="2020-03-24T16:40:04.248" v="313"/>
          <ac:picMkLst>
            <pc:docMk/>
            <pc:sldMk cId="0" sldId="267"/>
            <ac:picMk id="3" creationId="{1AEF764C-451C-4FAB-9C3D-D69A2AEFDC4E}"/>
          </ac:picMkLst>
        </pc:picChg>
      </pc:sldChg>
      <pc:sldChg chg="addSp delSp modSp modTransition modAnim">
        <pc:chgData name="Táňa Fikarová" userId="6a3c8dca-3f52-40fc-bdb7-dede46ffbcc9" providerId="ADAL" clId="{3948F842-FBD1-41B5-A3D3-4B2F89B3F09B}" dt="2020-03-24T16:52:52.611" v="318"/>
        <pc:sldMkLst>
          <pc:docMk/>
          <pc:sldMk cId="0" sldId="271"/>
        </pc:sldMkLst>
        <pc:picChg chg="add del mod">
          <ac:chgData name="Táňa Fikarová" userId="6a3c8dca-3f52-40fc-bdb7-dede46ffbcc9" providerId="ADAL" clId="{3948F842-FBD1-41B5-A3D3-4B2F89B3F09B}" dt="2020-03-24T16:46:26.587" v="315"/>
          <ac:picMkLst>
            <pc:docMk/>
            <pc:sldMk cId="0" sldId="271"/>
            <ac:picMk id="2" creationId="{9BCD7E01-721B-4DE9-83FD-E34A3D48BD88}"/>
          </ac:picMkLst>
        </pc:picChg>
        <pc:picChg chg="add del mod">
          <ac:chgData name="Táňa Fikarová" userId="6a3c8dca-3f52-40fc-bdb7-dede46ffbcc9" providerId="ADAL" clId="{3948F842-FBD1-41B5-A3D3-4B2F89B3F09B}" dt="2020-03-24T16:48:28.002" v="317"/>
          <ac:picMkLst>
            <pc:docMk/>
            <pc:sldMk cId="0" sldId="271"/>
            <ac:picMk id="3" creationId="{D5CE1803-5264-4FFA-A51D-7C851724CEAB}"/>
          </ac:picMkLst>
        </pc:picChg>
        <pc:picChg chg="add mod">
          <ac:chgData name="Táňa Fikarová" userId="6a3c8dca-3f52-40fc-bdb7-dede46ffbcc9" providerId="ADAL" clId="{3948F842-FBD1-41B5-A3D3-4B2F89B3F09B}" dt="2020-03-24T16:52:52.611" v="318"/>
          <ac:picMkLst>
            <pc:docMk/>
            <pc:sldMk cId="0" sldId="271"/>
            <ac:picMk id="4" creationId="{B606C82B-789B-4944-AA0B-6D63CCEF9505}"/>
          </ac:picMkLst>
        </pc:picChg>
      </pc:sldChg>
      <pc:sldChg chg="addSp delSp modSp modTransition modAnim">
        <pc:chgData name="Táňa Fikarová" userId="6a3c8dca-3f52-40fc-bdb7-dede46ffbcc9" providerId="ADAL" clId="{3948F842-FBD1-41B5-A3D3-4B2F89B3F09B}" dt="2020-03-24T16:58:47.273" v="360"/>
        <pc:sldMkLst>
          <pc:docMk/>
          <pc:sldMk cId="0" sldId="272"/>
        </pc:sldMkLst>
        <pc:spChg chg="mod">
          <ac:chgData name="Táňa Fikarová" userId="6a3c8dca-3f52-40fc-bdb7-dede46ffbcc9" providerId="ADAL" clId="{3948F842-FBD1-41B5-A3D3-4B2F89B3F09B}" dt="2020-03-24T16:54:10.801" v="355" actId="20577"/>
          <ac:spMkLst>
            <pc:docMk/>
            <pc:sldMk cId="0" sldId="272"/>
            <ac:spMk id="241" creationId="{00000000-0000-0000-0000-000000000000}"/>
          </ac:spMkLst>
        </pc:spChg>
        <pc:picChg chg="add del mod">
          <ac:chgData name="Táňa Fikarová" userId="6a3c8dca-3f52-40fc-bdb7-dede46ffbcc9" providerId="ADAL" clId="{3948F842-FBD1-41B5-A3D3-4B2F89B3F09B}" dt="2020-03-24T16:55:22.515" v="357"/>
          <ac:picMkLst>
            <pc:docMk/>
            <pc:sldMk cId="0" sldId="272"/>
            <ac:picMk id="2" creationId="{2C12DE9C-CD57-4B01-978E-E9A3552B8D3E}"/>
          </ac:picMkLst>
        </pc:picChg>
        <pc:picChg chg="add del mod">
          <ac:chgData name="Táňa Fikarová" userId="6a3c8dca-3f52-40fc-bdb7-dede46ffbcc9" providerId="ADAL" clId="{3948F842-FBD1-41B5-A3D3-4B2F89B3F09B}" dt="2020-03-24T16:56:09.810" v="359"/>
          <ac:picMkLst>
            <pc:docMk/>
            <pc:sldMk cId="0" sldId="272"/>
            <ac:picMk id="3" creationId="{451CAA33-5580-40DE-A9A8-E13F3B7E4819}"/>
          </ac:picMkLst>
        </pc:picChg>
        <pc:picChg chg="add mod">
          <ac:chgData name="Táňa Fikarová" userId="6a3c8dca-3f52-40fc-bdb7-dede46ffbcc9" providerId="ADAL" clId="{3948F842-FBD1-41B5-A3D3-4B2F89B3F09B}" dt="2020-03-24T16:58:47.273" v="360"/>
          <ac:picMkLst>
            <pc:docMk/>
            <pc:sldMk cId="0" sldId="272"/>
            <ac:picMk id="4" creationId="{5CDA8523-562E-408E-9365-C67AFF38C7FE}"/>
          </ac:picMkLst>
        </pc:picChg>
      </pc:sldChg>
      <pc:sldChg chg="addSp delSp modSp modTransition modAnim">
        <pc:chgData name="Táňa Fikarová" userId="6a3c8dca-3f52-40fc-bdb7-dede46ffbcc9" providerId="ADAL" clId="{3948F842-FBD1-41B5-A3D3-4B2F89B3F09B}" dt="2020-03-24T17:05:01.599" v="365"/>
        <pc:sldMkLst>
          <pc:docMk/>
          <pc:sldMk cId="0" sldId="273"/>
        </pc:sldMkLst>
        <pc:picChg chg="add del mod">
          <ac:chgData name="Táňa Fikarová" userId="6a3c8dca-3f52-40fc-bdb7-dede46ffbcc9" providerId="ADAL" clId="{3948F842-FBD1-41B5-A3D3-4B2F89B3F09B}" dt="2020-03-24T16:59:17.880" v="362"/>
          <ac:picMkLst>
            <pc:docMk/>
            <pc:sldMk cId="0" sldId="273"/>
            <ac:picMk id="2" creationId="{0BBAF992-77D6-44B8-8F51-1B2A4CC888DF}"/>
          </ac:picMkLst>
        </pc:picChg>
        <pc:picChg chg="add del mod">
          <ac:chgData name="Táňa Fikarová" userId="6a3c8dca-3f52-40fc-bdb7-dede46ffbcc9" providerId="ADAL" clId="{3948F842-FBD1-41B5-A3D3-4B2F89B3F09B}" dt="2020-03-24T16:59:46.306" v="364"/>
          <ac:picMkLst>
            <pc:docMk/>
            <pc:sldMk cId="0" sldId="273"/>
            <ac:picMk id="3" creationId="{FB85196F-64D3-4458-B802-7A416E0586C2}"/>
          </ac:picMkLst>
        </pc:picChg>
        <pc:picChg chg="add mod">
          <ac:chgData name="Táňa Fikarová" userId="6a3c8dca-3f52-40fc-bdb7-dede46ffbcc9" providerId="ADAL" clId="{3948F842-FBD1-41B5-A3D3-4B2F89B3F09B}" dt="2020-03-24T17:05:01.599" v="365"/>
          <ac:picMkLst>
            <pc:docMk/>
            <pc:sldMk cId="0" sldId="273"/>
            <ac:picMk id="4" creationId="{1F9DFC6A-72ED-4BC3-BE3D-9A97FB3B1429}"/>
          </ac:picMkLst>
        </pc:picChg>
      </pc:sldChg>
      <pc:sldChg chg="addSp modSp">
        <pc:chgData name="Táňa Fikarová" userId="6a3c8dca-3f52-40fc-bdb7-dede46ffbcc9" providerId="ADAL" clId="{3948F842-FBD1-41B5-A3D3-4B2F89B3F09B}" dt="2020-03-24T17:06:09.478" v="366"/>
        <pc:sldMkLst>
          <pc:docMk/>
          <pc:sldMk cId="0" sldId="274"/>
        </pc:sldMkLst>
        <pc:picChg chg="add mod">
          <ac:chgData name="Táňa Fikarová" userId="6a3c8dca-3f52-40fc-bdb7-dede46ffbcc9" providerId="ADAL" clId="{3948F842-FBD1-41B5-A3D3-4B2F89B3F09B}" dt="2020-03-24T17:06:09.478" v="366"/>
          <ac:picMkLst>
            <pc:docMk/>
            <pc:sldMk cId="0" sldId="274"/>
            <ac:picMk id="2" creationId="{332E92B5-325A-43B8-97E2-2D93BC24748F}"/>
          </ac:picMkLst>
        </pc:picChg>
      </pc:sldChg>
      <pc:sldChg chg="addSp modSp modNotesTx">
        <pc:chgData name="Táňa Fikarová" userId="6a3c8dca-3f52-40fc-bdb7-dede46ffbcc9" providerId="ADAL" clId="{3948F842-FBD1-41B5-A3D3-4B2F89B3F09B}" dt="2020-03-25T16:26:55.861" v="2584" actId="6549"/>
        <pc:sldMkLst>
          <pc:docMk/>
          <pc:sldMk cId="0" sldId="275"/>
        </pc:sldMkLst>
        <pc:spChg chg="mod">
          <ac:chgData name="Táňa Fikarová" userId="6a3c8dca-3f52-40fc-bdb7-dede46ffbcc9" providerId="ADAL" clId="{3948F842-FBD1-41B5-A3D3-4B2F89B3F09B}" dt="2020-03-25T15:33:14.250" v="1160" actId="20577"/>
          <ac:spMkLst>
            <pc:docMk/>
            <pc:sldMk cId="0" sldId="275"/>
            <ac:spMk id="260" creationId="{00000000-0000-0000-0000-000000000000}"/>
          </ac:spMkLst>
        </pc:spChg>
        <pc:picChg chg="add mod">
          <ac:chgData name="Táňa Fikarová" userId="6a3c8dca-3f52-40fc-bdb7-dede46ffbcc9" providerId="ADAL" clId="{3948F842-FBD1-41B5-A3D3-4B2F89B3F09B}" dt="2020-03-25T15:35:09.814" v="1194"/>
          <ac:picMkLst>
            <pc:docMk/>
            <pc:sldMk cId="0" sldId="275"/>
            <ac:picMk id="2" creationId="{C2158B8D-0FFB-4136-AEE0-C6FBA9B8CACE}"/>
          </ac:picMkLst>
        </pc:picChg>
      </pc:sldChg>
      <pc:sldChg chg="addSp delSp modSp modTransition modAnim modNotesTx">
        <pc:chgData name="Táňa Fikarová" userId="6a3c8dca-3f52-40fc-bdb7-dede46ffbcc9" providerId="ADAL" clId="{3948F842-FBD1-41B5-A3D3-4B2F89B3F09B}" dt="2020-03-25T16:26:48.056" v="2583" actId="6549"/>
        <pc:sldMkLst>
          <pc:docMk/>
          <pc:sldMk cId="0" sldId="276"/>
        </pc:sldMkLst>
        <pc:spChg chg="mod">
          <ac:chgData name="Táňa Fikarová" userId="6a3c8dca-3f52-40fc-bdb7-dede46ffbcc9" providerId="ADAL" clId="{3948F842-FBD1-41B5-A3D3-4B2F89B3F09B}" dt="2020-03-25T15:37:02.524" v="1237" actId="20577"/>
          <ac:spMkLst>
            <pc:docMk/>
            <pc:sldMk cId="0" sldId="276"/>
            <ac:spMk id="266" creationId="{00000000-0000-0000-0000-000000000000}"/>
          </ac:spMkLst>
        </pc:spChg>
        <pc:picChg chg="add del mod">
          <ac:chgData name="Táňa Fikarová" userId="6a3c8dca-3f52-40fc-bdb7-dede46ffbcc9" providerId="ADAL" clId="{3948F842-FBD1-41B5-A3D3-4B2F89B3F09B}" dt="2020-03-25T15:42:27.999" v="1920"/>
          <ac:picMkLst>
            <pc:docMk/>
            <pc:sldMk cId="0" sldId="276"/>
            <ac:picMk id="2" creationId="{C9C21E2F-7845-49D5-826E-5678BA6B60A1}"/>
          </ac:picMkLst>
        </pc:picChg>
        <pc:picChg chg="add mod">
          <ac:chgData name="Táňa Fikarová" userId="6a3c8dca-3f52-40fc-bdb7-dede46ffbcc9" providerId="ADAL" clId="{3948F842-FBD1-41B5-A3D3-4B2F89B3F09B}" dt="2020-03-25T15:43:08.566" v="1921"/>
          <ac:picMkLst>
            <pc:docMk/>
            <pc:sldMk cId="0" sldId="276"/>
            <ac:picMk id="3" creationId="{50FC3AAA-3593-40FE-9E45-6E894371E7BA}"/>
          </ac:picMkLst>
        </pc:picChg>
      </pc:sldChg>
      <pc:sldChg chg="addSp delSp modSp modTransition modAnim modNotesTx">
        <pc:chgData name="Táňa Fikarová" userId="6a3c8dca-3f52-40fc-bdb7-dede46ffbcc9" providerId="ADAL" clId="{3948F842-FBD1-41B5-A3D3-4B2F89B3F09B}" dt="2020-03-25T16:26:42.748" v="2582" actId="6549"/>
        <pc:sldMkLst>
          <pc:docMk/>
          <pc:sldMk cId="0" sldId="277"/>
        </pc:sldMkLst>
        <pc:picChg chg="add del mod">
          <ac:chgData name="Táňa Fikarová" userId="6a3c8dca-3f52-40fc-bdb7-dede46ffbcc9" providerId="ADAL" clId="{3948F842-FBD1-41B5-A3D3-4B2F89B3F09B}" dt="2020-03-25T16:02:19.716" v="2253"/>
          <ac:picMkLst>
            <pc:docMk/>
            <pc:sldMk cId="0" sldId="277"/>
            <ac:picMk id="2" creationId="{C527D740-28FB-422C-A093-D7A98BD63347}"/>
          </ac:picMkLst>
        </pc:picChg>
        <pc:picChg chg="add del mod">
          <ac:chgData name="Táňa Fikarová" userId="6a3c8dca-3f52-40fc-bdb7-dede46ffbcc9" providerId="ADAL" clId="{3948F842-FBD1-41B5-A3D3-4B2F89B3F09B}" dt="2020-03-25T16:02:40.855" v="2255"/>
          <ac:picMkLst>
            <pc:docMk/>
            <pc:sldMk cId="0" sldId="277"/>
            <ac:picMk id="3" creationId="{86F357E4-638F-421E-9895-94AD4E09F023}"/>
          </ac:picMkLst>
        </pc:picChg>
        <pc:picChg chg="add mod">
          <ac:chgData name="Táňa Fikarová" userId="6a3c8dca-3f52-40fc-bdb7-dede46ffbcc9" providerId="ADAL" clId="{3948F842-FBD1-41B5-A3D3-4B2F89B3F09B}" dt="2020-03-25T16:03:05.928" v="2256"/>
          <ac:picMkLst>
            <pc:docMk/>
            <pc:sldMk cId="0" sldId="277"/>
            <ac:picMk id="4" creationId="{ED3EE7FE-BF8E-460F-A705-BFE76363A821}"/>
          </ac:picMkLst>
        </pc:picChg>
      </pc:sldChg>
      <pc:sldChg chg="modNotesTx">
        <pc:chgData name="Táňa Fikarová" userId="6a3c8dca-3f52-40fc-bdb7-dede46ffbcc9" providerId="ADAL" clId="{3948F842-FBD1-41B5-A3D3-4B2F89B3F09B}" dt="2020-03-25T16:26:31.931" v="2581" actId="6549"/>
        <pc:sldMkLst>
          <pc:docMk/>
          <pc:sldMk cId="0" sldId="285"/>
        </pc:sldMkLst>
      </pc:sldChg>
      <pc:sldChg chg="modSp add">
        <pc:chgData name="Táňa Fikarová" userId="6a3c8dca-3f52-40fc-bdb7-dede46ffbcc9" providerId="ADAL" clId="{3948F842-FBD1-41B5-A3D3-4B2F89B3F09B}" dt="2020-03-24T14:26:35.633" v="42" actId="255"/>
        <pc:sldMkLst>
          <pc:docMk/>
          <pc:sldMk cId="2256118720" sldId="286"/>
        </pc:sldMkLst>
        <pc:spChg chg="mod">
          <ac:chgData name="Táňa Fikarová" userId="6a3c8dca-3f52-40fc-bdb7-dede46ffbcc9" providerId="ADAL" clId="{3948F842-FBD1-41B5-A3D3-4B2F89B3F09B}" dt="2020-03-24T14:24:41.735" v="23" actId="20577"/>
          <ac:spMkLst>
            <pc:docMk/>
            <pc:sldMk cId="2256118720" sldId="286"/>
            <ac:spMk id="2" creationId="{F303878C-B135-4DAA-B144-89847FD083F3}"/>
          </ac:spMkLst>
        </pc:spChg>
        <pc:spChg chg="mod">
          <ac:chgData name="Táňa Fikarová" userId="6a3c8dca-3f52-40fc-bdb7-dede46ffbcc9" providerId="ADAL" clId="{3948F842-FBD1-41B5-A3D3-4B2F89B3F09B}" dt="2020-03-24T14:26:35.633" v="42" actId="255"/>
          <ac:spMkLst>
            <pc:docMk/>
            <pc:sldMk cId="2256118720" sldId="286"/>
            <ac:spMk id="3" creationId="{E42BBFCE-644D-433A-985E-4A1FAC6E5235}"/>
          </ac:spMkLst>
        </pc:spChg>
      </pc:sldChg>
      <pc:sldChg chg="del">
        <pc:chgData name="Táňa Fikarová" userId="6a3c8dca-3f52-40fc-bdb7-dede46ffbcc9" providerId="ADAL" clId="{3948F842-FBD1-41B5-A3D3-4B2F89B3F09B}" dt="2020-03-24T14:20:51.919" v="1" actId="47"/>
        <pc:sldMkLst>
          <pc:docMk/>
          <pc:sldMk cId="2884148188" sldId="287"/>
        </pc:sldMkLst>
        <pc:spChg chg="mod">
          <ac:chgData name="Táňa Fikarová" userId="6a3c8dca-3f52-40fc-bdb7-dede46ffbcc9" providerId="ADAL" clId="{3948F842-FBD1-41B5-A3D3-4B2F89B3F09B}" dt="2020-03-24T15:45:00.413" v="169" actId="20577"/>
          <ac:spMkLst>
            <pc:docMk/>
            <pc:sldMk cId="2884148188" sldId="287"/>
            <ac:spMk id="2" creationId="{1F310E30-9000-4E55-8125-46DAB42AFD49}"/>
          </ac:spMkLst>
        </pc:spChg>
        <pc:spChg chg="mod">
          <ac:chgData name="Táňa Fikarová" userId="6a3c8dca-3f52-40fc-bdb7-dede46ffbcc9" providerId="ADAL" clId="{3948F842-FBD1-41B5-A3D3-4B2F89B3F09B}" dt="2020-03-24T15:44:53.128" v="141" actId="20577"/>
          <ac:spMkLst>
            <pc:docMk/>
            <pc:sldMk cId="2884148188" sldId="287"/>
            <ac:spMk id="3" creationId="{1FBF7D5E-995D-4472-99A0-B9F2922886E7}"/>
          </ac:spMkLst>
        </pc:spChg>
        <pc:picChg chg="add mod">
          <ac:chgData name="Táňa Fikarová" userId="6a3c8dca-3f52-40fc-bdb7-dede46ffbcc9" providerId="ADAL" clId="{3948F842-FBD1-41B5-A3D3-4B2F89B3F09B}" dt="2020-03-24T16:15:11.127" v="292"/>
          <ac:picMkLst>
            <pc:docMk/>
            <pc:sldMk cId="2884148188" sldId="287"/>
            <ac:picMk id="4" creationId="{441B4122-7E20-403A-A226-A944F17E8F45}"/>
          </ac:picMkLst>
        </pc:picChg>
      </pc:sldChg>
      <pc:sldChg chg="addSp modSp add">
        <pc:chgData name="Táňa Fikarová" userId="6a3c8dca-3f52-40fc-bdb7-dede46ffbcc9" providerId="ADAL" clId="{3948F842-FBD1-41B5-A3D3-4B2F89B3F09B}" dt="2020-03-24T16:25:31.132" v="298"/>
        <pc:sldMkLst>
          <pc:docMk/>
          <pc:sldMk cId="1845217113" sldId="288"/>
        </pc:sldMkLst>
        <pc:spChg chg="mod">
          <ac:chgData name="Táňa Fikarová" userId="6a3c8dca-3f52-40fc-bdb7-dede46ffbcc9" providerId="ADAL" clId="{3948F842-FBD1-41B5-A3D3-4B2F89B3F09B}" dt="2020-03-24T15:45:06.759" v="192" actId="20577"/>
          <ac:spMkLst>
            <pc:docMk/>
            <pc:sldMk cId="1845217113" sldId="288"/>
            <ac:spMk id="2" creationId="{D396E07E-EEE9-44F5-BA15-36FADA77D7D0}"/>
          </ac:spMkLst>
        </pc:spChg>
        <pc:spChg chg="mod">
          <ac:chgData name="Táňa Fikarová" userId="6a3c8dca-3f52-40fc-bdb7-dede46ffbcc9" providerId="ADAL" clId="{3948F842-FBD1-41B5-A3D3-4B2F89B3F09B}" dt="2020-03-24T16:22:07.785" v="297" actId="20578"/>
          <ac:spMkLst>
            <pc:docMk/>
            <pc:sldMk cId="1845217113" sldId="288"/>
            <ac:spMk id="3" creationId="{C7A3B77C-CE0E-4C1C-9A8D-5D1730EB9021}"/>
          </ac:spMkLst>
        </pc:spChg>
        <pc:picChg chg="add mod">
          <ac:chgData name="Táňa Fikarová" userId="6a3c8dca-3f52-40fc-bdb7-dede46ffbcc9" providerId="ADAL" clId="{3948F842-FBD1-41B5-A3D3-4B2F89B3F09B}" dt="2020-03-24T16:25:31.132" v="298"/>
          <ac:picMkLst>
            <pc:docMk/>
            <pc:sldMk cId="1845217113" sldId="288"/>
            <ac:picMk id="4" creationId="{E3145557-DBAD-4160-A679-DABBFD57224C}"/>
          </ac:picMkLst>
        </pc:picChg>
      </pc:sldChg>
      <pc:sldMasterChg chg="del delSldLayout">
        <pc:chgData name="Táňa Fikarová" userId="6a3c8dca-3f52-40fc-bdb7-dede46ffbcc9" providerId="ADAL" clId="{3948F842-FBD1-41B5-A3D3-4B2F89B3F09B}" dt="2020-03-24T14:20:50.450" v="0" actId="47"/>
        <pc:sldMasterMkLst>
          <pc:docMk/>
          <pc:sldMasterMk cId="2307623307" sldId="2147483648"/>
        </pc:sldMasterMkLst>
        <pc:sldLayoutChg chg="del">
          <pc:chgData name="Táňa Fikarová" userId="6a3c8dca-3f52-40fc-bdb7-dede46ffbcc9" providerId="ADAL" clId="{3948F842-FBD1-41B5-A3D3-4B2F89B3F09B}" dt="2020-03-24T14:20:50.450" v="0" actId="47"/>
          <pc:sldLayoutMkLst>
            <pc:docMk/>
            <pc:sldMasterMk cId="2307623307" sldId="2147483648"/>
            <pc:sldLayoutMk cId="415363233" sldId="2147483649"/>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1765106859" sldId="2147483650"/>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2242688860" sldId="2147483651"/>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1188554686" sldId="2147483652"/>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433699989" sldId="2147483653"/>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3623502844" sldId="2147483654"/>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963475981" sldId="2147483655"/>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8581191" sldId="2147483656"/>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1938405900" sldId="2147483657"/>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2326276360" sldId="2147483658"/>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83379533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5CC168-036A-4F97-921A-1DE8819F484F}" type="datetimeFigureOut">
              <a:rPr lang="cs-CZ" smtClean="0"/>
              <a:t>26.03.2020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E11207-5499-47FD-878B-88165E6BED19}" type="slidenum">
              <a:rPr lang="cs-CZ" smtClean="0"/>
              <a:t>‹#›</a:t>
            </a:fld>
            <a:endParaRPr lang="cs-CZ"/>
          </a:p>
        </p:txBody>
      </p:sp>
    </p:spTree>
    <p:extLst>
      <p:ext uri="{BB962C8B-B14F-4D97-AF65-F5344CB8AC3E}">
        <p14:creationId xmlns:p14="http://schemas.microsoft.com/office/powerpoint/2010/main" val="3299536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7" name="Google Shape;2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3" name="Google Shape;2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9" name="Google Shape;2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1" name="Google Shape;16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5" name="Google Shape;2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cs-CZ"/>
              <a:t>Kliknutím lze upravit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75097C23-D07F-4874-BB5D-86B2F2A7219A}" type="datetimeFigureOut">
              <a:rPr lang="cs-CZ" smtClean="0"/>
              <a:t>26.03.2020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1973304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5097C23-D07F-4874-BB5D-86B2F2A7219A}" type="datetimeFigureOut">
              <a:rPr lang="cs-CZ" smtClean="0"/>
              <a:t>26.03.2020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1627353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cs-CZ"/>
              <a:t>Kliknutím lze upravit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75097C23-D07F-4874-BB5D-86B2F2A7219A}" type="datetimeFigureOut">
              <a:rPr lang="cs-CZ" smtClean="0"/>
              <a:t>26.03.2020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107665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cs-CZ"/>
              <a:t>Kliknutím lze upravit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cs-CZ"/>
              <a:t>Po kliknutí můžete upravovat styly textu v předloze.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75097C23-D07F-4874-BB5D-86B2F2A7219A}" type="datetimeFigureOut">
              <a:rPr lang="cs-CZ" smtClean="0"/>
              <a:t>26.03.2020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20752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75097C23-D07F-4874-BB5D-86B2F2A7219A}" type="datetimeFigureOut">
              <a:rPr lang="cs-CZ" smtClean="0"/>
              <a:t>26.03.2020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087226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5097C23-D07F-4874-BB5D-86B2F2A7219A}" type="datetimeFigureOut">
              <a:rPr lang="cs-CZ" smtClean="0"/>
              <a:t>26.03.2020</a:t>
            </a:fld>
            <a:endParaRPr lang="cs-CZ"/>
          </a:p>
        </p:txBody>
      </p:sp>
      <p:sp>
        <p:nvSpPr>
          <p:cNvPr id="4"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1472527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5097C23-D07F-4874-BB5D-86B2F2A7219A}" type="datetimeFigureOut">
              <a:rPr lang="cs-CZ" smtClean="0"/>
              <a:t>26.03.2020</a:t>
            </a:fld>
            <a:endParaRPr lang="cs-CZ"/>
          </a:p>
        </p:txBody>
      </p:sp>
      <p:sp>
        <p:nvSpPr>
          <p:cNvPr id="4"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657345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nchorCtr="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5097C23-D07F-4874-BB5D-86B2F2A7219A}" type="datetimeFigureOut">
              <a:rPr lang="cs-CZ" smtClean="0"/>
              <a:t>26.03.2020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265639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cs-CZ"/>
              <a:t>Kliknutím lze upravit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5097C23-D07F-4874-BB5D-86B2F2A7219A}" type="datetimeFigureOut">
              <a:rPr lang="cs-CZ" smtClean="0"/>
              <a:t>26.03.2020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123412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p:cNvSpPr>
            <a:spLocks noGrp="1"/>
          </p:cNvSpPr>
          <p:nvPr>
            <p:ph type="dt" sz="half" idx="10"/>
          </p:nvPr>
        </p:nvSpPr>
        <p:spPr/>
        <p:txBody>
          <a:bodyPr/>
          <a:lstStyle/>
          <a:p>
            <a:fld id="{75097C23-D07F-4874-BB5D-86B2F2A7219A}" type="datetimeFigureOut">
              <a:rPr lang="cs-CZ" smtClean="0"/>
              <a:t>26.03.2020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743659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75097C23-D07F-4874-BB5D-86B2F2A7219A}" type="datetimeFigureOut">
              <a:rPr lang="cs-CZ" smtClean="0"/>
              <a:t>26.03.2020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29226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75097C23-D07F-4874-BB5D-86B2F2A7219A}" type="datetimeFigureOut">
              <a:rPr lang="cs-CZ" smtClean="0"/>
              <a:t>26.03.2020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91588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75097C23-D07F-4874-BB5D-86B2F2A7219A}" type="datetimeFigureOut">
              <a:rPr lang="cs-CZ" smtClean="0"/>
              <a:t>26.03.2020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81967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Date Placeholder 2"/>
          <p:cNvSpPr>
            <a:spLocks noGrp="1"/>
          </p:cNvSpPr>
          <p:nvPr>
            <p:ph type="dt" sz="half" idx="10"/>
          </p:nvPr>
        </p:nvSpPr>
        <p:spPr/>
        <p:txBody>
          <a:bodyPr/>
          <a:lstStyle/>
          <a:p>
            <a:fld id="{75097C23-D07F-4874-BB5D-86B2F2A7219A}" type="datetimeFigureOut">
              <a:rPr lang="cs-CZ" smtClean="0"/>
              <a:t>26.03.2020</a:t>
            </a:fld>
            <a:endParaRPr lang="cs-CZ"/>
          </a:p>
        </p:txBody>
      </p:sp>
      <p:sp>
        <p:nvSpPr>
          <p:cNvPr id="5" name="Footer Placeholder 3"/>
          <p:cNvSpPr>
            <a:spLocks noGrp="1"/>
          </p:cNvSpPr>
          <p:nvPr>
            <p:ph type="ftr" sz="quarter" idx="11"/>
          </p:nvPr>
        </p:nvSpPr>
        <p:spPr/>
        <p:txBody>
          <a:bodyPr/>
          <a:lstStyle/>
          <a:p>
            <a:endParaRPr lang="cs-CZ"/>
          </a:p>
        </p:txBody>
      </p:sp>
      <p:sp>
        <p:nvSpPr>
          <p:cNvPr id="6" name="Slide Number Placeholder 4"/>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2173447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5097C23-D07F-4874-BB5D-86B2F2A7219A}" type="datetimeFigureOut">
              <a:rPr lang="cs-CZ" smtClean="0"/>
              <a:t>26.03.2020</a:t>
            </a:fld>
            <a:endParaRPr lang="cs-CZ"/>
          </a:p>
        </p:txBody>
      </p:sp>
      <p:sp>
        <p:nvSpPr>
          <p:cNvPr id="5" name="Footer Placeholder 2"/>
          <p:cNvSpPr>
            <a:spLocks noGrp="1"/>
          </p:cNvSpPr>
          <p:nvPr>
            <p:ph type="ftr" sz="quarter" idx="11"/>
          </p:nvPr>
        </p:nvSpPr>
        <p:spPr/>
        <p:txBody>
          <a:bodyPr/>
          <a:lstStyle/>
          <a:p>
            <a:endParaRPr lang="cs-CZ"/>
          </a:p>
        </p:txBody>
      </p:sp>
      <p:sp>
        <p:nvSpPr>
          <p:cNvPr id="6" name="Slide Number Placeholder 3"/>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420777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7" name="Date Placeholder 4"/>
          <p:cNvSpPr>
            <a:spLocks noGrp="1"/>
          </p:cNvSpPr>
          <p:nvPr>
            <p:ph type="dt" sz="half" idx="10"/>
          </p:nvPr>
        </p:nvSpPr>
        <p:spPr/>
        <p:txBody>
          <a:bodyPr/>
          <a:lstStyle/>
          <a:p>
            <a:fld id="{75097C23-D07F-4874-BB5D-86B2F2A7219A}" type="datetimeFigureOut">
              <a:rPr lang="cs-CZ" smtClean="0"/>
              <a:t>26.03.2020</a:t>
            </a:fld>
            <a:endParaRPr lang="cs-CZ"/>
          </a:p>
        </p:txBody>
      </p:sp>
      <p:sp>
        <p:nvSpPr>
          <p:cNvPr id="5" name="Footer Placeholder 5"/>
          <p:cNvSpPr>
            <a:spLocks noGrp="1"/>
          </p:cNvSpPr>
          <p:nvPr>
            <p:ph type="ftr" sz="quarter" idx="11"/>
          </p:nvPr>
        </p:nvSpPr>
        <p:spPr/>
        <p:txBody>
          <a:bodyPr/>
          <a:lstStyle/>
          <a:p>
            <a:endParaRPr lang="cs-CZ"/>
          </a:p>
        </p:txBody>
      </p:sp>
      <p:sp>
        <p:nvSpPr>
          <p:cNvPr id="6" name="Slide Number Placeholder 6"/>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622963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cs-CZ"/>
              <a:t>Kliknutím lze upravit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5097C23-D07F-4874-BB5D-86B2F2A7219A}" type="datetimeFigureOut">
              <a:rPr lang="cs-CZ" smtClean="0"/>
              <a:t>26.03.2020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99063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cs-CZ"/>
              <a:t>Kliknutím lze upravit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5097C23-D07F-4874-BB5D-86B2F2A7219A}" type="datetimeFigureOut">
              <a:rPr lang="cs-CZ" smtClean="0"/>
              <a:t>26.03.2020</a:t>
            </a:fld>
            <a:endParaRPr lang="cs-CZ"/>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cs-CZ"/>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FC2791C-A1B6-4059-8B2E-FC569788CFA0}" type="slidenum">
              <a:rPr lang="cs-CZ" smtClean="0"/>
              <a:t>‹#›</a:t>
            </a:fld>
            <a:endParaRPr lang="cs-CZ"/>
          </a:p>
        </p:txBody>
      </p:sp>
    </p:spTree>
    <p:extLst>
      <p:ext uri="{BB962C8B-B14F-4D97-AF65-F5344CB8AC3E}">
        <p14:creationId xmlns:p14="http://schemas.microsoft.com/office/powerpoint/2010/main" val="9374173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hyperlink" Target="http://www.harmless.org.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
          <p:cNvSpPr txBox="1">
            <a:spLocks noGrp="1"/>
          </p:cNvSpPr>
          <p:nvPr>
            <p:ph type="ctrTitle"/>
          </p:nvPr>
        </p:nvSpPr>
        <p:spPr>
          <a:xfrm>
            <a:off x="1154955" y="264775"/>
            <a:ext cx="8825700" cy="3329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7200"/>
              <a:buFont typeface="Century Gothic"/>
              <a:buNone/>
            </a:pPr>
            <a:r>
              <a:rPr lang="cs-CZ" dirty="0"/>
              <a:t>Záměrné sebepoškozování u dětí adolescentů </a:t>
            </a:r>
            <a:endParaRPr dirty="0"/>
          </a:p>
        </p:txBody>
      </p:sp>
      <p:sp>
        <p:nvSpPr>
          <p:cNvPr id="152" name="Google Shape;152;p1"/>
          <p:cNvSpPr txBox="1">
            <a:spLocks noGrp="1"/>
          </p:cNvSpPr>
          <p:nvPr>
            <p:ph type="subTitle" idx="1"/>
          </p:nvPr>
        </p:nvSpPr>
        <p:spPr>
          <a:xfrm>
            <a:off x="1095642" y="4125854"/>
            <a:ext cx="10000800" cy="1738800"/>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SzPts val="1600"/>
              <a:buNone/>
            </a:pPr>
            <a:r>
              <a:rPr lang="cs-CZ" dirty="0"/>
              <a:t>Táňa Fikarová, </a:t>
            </a:r>
            <a:r>
              <a:rPr lang="cs-CZ"/>
              <a:t>katedra psychologie, pedagogická fakulta </a:t>
            </a:r>
            <a:r>
              <a:rPr lang="cs-CZ" dirty="0"/>
              <a:t>MU</a:t>
            </a:r>
            <a:endParaRPr dirty="0"/>
          </a:p>
        </p:txBody>
      </p:sp>
      <p:pic>
        <p:nvPicPr>
          <p:cNvPr id="2" name="Zvuk 1">
            <a:hlinkClick r:id="" action="ppaction://media"/>
            <a:extLst>
              <a:ext uri="{FF2B5EF4-FFF2-40B4-BE49-F238E27FC236}">
                <a16:creationId xmlns:a16="http://schemas.microsoft.com/office/drawing/2014/main" id="{3B355789-1E80-4F08-819C-BA308BFB17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02"/>
    </mc:Choice>
    <mc:Fallback xmlns="">
      <p:transition spd="slow" advTm="2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5"/>
          <p:cNvSpPr txBox="1">
            <a:spLocks noGrp="1"/>
          </p:cNvSpPr>
          <p:nvPr>
            <p:ph type="title"/>
          </p:nvPr>
        </p:nvSpPr>
        <p:spPr>
          <a:xfrm>
            <a:off x="770140" y="0"/>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Z psychologického hlediska lidé, kteří se poškozují, často </a:t>
            </a:r>
            <a:br>
              <a:rPr lang="cs-CZ"/>
            </a:br>
            <a:endParaRPr/>
          </a:p>
        </p:txBody>
      </p:sp>
      <p:sp>
        <p:nvSpPr>
          <p:cNvPr id="206" name="Google Shape;206;p15"/>
          <p:cNvSpPr txBox="1">
            <a:spLocks noGrp="1"/>
          </p:cNvSpPr>
          <p:nvPr>
            <p:ph idx="1"/>
          </p:nvPr>
        </p:nvSpPr>
        <p:spPr>
          <a:xfrm>
            <a:off x="770140" y="1400530"/>
            <a:ext cx="9154704" cy="4395152"/>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80000"/>
              </a:lnSpc>
              <a:spcBef>
                <a:spcPts val="0"/>
              </a:spcBef>
              <a:spcAft>
                <a:spcPts val="0"/>
              </a:spcAft>
              <a:buSzPts val="1440"/>
              <a:buChar char="►"/>
            </a:pPr>
            <a:r>
              <a:rPr lang="cs-CZ" sz="1800"/>
              <a:t>trpí chronickou úzkostí</a:t>
            </a:r>
            <a:endParaRPr/>
          </a:p>
          <a:p>
            <a:pPr marL="342900" lvl="0" indent="-342900" algn="l" rtl="0">
              <a:lnSpc>
                <a:spcPct val="80000"/>
              </a:lnSpc>
              <a:spcBef>
                <a:spcPts val="1000"/>
              </a:spcBef>
              <a:spcAft>
                <a:spcPts val="0"/>
              </a:spcAft>
              <a:buSzPts val="1440"/>
              <a:buChar char="►"/>
            </a:pPr>
            <a:r>
              <a:rPr lang="cs-CZ" sz="1800"/>
              <a:t>mají sklon k podrážděnosti</a:t>
            </a:r>
            <a:endParaRPr/>
          </a:p>
          <a:p>
            <a:pPr marL="342900" lvl="0" indent="-342900" algn="l" rtl="0">
              <a:lnSpc>
                <a:spcPct val="80000"/>
              </a:lnSpc>
              <a:spcBef>
                <a:spcPts val="1000"/>
              </a:spcBef>
              <a:spcAft>
                <a:spcPts val="0"/>
              </a:spcAft>
              <a:buSzPts val="1440"/>
              <a:buChar char="►"/>
            </a:pPr>
            <a:r>
              <a:rPr lang="cs-CZ" sz="1800"/>
              <a:t>sami sebe nemají rádi/sami sebe znehodnocují </a:t>
            </a:r>
            <a:endParaRPr/>
          </a:p>
          <a:p>
            <a:pPr marL="342900" lvl="0" indent="-342900" algn="l" rtl="0">
              <a:lnSpc>
                <a:spcPct val="80000"/>
              </a:lnSpc>
              <a:spcBef>
                <a:spcPts val="1000"/>
              </a:spcBef>
              <a:spcAft>
                <a:spcPts val="0"/>
              </a:spcAft>
              <a:buSzPts val="1440"/>
              <a:buChar char="►"/>
            </a:pPr>
            <a:r>
              <a:rPr lang="cs-CZ" sz="1800"/>
              <a:t>jsou přecitlivělí na odmítnutí</a:t>
            </a:r>
            <a:endParaRPr/>
          </a:p>
          <a:p>
            <a:pPr marL="342900" lvl="0" indent="-342900" algn="l" rtl="0">
              <a:lnSpc>
                <a:spcPct val="80000"/>
              </a:lnSpc>
              <a:spcBef>
                <a:spcPts val="1000"/>
              </a:spcBef>
              <a:spcAft>
                <a:spcPts val="0"/>
              </a:spcAft>
              <a:buSzPts val="1440"/>
              <a:buChar char="►"/>
            </a:pPr>
            <a:r>
              <a:rPr lang="cs-CZ" sz="1800"/>
              <a:t>mívají chronický vztek, obyčejně na sebe</a:t>
            </a:r>
            <a:endParaRPr/>
          </a:p>
          <a:p>
            <a:pPr marL="342900" lvl="0" indent="-342900" algn="l" rtl="0">
              <a:lnSpc>
                <a:spcPct val="80000"/>
              </a:lnSpc>
              <a:spcBef>
                <a:spcPts val="1000"/>
              </a:spcBef>
              <a:spcAft>
                <a:spcPts val="0"/>
              </a:spcAft>
              <a:buSzPts val="1440"/>
              <a:buChar char="►"/>
            </a:pPr>
            <a:r>
              <a:rPr lang="cs-CZ" sz="1800"/>
              <a:t>mají sklon potlačovat zlost</a:t>
            </a:r>
            <a:endParaRPr/>
          </a:p>
          <a:p>
            <a:pPr marL="342900" lvl="0" indent="-342900" algn="l" rtl="0">
              <a:lnSpc>
                <a:spcPct val="80000"/>
              </a:lnSpc>
              <a:spcBef>
                <a:spcPts val="1000"/>
              </a:spcBef>
              <a:spcAft>
                <a:spcPts val="0"/>
              </a:spcAft>
              <a:buSzPts val="1440"/>
              <a:buChar char="►"/>
            </a:pPr>
            <a:r>
              <a:rPr lang="cs-CZ" sz="1800"/>
              <a:t>mívají intenzivní agresivní pocity, které výrazně odsuzují a často potlačují nebo obracejí proti sobě</a:t>
            </a:r>
            <a:endParaRPr/>
          </a:p>
          <a:p>
            <a:pPr marL="342900" lvl="0" indent="-342900" algn="l" rtl="0">
              <a:lnSpc>
                <a:spcPct val="80000"/>
              </a:lnSpc>
              <a:spcBef>
                <a:spcPts val="1000"/>
              </a:spcBef>
              <a:spcAft>
                <a:spcPts val="0"/>
              </a:spcAft>
              <a:buSzPts val="1440"/>
              <a:buChar char="►"/>
            </a:pPr>
            <a:r>
              <a:rPr lang="cs-CZ" sz="1800"/>
              <a:t>bývají impulzivnější a mívají oslabenou schopnost kontrolovat impulzy</a:t>
            </a:r>
            <a:endParaRPr/>
          </a:p>
          <a:p>
            <a:pPr marL="342900" lvl="0" indent="-342900" algn="l" rtl="0">
              <a:lnSpc>
                <a:spcPct val="80000"/>
              </a:lnSpc>
              <a:spcBef>
                <a:spcPts val="1000"/>
              </a:spcBef>
              <a:spcAft>
                <a:spcPts val="0"/>
              </a:spcAft>
              <a:buSzPts val="1440"/>
              <a:buChar char="►"/>
            </a:pPr>
            <a:r>
              <a:rPr lang="cs-CZ" sz="1800"/>
              <a:t>mívají sklon jednat v souladu se svou momentální náladou</a:t>
            </a:r>
            <a:endParaRPr/>
          </a:p>
          <a:p>
            <a:pPr marL="342900" lvl="0" indent="-342900" algn="l" rtl="0">
              <a:lnSpc>
                <a:spcPct val="80000"/>
              </a:lnSpc>
              <a:spcBef>
                <a:spcPts val="1000"/>
              </a:spcBef>
              <a:spcAft>
                <a:spcPts val="0"/>
              </a:spcAft>
              <a:buSzPts val="1440"/>
              <a:buChar char="►"/>
            </a:pPr>
            <a:r>
              <a:rPr lang="cs-CZ" sz="1800"/>
              <a:t>mají sklon neplánovat do budoucna   </a:t>
            </a:r>
            <a:endParaRPr/>
          </a:p>
          <a:p>
            <a:pPr marL="342900" lvl="0" indent="-342900" algn="l" rtl="0">
              <a:lnSpc>
                <a:spcPct val="80000"/>
              </a:lnSpc>
              <a:spcBef>
                <a:spcPts val="1000"/>
              </a:spcBef>
              <a:spcAft>
                <a:spcPts val="0"/>
              </a:spcAft>
              <a:buSzPts val="1440"/>
              <a:buChar char="►"/>
            </a:pPr>
            <a:r>
              <a:rPr lang="cs-CZ" sz="1800"/>
              <a:t>bývají depresivní a mívají sebevražedné/sebedestruktivní sklony</a:t>
            </a:r>
            <a:endParaRPr/>
          </a:p>
          <a:p>
            <a:pPr marL="342900" lvl="0" indent="-342900" algn="l" rtl="0">
              <a:lnSpc>
                <a:spcPct val="80000"/>
              </a:lnSpc>
              <a:spcBef>
                <a:spcPts val="1000"/>
              </a:spcBef>
              <a:spcAft>
                <a:spcPts val="0"/>
              </a:spcAft>
              <a:buSzPts val="1440"/>
              <a:buChar char="►"/>
            </a:pPr>
            <a:r>
              <a:rPr lang="cs-CZ" sz="1800"/>
              <a:t>nemají flexibilní repertoár dovedností pro zvládání zátěže</a:t>
            </a:r>
            <a:endParaRPr/>
          </a:p>
          <a:p>
            <a:pPr marL="342900" lvl="0" indent="-342900" algn="l" rtl="0">
              <a:lnSpc>
                <a:spcPct val="80000"/>
              </a:lnSpc>
              <a:spcBef>
                <a:spcPts val="1000"/>
              </a:spcBef>
              <a:spcAft>
                <a:spcPts val="0"/>
              </a:spcAft>
              <a:buSzPts val="1440"/>
              <a:buChar char="►"/>
            </a:pPr>
            <a:r>
              <a:rPr lang="cs-CZ" sz="1800"/>
              <a:t>mají sklon k vyhýbavosti</a:t>
            </a:r>
            <a:endParaRPr/>
          </a:p>
          <a:p>
            <a:pPr marL="342900" lvl="0" indent="-342900" algn="l" rtl="0">
              <a:lnSpc>
                <a:spcPct val="80000"/>
              </a:lnSpc>
              <a:spcBef>
                <a:spcPts val="1000"/>
              </a:spcBef>
              <a:spcAft>
                <a:spcPts val="0"/>
              </a:spcAft>
              <a:buSzPts val="1440"/>
              <a:buChar char="►"/>
            </a:pPr>
            <a:r>
              <a:rPr lang="cs-CZ" sz="1800"/>
              <a:t>cítí se slabí, bezmocní.</a:t>
            </a:r>
            <a:endParaRPr/>
          </a:p>
          <a:p>
            <a:pPr marL="342900" lvl="0" indent="-317500" algn="l" rtl="0">
              <a:lnSpc>
                <a:spcPct val="80000"/>
              </a:lnSpc>
              <a:spcBef>
                <a:spcPts val="1000"/>
              </a:spcBef>
              <a:spcAft>
                <a:spcPts val="0"/>
              </a:spcAft>
              <a:buSzPts val="400"/>
              <a:buNone/>
            </a:pPr>
            <a:endParaRPr sz="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endParaRPr/>
          </a:p>
        </p:txBody>
      </p:sp>
      <p:pic>
        <p:nvPicPr>
          <p:cNvPr id="212" name="Google Shape;212;p10" descr="Obsah obrázku snímek obrazovky&#10;&#10;Popis byl vytvořen automaticky"/>
          <p:cNvPicPr preferRelativeResize="0">
            <a:picLocks noGrp="1"/>
          </p:cNvPicPr>
          <p:nvPr>
            <p:ph idx="1"/>
          </p:nvPr>
        </p:nvPicPr>
        <p:blipFill rotWithShape="1">
          <a:blip r:embed="rId5">
            <a:alphaModFix/>
          </a:blip>
          <a:srcRect/>
          <a:stretch/>
        </p:blipFill>
        <p:spPr>
          <a:xfrm>
            <a:off x="2086728" y="985838"/>
            <a:ext cx="7964106" cy="5174930"/>
          </a:xfrm>
          <a:prstGeom prst="rect">
            <a:avLst/>
          </a:prstGeom>
          <a:noFill/>
          <a:ln>
            <a:noFill/>
          </a:ln>
        </p:spPr>
      </p:pic>
      <p:pic>
        <p:nvPicPr>
          <p:cNvPr id="3" name="Zvuk 2">
            <a:hlinkClick r:id="" action="ppaction://media"/>
            <a:extLst>
              <a:ext uri="{FF2B5EF4-FFF2-40B4-BE49-F238E27FC236}">
                <a16:creationId xmlns:a16="http://schemas.microsoft.com/office/drawing/2014/main" id="{1AEF764C-451C-4FAB-9C3D-D69A2AEFDC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74"/>
    </mc:Choice>
    <mc:Fallback xmlns="">
      <p:transition spd="slow" advTm="1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endParaRPr/>
          </a:p>
        </p:txBody>
      </p:sp>
      <p:pic>
        <p:nvPicPr>
          <p:cNvPr id="218" name="Google Shape;218;p11" descr="Obsah obrázku snímek obrazovky&#10;&#10;Popis byl vytvořen automaticky"/>
          <p:cNvPicPr preferRelativeResize="0">
            <a:picLocks noGrp="1"/>
          </p:cNvPicPr>
          <p:nvPr>
            <p:ph idx="1"/>
          </p:nvPr>
        </p:nvPicPr>
        <p:blipFill rotWithShape="1">
          <a:blip r:embed="rId3">
            <a:alphaModFix/>
          </a:blip>
          <a:srcRect/>
          <a:stretch/>
        </p:blipFill>
        <p:spPr>
          <a:xfrm>
            <a:off x="1943044" y="1132844"/>
            <a:ext cx="8863523" cy="55085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2"/>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b="1"/>
              <a:t>Doporučovaný postup: </a:t>
            </a:r>
            <a:br>
              <a:rPr lang="cs-CZ"/>
            </a:br>
            <a:endParaRPr/>
          </a:p>
        </p:txBody>
      </p:sp>
      <p:sp>
        <p:nvSpPr>
          <p:cNvPr id="224" name="Google Shape;224;p12"/>
          <p:cNvSpPr txBox="1">
            <a:spLocks noGrp="1"/>
          </p:cNvSpPr>
          <p:nvPr>
            <p:ph idx="1"/>
          </p:nvPr>
        </p:nvSpPr>
        <p:spPr>
          <a:xfrm>
            <a:off x="933652" y="1357162"/>
            <a:ext cx="9116202" cy="4891237"/>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SzPts val="1480"/>
              <a:buChar char="►"/>
            </a:pPr>
            <a:r>
              <a:rPr lang="cs-CZ" sz="1850"/>
              <a:t>Posoudit aktuální riziko závažného sebepoškození a v případě jeho přítomnosti odeslat dítě, event. i proti vůli rodičů, do spádového psychiatrického zařízení</a:t>
            </a:r>
            <a:endParaRPr/>
          </a:p>
          <a:p>
            <a:pPr marL="342900" lvl="0" indent="-342900" algn="l" rtl="0">
              <a:lnSpc>
                <a:spcPct val="80000"/>
              </a:lnSpc>
              <a:spcBef>
                <a:spcPts val="1000"/>
              </a:spcBef>
              <a:spcAft>
                <a:spcPts val="0"/>
              </a:spcAft>
              <a:buSzPts val="1480"/>
              <a:buChar char="►"/>
            </a:pPr>
            <a:r>
              <a:rPr lang="cs-CZ" sz="1850"/>
              <a:t>Kontaktovat rodinu, systematická dlouhodobá spolupráce s rodinou</a:t>
            </a:r>
            <a:endParaRPr/>
          </a:p>
          <a:p>
            <a:pPr marL="342900" lvl="0" indent="-342900" algn="l" rtl="0">
              <a:lnSpc>
                <a:spcPct val="80000"/>
              </a:lnSpc>
              <a:spcBef>
                <a:spcPts val="1000"/>
              </a:spcBef>
              <a:spcAft>
                <a:spcPts val="0"/>
              </a:spcAft>
              <a:buSzPts val="1480"/>
              <a:buChar char="►"/>
            </a:pPr>
            <a:r>
              <a:rPr lang="cs-CZ" sz="1850"/>
              <a:t>Předat dítě školnímu psychologovi. Pokud škola nedisponuje školním psychologem, lze samozřejmě využít služeb psychologa pedagogicko-psychologické poradny.</a:t>
            </a:r>
            <a:endParaRPr/>
          </a:p>
          <a:p>
            <a:pPr marL="342900" lvl="0" indent="-342900" algn="l" rtl="0">
              <a:lnSpc>
                <a:spcPct val="80000"/>
              </a:lnSpc>
              <a:spcBef>
                <a:spcPts val="1000"/>
              </a:spcBef>
              <a:spcAft>
                <a:spcPts val="0"/>
              </a:spcAft>
              <a:buSzPts val="1480"/>
              <a:buChar char="►"/>
            </a:pPr>
            <a:r>
              <a:rPr lang="cs-CZ" sz="1850"/>
              <a:t>Motivovat dítě a rodinu k návštěvě specialisty – krizové centrum, psychologická/psychiatrická ambulance </a:t>
            </a:r>
            <a:endParaRPr/>
          </a:p>
          <a:p>
            <a:pPr marL="342900" lvl="0" indent="-342900" algn="l" rtl="0">
              <a:lnSpc>
                <a:spcPct val="80000"/>
              </a:lnSpc>
              <a:spcBef>
                <a:spcPts val="1000"/>
              </a:spcBef>
              <a:spcAft>
                <a:spcPts val="0"/>
              </a:spcAft>
              <a:buSzPts val="1480"/>
              <a:buChar char="►"/>
            </a:pPr>
            <a:r>
              <a:rPr lang="cs-CZ" sz="1850"/>
              <a:t>Stanovit jasně hranice a pravidla na půdě školy</a:t>
            </a:r>
            <a:endParaRPr/>
          </a:p>
          <a:p>
            <a:pPr marL="342900" lvl="0" indent="-342900" algn="l" rtl="0">
              <a:lnSpc>
                <a:spcPct val="80000"/>
              </a:lnSpc>
              <a:spcBef>
                <a:spcPts val="1000"/>
              </a:spcBef>
              <a:spcAft>
                <a:spcPts val="0"/>
              </a:spcAft>
              <a:buSzPts val="1480"/>
              <a:buChar char="►"/>
            </a:pPr>
            <a:r>
              <a:rPr lang="cs-CZ" sz="1850"/>
              <a:t>Ideální přístup je takový, ve kterém je SP tolerováno, ale vede ke konkrétním důsledkům – například lze zavést pravidlo, že žák může za učitelem přijít kdykoliv, když pociťuje nutkání poškodit se, ale učitel se mu nebude věnovat, pokud se poškodí (za podmínky, že jiný dospělý, učitel či rodič zvládne akutní situaci s eventuálním ošetřením či zabráněním dalším následkům).</a:t>
            </a:r>
            <a:endParaRPr/>
          </a:p>
          <a:p>
            <a:pPr marL="342900" lvl="0" indent="-248920" algn="l" rtl="0">
              <a:lnSpc>
                <a:spcPct val="80000"/>
              </a:lnSpc>
              <a:spcBef>
                <a:spcPts val="1000"/>
              </a:spcBef>
              <a:spcAft>
                <a:spcPts val="0"/>
              </a:spcAft>
              <a:buSzPts val="1480"/>
              <a:buNone/>
            </a:pPr>
            <a:endParaRPr sz="1850" b="1"/>
          </a:p>
          <a:p>
            <a:pPr marL="342900" lvl="0" indent="-248920" algn="l" rtl="0">
              <a:lnSpc>
                <a:spcPct val="80000"/>
              </a:lnSpc>
              <a:spcBef>
                <a:spcPts val="1000"/>
              </a:spcBef>
              <a:spcAft>
                <a:spcPts val="0"/>
              </a:spcAft>
              <a:buSzPts val="1480"/>
              <a:buNone/>
            </a:pPr>
            <a:endParaRPr sz="185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b="1"/>
              <a:t>Nevhodný postup: </a:t>
            </a:r>
            <a:br>
              <a:rPr lang="cs-CZ"/>
            </a:br>
            <a:endParaRPr/>
          </a:p>
        </p:txBody>
      </p:sp>
      <p:sp>
        <p:nvSpPr>
          <p:cNvPr id="230" name="Google Shape;230;p13"/>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snaha okamžitě odstranit sebepoškozující chování</a:t>
            </a:r>
            <a:endParaRPr/>
          </a:p>
          <a:p>
            <a:pPr marL="342900" lvl="0" indent="-342900" algn="l" rtl="0">
              <a:spcBef>
                <a:spcPts val="1000"/>
              </a:spcBef>
              <a:spcAft>
                <a:spcPts val="0"/>
              </a:spcAft>
              <a:buSzPts val="1600"/>
              <a:buChar char="►"/>
            </a:pPr>
            <a:r>
              <a:rPr lang="cs-CZ"/>
              <a:t>sankce a ignorace </a:t>
            </a:r>
            <a:endParaRPr/>
          </a:p>
          <a:p>
            <a:pPr marL="342900" lvl="0" indent="-241300" algn="l" rtl="0">
              <a:spcBef>
                <a:spcPts val="1000"/>
              </a:spcBef>
              <a:spcAft>
                <a:spcPts val="0"/>
              </a:spcAft>
              <a:buSzPts val="16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b="1"/>
              <a:t>Možnosti a limity pedagoga </a:t>
            </a:r>
            <a:endParaRPr/>
          </a:p>
        </p:txBody>
      </p:sp>
      <p:sp>
        <p:nvSpPr>
          <p:cNvPr id="236" name="Google Shape;236;p14"/>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Pedagog může v některých případech být nejdůležitějším dospělým </a:t>
            </a:r>
            <a:r>
              <a:rPr lang="cs-CZ">
                <a:highlight>
                  <a:srgbClr val="FF0000"/>
                </a:highlight>
              </a:rPr>
              <a:t>motivujícím dítě ke změně</a:t>
            </a:r>
            <a:r>
              <a:rPr lang="cs-CZ"/>
              <a:t>, resp. vyhledání odborné pomoci. Na druhou stranu bez spolupráce s rodinou je jeho kompetence (ale i odpovědnost) limitovaná.</a:t>
            </a:r>
            <a:endParaRPr/>
          </a:p>
          <a:p>
            <a:pPr marL="342900" lvl="0" indent="-342900" algn="l" rtl="0">
              <a:spcBef>
                <a:spcPts val="1000"/>
              </a:spcBef>
              <a:spcAft>
                <a:spcPts val="0"/>
              </a:spcAft>
              <a:buSzPts val="1600"/>
              <a:buChar char="►"/>
            </a:pPr>
            <a:r>
              <a:rPr lang="cs-CZ"/>
              <a:t>Poškozující se dítě/mladistvý představuje velkou zátěž na toleranci odpovědného dospělého a rizikový faktor vzniku burn-out syndromu a dalších psychických potíží – učitel zainteresovaný v problému poškozujícího se žáka potřebuje účinné metody prevence vyhoření, podporu nadřízeného a v ideálním případě supervizi u certifikovaného supervizora. </a:t>
            </a:r>
            <a:endParaRPr/>
          </a:p>
          <a:p>
            <a:pPr marL="342900" lvl="0" indent="-241300" algn="l" rtl="0">
              <a:spcBef>
                <a:spcPts val="1000"/>
              </a:spcBef>
              <a:spcAft>
                <a:spcPts val="0"/>
              </a:spcAft>
              <a:buSzPts val="1600"/>
              <a:buNone/>
            </a:pPr>
            <a:endParaRPr/>
          </a:p>
        </p:txBody>
      </p:sp>
      <p:pic>
        <p:nvPicPr>
          <p:cNvPr id="4" name="Zvuk 3">
            <a:hlinkClick r:id="" action="ppaction://media"/>
            <a:extLst>
              <a:ext uri="{FF2B5EF4-FFF2-40B4-BE49-F238E27FC236}">
                <a16:creationId xmlns:a16="http://schemas.microsoft.com/office/drawing/2014/main" id="{B606C82B-789B-4944-AA0B-6D63CCEF9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28"/>
    </mc:Choice>
    <mc:Fallback xmlns="">
      <p:transition spd="slow" advTm="38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sz="2800" dirty="0"/>
              <a:t>SET – UP SYSTÉM aneb jak vést motivační rozhovor (</a:t>
            </a:r>
            <a:r>
              <a:rPr lang="cs-CZ" sz="2800" dirty="0" err="1"/>
              <a:t>Kreisman</a:t>
            </a:r>
            <a:r>
              <a:rPr lang="cs-CZ" sz="2800" dirty="0"/>
              <a:t>, </a:t>
            </a:r>
            <a:r>
              <a:rPr lang="cs-CZ" sz="2800" dirty="0" err="1"/>
              <a:t>Straus</a:t>
            </a:r>
            <a:r>
              <a:rPr lang="cs-CZ" sz="2800" dirty="0"/>
              <a:t>, 2017</a:t>
            </a:r>
            <a:r>
              <a:rPr lang="cs-CZ" dirty="0"/>
              <a:t>) </a:t>
            </a:r>
            <a:endParaRPr dirty="0"/>
          </a:p>
        </p:txBody>
      </p:sp>
      <p:sp>
        <p:nvSpPr>
          <p:cNvPr id="242" name="Google Shape;242;p16"/>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600"/>
              <a:buNone/>
            </a:pPr>
            <a:r>
              <a:rPr lang="cs-CZ" dirty="0"/>
              <a:t>Prostředky intervence - pilíře</a:t>
            </a:r>
            <a:endParaRPr dirty="0"/>
          </a:p>
          <a:p>
            <a:pPr marL="342900" lvl="0" indent="-342900" algn="l" rtl="0">
              <a:spcBef>
                <a:spcPts val="1000"/>
              </a:spcBef>
              <a:spcAft>
                <a:spcPts val="0"/>
              </a:spcAft>
              <a:buSzPts val="1600"/>
              <a:buChar char="►"/>
            </a:pPr>
            <a:r>
              <a:rPr lang="cs-CZ" dirty="0"/>
              <a:t>support – podpora</a:t>
            </a:r>
            <a:endParaRPr dirty="0"/>
          </a:p>
          <a:p>
            <a:pPr marL="342900" lvl="0" indent="-342900" algn="l" rtl="0">
              <a:spcBef>
                <a:spcPts val="1000"/>
              </a:spcBef>
              <a:spcAft>
                <a:spcPts val="0"/>
              </a:spcAft>
              <a:buSzPts val="1600"/>
              <a:buChar char="►"/>
            </a:pPr>
            <a:r>
              <a:rPr lang="cs-CZ" dirty="0" err="1"/>
              <a:t>empathy</a:t>
            </a:r>
            <a:r>
              <a:rPr lang="cs-CZ" dirty="0"/>
              <a:t> – empatie</a:t>
            </a:r>
            <a:endParaRPr dirty="0"/>
          </a:p>
          <a:p>
            <a:pPr marL="342900" lvl="0" indent="-342900" algn="l" rtl="0">
              <a:spcBef>
                <a:spcPts val="1000"/>
              </a:spcBef>
              <a:spcAft>
                <a:spcPts val="0"/>
              </a:spcAft>
              <a:buSzPts val="1600"/>
              <a:buChar char="►"/>
            </a:pPr>
            <a:r>
              <a:rPr lang="cs-CZ" dirty="0" err="1"/>
              <a:t>truth</a:t>
            </a:r>
            <a:r>
              <a:rPr lang="cs-CZ" dirty="0"/>
              <a:t> – pravda (realita)</a:t>
            </a:r>
            <a:endParaRPr dirty="0"/>
          </a:p>
          <a:p>
            <a:pPr marL="0" lvl="0" indent="0" algn="l" rtl="0">
              <a:spcBef>
                <a:spcPts val="1000"/>
              </a:spcBef>
              <a:spcAft>
                <a:spcPts val="0"/>
              </a:spcAft>
              <a:buSzPts val="1600"/>
              <a:buNone/>
            </a:pPr>
            <a:r>
              <a:rPr lang="cs-CZ" dirty="0"/>
              <a:t>Cíle intervence</a:t>
            </a:r>
            <a:endParaRPr dirty="0"/>
          </a:p>
          <a:p>
            <a:pPr marL="342900" lvl="0" indent="-342900" algn="l" rtl="0">
              <a:spcBef>
                <a:spcPts val="1000"/>
              </a:spcBef>
              <a:spcAft>
                <a:spcPts val="0"/>
              </a:spcAft>
              <a:buSzPts val="1600"/>
              <a:buChar char="►"/>
            </a:pPr>
            <a:r>
              <a:rPr lang="cs-CZ" dirty="0" err="1"/>
              <a:t>understanding</a:t>
            </a:r>
            <a:r>
              <a:rPr lang="cs-CZ" dirty="0"/>
              <a:t> – porozumění</a:t>
            </a:r>
            <a:endParaRPr dirty="0"/>
          </a:p>
          <a:p>
            <a:pPr marL="342900" lvl="0" indent="-342900" algn="l" rtl="0">
              <a:spcBef>
                <a:spcPts val="1000"/>
              </a:spcBef>
              <a:spcAft>
                <a:spcPts val="0"/>
              </a:spcAft>
              <a:buSzPts val="1600"/>
              <a:buChar char="►"/>
            </a:pPr>
            <a:r>
              <a:rPr lang="cs-CZ" dirty="0"/>
              <a:t>perseverance – udržitelnost</a:t>
            </a:r>
            <a:endParaRPr dirty="0"/>
          </a:p>
          <a:p>
            <a:pPr marL="0" lvl="0" indent="0" algn="l" rtl="0">
              <a:spcBef>
                <a:spcPts val="1000"/>
              </a:spcBef>
              <a:spcAft>
                <a:spcPts val="0"/>
              </a:spcAft>
              <a:buSzPts val="1600"/>
              <a:buNone/>
            </a:pPr>
            <a:r>
              <a:rPr lang="cs-CZ" dirty="0"/>
              <a:t>produktivní komunikace vede k porozumění a stabilitě (např. dohoda ohledně pravidelné docházky ke školnímu psychologovi).</a:t>
            </a:r>
            <a:endParaRPr dirty="0"/>
          </a:p>
        </p:txBody>
      </p:sp>
      <p:pic>
        <p:nvPicPr>
          <p:cNvPr id="4" name="Zvuk 3">
            <a:hlinkClick r:id="" action="ppaction://media"/>
            <a:extLst>
              <a:ext uri="{FF2B5EF4-FFF2-40B4-BE49-F238E27FC236}">
                <a16:creationId xmlns:a16="http://schemas.microsoft.com/office/drawing/2014/main" id="{5CDA8523-562E-408E-9365-C67AFF38C7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47"/>
    </mc:Choice>
    <mc:Fallback xmlns="">
      <p:transition spd="slow" advTm="3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3673"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Support – podpora </a:t>
            </a:r>
            <a:endParaRPr/>
          </a:p>
        </p:txBody>
      </p:sp>
      <p:sp>
        <p:nvSpPr>
          <p:cNvPr id="248" name="Google Shape;248;p17"/>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Support </a:t>
            </a:r>
            <a:endParaRPr/>
          </a:p>
          <a:p>
            <a:pPr marL="342900" lvl="0" indent="-342900" algn="l" rtl="0">
              <a:spcBef>
                <a:spcPts val="1000"/>
              </a:spcBef>
              <a:spcAft>
                <a:spcPts val="0"/>
              </a:spcAft>
              <a:buSzPts val="1600"/>
              <a:buChar char="►"/>
            </a:pPr>
            <a:r>
              <a:rPr lang="cs-CZ"/>
              <a:t>zahrnuje zájem o klienta – opravdu se zajímám o to, jak se cítíš</a:t>
            </a:r>
            <a:endParaRPr/>
          </a:p>
          <a:p>
            <a:pPr marL="342900" lvl="0" indent="-241300" algn="l" rtl="0">
              <a:spcBef>
                <a:spcPts val="1000"/>
              </a:spcBef>
              <a:spcAft>
                <a:spcPts val="0"/>
              </a:spcAft>
              <a:buSzPts val="1600"/>
              <a:buNone/>
            </a:pPr>
            <a:endParaRPr/>
          </a:p>
          <a:p>
            <a:pPr marL="342900" lvl="0" indent="-342900" algn="l" rtl="0">
              <a:spcBef>
                <a:spcPts val="1000"/>
              </a:spcBef>
              <a:spcAft>
                <a:spcPts val="0"/>
              </a:spcAft>
              <a:buSzPts val="1600"/>
              <a:buChar char="►"/>
            </a:pPr>
            <a:r>
              <a:rPr lang="cs-CZ"/>
              <a:t>Důraz je kladen na interventovy pocity a úsilí mu pomoct </a:t>
            </a:r>
            <a:endParaRPr/>
          </a:p>
          <a:p>
            <a:pPr marL="342900" lvl="0" indent="-342900" algn="l" rtl="0">
              <a:spcBef>
                <a:spcPts val="1000"/>
              </a:spcBef>
              <a:spcAft>
                <a:spcPts val="0"/>
              </a:spcAft>
              <a:buSzPts val="1600"/>
              <a:buChar char="►"/>
            </a:pPr>
            <a:r>
              <a:rPr lang="cs-CZ"/>
              <a:t> </a:t>
            </a:r>
            <a:endParaRPr/>
          </a:p>
        </p:txBody>
      </p:sp>
      <p:pic>
        <p:nvPicPr>
          <p:cNvPr id="4" name="Zvuk 3">
            <a:hlinkClick r:id="" action="ppaction://media"/>
            <a:extLst>
              <a:ext uri="{FF2B5EF4-FFF2-40B4-BE49-F238E27FC236}">
                <a16:creationId xmlns:a16="http://schemas.microsoft.com/office/drawing/2014/main" id="{1F9DFC6A-72ED-4BC3-BE3D-9A97FB3B1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155"/>
    </mc:Choice>
    <mc:Fallback xmlns="">
      <p:transition spd="slow" advTm="2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4694"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Empatie</a:t>
            </a:r>
            <a:endParaRPr/>
          </a:p>
        </p:txBody>
      </p:sp>
      <p:sp>
        <p:nvSpPr>
          <p:cNvPr id="254" name="Google Shape;254;p18"/>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vyjádření pokusu o pochopení chaotických pocitů klienta</a:t>
            </a:r>
            <a:endParaRPr/>
          </a:p>
          <a:p>
            <a:pPr marL="342900" lvl="0" indent="-342900" algn="l" rtl="0">
              <a:spcBef>
                <a:spcPts val="1000"/>
              </a:spcBef>
              <a:spcAft>
                <a:spcPts val="0"/>
              </a:spcAft>
              <a:buSzPts val="1600"/>
              <a:buChar char="►"/>
            </a:pPr>
            <a:r>
              <a:rPr lang="cs-CZ"/>
              <a:t>„když toto děláš, cítíš se asi strašně“</a:t>
            </a:r>
            <a:endParaRPr/>
          </a:p>
          <a:p>
            <a:pPr marL="342900" lvl="0" indent="-241300" algn="l" rtl="0">
              <a:spcBef>
                <a:spcPts val="1000"/>
              </a:spcBef>
              <a:spcAft>
                <a:spcPts val="0"/>
              </a:spcAft>
              <a:buSzPts val="1600"/>
              <a:buNone/>
            </a:pPr>
            <a:endParaRPr/>
          </a:p>
          <a:p>
            <a:pPr marL="342900" lvl="0" indent="-342900" algn="l" rtl="0">
              <a:spcBef>
                <a:spcPts val="1000"/>
              </a:spcBef>
              <a:spcAft>
                <a:spcPts val="0"/>
              </a:spcAft>
              <a:buSzPts val="1600"/>
              <a:buChar char="►"/>
            </a:pPr>
            <a:r>
              <a:rPr lang="cs-CZ"/>
              <a:t>je důležité si neplést empatii s lítostí</a:t>
            </a:r>
            <a:endParaRPr/>
          </a:p>
          <a:p>
            <a:pPr marL="342900" lvl="0" indent="-342900" algn="l" rtl="0">
              <a:spcBef>
                <a:spcPts val="1000"/>
              </a:spcBef>
              <a:spcAft>
                <a:spcPts val="0"/>
              </a:spcAft>
              <a:buSzPts val="1600"/>
              <a:buChar char="►"/>
            </a:pPr>
            <a:r>
              <a:rPr lang="cs-CZ"/>
              <a:t>(„lituji tě“; „vím, jak se cítíš“) – spíš vyvolávají konflikt – nikdo neví, jak se cítíme</a:t>
            </a:r>
            <a:endParaRPr/>
          </a:p>
          <a:p>
            <a:pPr marL="342900" lvl="0" indent="-241300" algn="l" rtl="0">
              <a:spcBef>
                <a:spcPts val="1000"/>
              </a:spcBef>
              <a:spcAft>
                <a:spcPts val="0"/>
              </a:spcAft>
              <a:buSzPts val="1600"/>
              <a:buNone/>
            </a:pPr>
            <a:endParaRPr/>
          </a:p>
        </p:txBody>
      </p:sp>
      <p:pic>
        <p:nvPicPr>
          <p:cNvPr id="2" name="Zvuk 1">
            <a:hlinkClick r:id="" action="ppaction://media"/>
            <a:extLst>
              <a:ext uri="{FF2B5EF4-FFF2-40B4-BE49-F238E27FC236}">
                <a16:creationId xmlns:a16="http://schemas.microsoft.com/office/drawing/2014/main" id="{332E92B5-325A-43B8-97E2-2D93BC2474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19"/>
    </mc:Choice>
    <mc:Fallback xmlns="">
      <p:transition spd="slow" advTm="3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265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Truth</a:t>
            </a:r>
            <a:endParaRPr/>
          </a:p>
        </p:txBody>
      </p:sp>
      <p:sp>
        <p:nvSpPr>
          <p:cNvPr id="260" name="Google Shape;260;p19"/>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dirty="0"/>
              <a:t>pravda, realita</a:t>
            </a:r>
            <a:endParaRPr dirty="0"/>
          </a:p>
          <a:p>
            <a:pPr marL="342900" lvl="0" indent="-342900" algn="l" rtl="0">
              <a:spcBef>
                <a:spcPts val="1000"/>
              </a:spcBef>
              <a:spcAft>
                <a:spcPts val="0"/>
              </a:spcAft>
              <a:buSzPts val="1600"/>
              <a:buChar char="►"/>
            </a:pPr>
            <a:r>
              <a:rPr lang="cs-CZ" dirty="0"/>
              <a:t>tento aspekt komunikace má za cíl oslovit primární zodpovědnost žáka</a:t>
            </a:r>
            <a:endParaRPr dirty="0"/>
          </a:p>
          <a:p>
            <a:pPr marL="342900" lvl="0" indent="-241300" algn="l" rtl="0">
              <a:spcBef>
                <a:spcPts val="1000"/>
              </a:spcBef>
              <a:spcAft>
                <a:spcPts val="0"/>
              </a:spcAft>
              <a:buSzPts val="1600"/>
              <a:buNone/>
            </a:pPr>
            <a:endParaRPr dirty="0"/>
          </a:p>
          <a:p>
            <a:pPr marL="342900" lvl="0" indent="-342900" algn="l" rtl="0">
              <a:spcBef>
                <a:spcPts val="1000"/>
              </a:spcBef>
              <a:spcAft>
                <a:spcPts val="0"/>
              </a:spcAft>
              <a:buSzPts val="1600"/>
              <a:buChar char="►"/>
            </a:pPr>
            <a:r>
              <a:rPr lang="cs-CZ" dirty="0"/>
              <a:t>„stalo se to a to, má to tyto důsledky, co s tím budeš dělat“</a:t>
            </a:r>
            <a:endParaRPr dirty="0"/>
          </a:p>
          <a:p>
            <a:pPr marL="342900" lvl="0" indent="-342900" algn="l" rtl="0">
              <a:spcBef>
                <a:spcPts val="1000"/>
              </a:spcBef>
              <a:spcAft>
                <a:spcPts val="0"/>
              </a:spcAft>
              <a:buSzPts val="1600"/>
              <a:buChar char="►"/>
            </a:pPr>
            <a:r>
              <a:rPr lang="cs-CZ" dirty="0"/>
              <a:t>je důležité se vyhnout obviňování a trestání</a:t>
            </a:r>
            <a:endParaRPr dirty="0"/>
          </a:p>
        </p:txBody>
      </p:sp>
      <p:pic>
        <p:nvPicPr>
          <p:cNvPr id="2" name="Zvuk 1">
            <a:hlinkClick r:id="" action="ppaction://media"/>
            <a:extLst>
              <a:ext uri="{FF2B5EF4-FFF2-40B4-BE49-F238E27FC236}">
                <a16:creationId xmlns:a16="http://schemas.microsoft.com/office/drawing/2014/main" id="{C2158B8D-0FFB-4136-AEE0-C6FBA9B8CA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43"/>
    </mc:Choice>
    <mc:Fallback xmlns="">
      <p:transition spd="slow" advTm="2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Věk</a:t>
            </a:r>
            <a:endParaRPr/>
          </a:p>
        </p:txBody>
      </p:sp>
      <p:sp>
        <p:nvSpPr>
          <p:cNvPr id="164" name="Google Shape;164;p3"/>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dirty="0"/>
              <a:t>K sebepoškozování dochází zejména mezi 13 – 15 rokem věku</a:t>
            </a:r>
            <a:endParaRPr dirty="0"/>
          </a:p>
          <a:p>
            <a:pPr marL="342900" lvl="0" indent="-241300" algn="l" rtl="0">
              <a:spcBef>
                <a:spcPts val="1000"/>
              </a:spcBef>
              <a:spcAft>
                <a:spcPts val="0"/>
              </a:spcAft>
              <a:buSzPts val="1600"/>
              <a:buNone/>
            </a:pPr>
            <a:endParaRPr dirty="0"/>
          </a:p>
          <a:p>
            <a:pPr marL="342900" lvl="0" indent="-342900" algn="l" rtl="0">
              <a:spcBef>
                <a:spcPts val="1000"/>
              </a:spcBef>
              <a:spcAft>
                <a:spcPts val="0"/>
              </a:spcAft>
              <a:buSzPts val="1600"/>
              <a:buChar char="►"/>
            </a:pPr>
            <a:r>
              <a:rPr lang="cs-CZ" dirty="0"/>
              <a:t>Důsledkem rychlých změn, tělesných, psychických i sociálních, pak může být nejistota, zvýšený stres a následně pak sebepoškozující chování</a:t>
            </a:r>
            <a:endParaRPr dirty="0"/>
          </a:p>
          <a:p>
            <a:pPr marL="342900" lvl="0" indent="-342900" algn="l" rtl="0">
              <a:spcBef>
                <a:spcPts val="1000"/>
              </a:spcBef>
              <a:spcAft>
                <a:spcPts val="0"/>
              </a:spcAft>
              <a:buSzPts val="1600"/>
              <a:buChar char="►"/>
            </a:pPr>
            <a:r>
              <a:rPr lang="cs-CZ" dirty="0">
                <a:solidFill>
                  <a:srgbClr val="FFCC00"/>
                </a:solidFill>
              </a:rPr>
              <a:t>Závažnost: k sebepoškozování dochází v raném nebo pozdějším věku?</a:t>
            </a:r>
            <a:endParaRPr dirty="0"/>
          </a:p>
          <a:p>
            <a:pPr marL="342900" lvl="0" indent="-342900" algn="l" rtl="0">
              <a:spcBef>
                <a:spcPts val="1000"/>
              </a:spcBef>
              <a:spcAft>
                <a:spcPts val="0"/>
              </a:spcAft>
              <a:buSzPts val="1600"/>
              <a:buChar char="►"/>
            </a:pPr>
            <a:r>
              <a:rPr lang="cs-CZ" dirty="0"/>
              <a:t>V raném věku je třeba vyloučit: mentální retardaci, zneužívání, týrání, psychotické onemocnění, pervazivní vývojové poruchy</a:t>
            </a:r>
            <a:endParaRPr dirty="0"/>
          </a:p>
          <a:p>
            <a:pPr marL="342900" lvl="0" indent="-342900" algn="l" rtl="0">
              <a:spcBef>
                <a:spcPts val="1000"/>
              </a:spcBef>
              <a:spcAft>
                <a:spcPts val="0"/>
              </a:spcAft>
              <a:buSzPts val="1600"/>
              <a:buChar char="►"/>
            </a:pPr>
            <a:r>
              <a:rPr lang="cs-CZ" dirty="0"/>
              <a:t>vždy potřeba odeslat k klinickému psychologickému nebo psychiatrickému vyšetření</a:t>
            </a:r>
            <a:endParaRPr dirty="0"/>
          </a:p>
        </p:txBody>
      </p:sp>
      <p:pic>
        <p:nvPicPr>
          <p:cNvPr id="6" name="Zvuk 5">
            <a:hlinkClick r:id="" action="ppaction://media"/>
            <a:extLst>
              <a:ext uri="{FF2B5EF4-FFF2-40B4-BE49-F238E27FC236}">
                <a16:creationId xmlns:a16="http://schemas.microsoft.com/office/drawing/2014/main" id="{10983BD9-90E5-41C6-9727-FBE38E017A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673"/>
    </mc:Choice>
    <mc:Fallback xmlns="">
      <p:transition spd="slow" advTm="2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Když selžou jednotlivé pilíře...</a:t>
            </a:r>
            <a:endParaRPr/>
          </a:p>
        </p:txBody>
      </p:sp>
      <p:sp>
        <p:nvSpPr>
          <p:cNvPr id="266" name="Google Shape;266;p20"/>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dirty="0"/>
              <a:t>podpora – žák si myslí, že se o něj nezajímáme</a:t>
            </a:r>
            <a:endParaRPr dirty="0"/>
          </a:p>
          <a:p>
            <a:pPr marL="342900" lvl="0" indent="-241300" algn="l" rtl="0">
              <a:spcBef>
                <a:spcPts val="1000"/>
              </a:spcBef>
              <a:spcAft>
                <a:spcPts val="0"/>
              </a:spcAft>
              <a:buSzPts val="1600"/>
              <a:buNone/>
            </a:pPr>
            <a:endParaRPr dirty="0"/>
          </a:p>
          <a:p>
            <a:pPr marL="342900" lvl="0" indent="-342900" algn="l" rtl="0">
              <a:spcBef>
                <a:spcPts val="1000"/>
              </a:spcBef>
              <a:spcAft>
                <a:spcPts val="0"/>
              </a:spcAft>
              <a:buSzPts val="1600"/>
              <a:buChar char="►"/>
            </a:pPr>
            <a:r>
              <a:rPr lang="cs-CZ" dirty="0"/>
              <a:t>empatie – žák má dojem, že nevíme, jak se cítí</a:t>
            </a:r>
            <a:endParaRPr dirty="0"/>
          </a:p>
          <a:p>
            <a:pPr marL="342900" lvl="0" indent="-241300" algn="l" rtl="0">
              <a:spcBef>
                <a:spcPts val="1000"/>
              </a:spcBef>
              <a:spcAft>
                <a:spcPts val="0"/>
              </a:spcAft>
              <a:buSzPts val="1600"/>
              <a:buNone/>
            </a:pPr>
            <a:endParaRPr dirty="0"/>
          </a:p>
          <a:p>
            <a:pPr marL="342900" lvl="0" indent="-342900" algn="l" rtl="0">
              <a:spcBef>
                <a:spcPts val="1000"/>
              </a:spcBef>
              <a:spcAft>
                <a:spcPts val="0"/>
              </a:spcAft>
              <a:buSzPts val="1600"/>
              <a:buChar char="►"/>
            </a:pPr>
            <a:r>
              <a:rPr lang="cs-CZ" dirty="0"/>
              <a:t>realita – pokud mlčíme o problematickém chování žáka, jde jen o odkládání konfliktu, potíže vygradují a konflikt bude o to destruktivnější</a:t>
            </a:r>
            <a:endParaRPr dirty="0"/>
          </a:p>
        </p:txBody>
      </p:sp>
      <p:pic>
        <p:nvPicPr>
          <p:cNvPr id="3" name="Zvuk 2">
            <a:hlinkClick r:id="" action="ppaction://media"/>
            <a:extLst>
              <a:ext uri="{FF2B5EF4-FFF2-40B4-BE49-F238E27FC236}">
                <a16:creationId xmlns:a16="http://schemas.microsoft.com/office/drawing/2014/main" id="{50FC3AAA-3593-40FE-9E45-6E894371E7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82"/>
    </mc:Choice>
    <mc:Fallback xmlns="">
      <p:transition spd="slow" advTm="3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Rozhovor s dítětem</a:t>
            </a:r>
            <a:endParaRPr/>
          </a:p>
        </p:txBody>
      </p:sp>
      <p:sp>
        <p:nvSpPr>
          <p:cNvPr id="272" name="Google Shape;272;p21"/>
          <p:cNvSpPr txBox="1">
            <a:spLocks noGrp="1"/>
          </p:cNvSpPr>
          <p:nvPr>
            <p:ph idx="1"/>
          </p:nvPr>
        </p:nvSpPr>
        <p:spPr>
          <a:xfrm>
            <a:off x="875201" y="1152983"/>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1600"/>
              <a:buChar char="►"/>
            </a:pPr>
            <a:r>
              <a:rPr lang="cs-CZ"/>
              <a:t>pro navození důvěry a zjištění suspektního spouštěče mluvíme o blízkých tématech:</a:t>
            </a:r>
            <a:endParaRPr/>
          </a:p>
          <a:p>
            <a:pPr marL="342900" lvl="0" indent="-342900" algn="l" rtl="0">
              <a:lnSpc>
                <a:spcPct val="90000"/>
              </a:lnSpc>
              <a:spcBef>
                <a:spcPts val="1000"/>
              </a:spcBef>
              <a:spcAft>
                <a:spcPts val="0"/>
              </a:spcAft>
              <a:buSzPts val="1600"/>
              <a:buChar char="►"/>
            </a:pPr>
            <a:r>
              <a:rPr lang="cs-CZ"/>
              <a:t>školní prospěch</a:t>
            </a:r>
            <a:endParaRPr/>
          </a:p>
          <a:p>
            <a:pPr marL="342900" lvl="0" indent="-342900" algn="l" rtl="0">
              <a:lnSpc>
                <a:spcPct val="90000"/>
              </a:lnSpc>
              <a:spcBef>
                <a:spcPts val="1000"/>
              </a:spcBef>
              <a:spcAft>
                <a:spcPts val="0"/>
              </a:spcAft>
              <a:buSzPts val="1600"/>
              <a:buChar char="►"/>
            </a:pPr>
            <a:r>
              <a:rPr lang="cs-CZ"/>
              <a:t>vrstevnické vztahy ve škole</a:t>
            </a:r>
            <a:endParaRPr/>
          </a:p>
          <a:p>
            <a:pPr marL="342900" lvl="0" indent="-342900" algn="l" rtl="0">
              <a:lnSpc>
                <a:spcPct val="90000"/>
              </a:lnSpc>
              <a:spcBef>
                <a:spcPts val="1000"/>
              </a:spcBef>
              <a:spcAft>
                <a:spcPts val="0"/>
              </a:spcAft>
              <a:buSzPts val="1600"/>
              <a:buChar char="►"/>
            </a:pPr>
            <a:r>
              <a:rPr lang="cs-CZ"/>
              <a:t>vrstevnické vztahy mimo školu</a:t>
            </a:r>
            <a:endParaRPr/>
          </a:p>
          <a:p>
            <a:pPr marL="342900" lvl="0" indent="-342900" algn="l" rtl="0">
              <a:lnSpc>
                <a:spcPct val="90000"/>
              </a:lnSpc>
              <a:spcBef>
                <a:spcPts val="1000"/>
              </a:spcBef>
              <a:spcAft>
                <a:spcPts val="0"/>
              </a:spcAft>
              <a:buSzPts val="1600"/>
              <a:buChar char="►"/>
            </a:pPr>
            <a:r>
              <a:rPr lang="cs-CZ"/>
              <a:t>sourozenecké vztahy</a:t>
            </a:r>
            <a:endParaRPr/>
          </a:p>
          <a:p>
            <a:pPr marL="342900" lvl="0" indent="-342900" algn="l" rtl="0">
              <a:lnSpc>
                <a:spcPct val="90000"/>
              </a:lnSpc>
              <a:spcBef>
                <a:spcPts val="1000"/>
              </a:spcBef>
              <a:spcAft>
                <a:spcPts val="0"/>
              </a:spcAft>
              <a:buSzPts val="1600"/>
              <a:buChar char="►"/>
            </a:pPr>
            <a:r>
              <a:rPr lang="cs-CZ"/>
              <a:t>partnerské vztahy</a:t>
            </a:r>
            <a:endParaRPr/>
          </a:p>
          <a:p>
            <a:pPr marL="342900" lvl="0" indent="-342900" algn="l" rtl="0">
              <a:lnSpc>
                <a:spcPct val="90000"/>
              </a:lnSpc>
              <a:spcBef>
                <a:spcPts val="1000"/>
              </a:spcBef>
              <a:spcAft>
                <a:spcPts val="0"/>
              </a:spcAft>
              <a:buSzPts val="1600"/>
              <a:buChar char="►"/>
            </a:pPr>
            <a:r>
              <a:rPr lang="cs-CZ"/>
              <a:t>zájmy</a:t>
            </a:r>
            <a:endParaRPr/>
          </a:p>
          <a:p>
            <a:pPr marL="342900" lvl="0" indent="-342900" algn="l" rtl="0">
              <a:lnSpc>
                <a:spcPct val="90000"/>
              </a:lnSpc>
              <a:spcBef>
                <a:spcPts val="1000"/>
              </a:spcBef>
              <a:spcAft>
                <a:spcPts val="0"/>
              </a:spcAft>
              <a:buSzPts val="1600"/>
              <a:buChar char="►"/>
            </a:pPr>
            <a:r>
              <a:rPr lang="cs-CZ"/>
              <a:t>rodinná situace (rozvedení rodiče, střídavá péče, partneři rodičů, prarodiče)</a:t>
            </a:r>
            <a:endParaRPr/>
          </a:p>
          <a:p>
            <a:pPr marL="342900" lvl="0" indent="-342900" algn="l" rtl="0">
              <a:lnSpc>
                <a:spcPct val="90000"/>
              </a:lnSpc>
              <a:spcBef>
                <a:spcPts val="1000"/>
              </a:spcBef>
              <a:spcAft>
                <a:spcPts val="0"/>
              </a:spcAft>
              <a:buSzPts val="1600"/>
              <a:buChar char="►"/>
            </a:pPr>
            <a:r>
              <a:rPr lang="cs-CZ"/>
              <a:t>zda se něco v poslední době změnilo</a:t>
            </a:r>
            <a:endParaRPr/>
          </a:p>
        </p:txBody>
      </p:sp>
      <p:pic>
        <p:nvPicPr>
          <p:cNvPr id="4" name="Zvuk 3">
            <a:hlinkClick r:id="" action="ppaction://media"/>
            <a:extLst>
              <a:ext uri="{FF2B5EF4-FFF2-40B4-BE49-F238E27FC236}">
                <a16:creationId xmlns:a16="http://schemas.microsoft.com/office/drawing/2014/main" id="{ED3EE7FE-BF8E-460F-A705-BFE76363A8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58"/>
    </mc:Choice>
    <mc:Fallback xmlns="">
      <p:transition spd="slow" advTm="15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2"/>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Pojmenování emoce</a:t>
            </a:r>
            <a:br>
              <a:rPr lang="cs-CZ"/>
            </a:br>
            <a:endParaRPr/>
          </a:p>
        </p:txBody>
      </p:sp>
      <p:sp>
        <p:nvSpPr>
          <p:cNvPr id="278" name="Google Shape;278;p22"/>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vyzveme dítě, aby nám řeklo, co se děje, co prožívá</a:t>
            </a:r>
            <a:endParaRPr/>
          </a:p>
          <a:p>
            <a:pPr marL="342900" lvl="0" indent="-342900" algn="l" rtl="0">
              <a:spcBef>
                <a:spcPts val="1000"/>
              </a:spcBef>
              <a:spcAft>
                <a:spcPts val="0"/>
              </a:spcAft>
              <a:buSzPts val="1600"/>
              <a:buChar char="►"/>
            </a:pPr>
            <a:r>
              <a:rPr lang="cs-CZ"/>
              <a:t>nasloucháme s pozorností a všímáme si jak dýchá</a:t>
            </a:r>
            <a:endParaRPr/>
          </a:p>
          <a:p>
            <a:pPr marL="342900" lvl="0" indent="-342900" algn="l" rtl="0">
              <a:spcBef>
                <a:spcPts val="1000"/>
              </a:spcBef>
              <a:spcAft>
                <a:spcPts val="0"/>
              </a:spcAft>
              <a:buSzPts val="1600"/>
              <a:buChar char="►"/>
            </a:pPr>
            <a:r>
              <a:rPr lang="cs-CZ"/>
              <a:t>pomáháme s pojmenováním emocí u něj</a:t>
            </a:r>
            <a:endParaRPr/>
          </a:p>
          <a:p>
            <a:pPr marL="342900" lvl="0" indent="-342900" algn="l" rtl="0">
              <a:spcBef>
                <a:spcPts val="1000"/>
              </a:spcBef>
              <a:spcAft>
                <a:spcPts val="0"/>
              </a:spcAft>
              <a:buSzPts val="1600"/>
              <a:buChar char="►"/>
            </a:pPr>
            <a:r>
              <a:rPr lang="cs-CZ"/>
              <a:t>neptáme se „proč“, ale „co tě rozzlobilo, „z čeho máš strach“.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Lokalizace emoce</a:t>
            </a:r>
            <a:endParaRPr/>
          </a:p>
        </p:txBody>
      </p:sp>
      <p:sp>
        <p:nvSpPr>
          <p:cNvPr id="284" name="Google Shape;284;p23"/>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zeptáme se dítěte, kde v těle emoci cítí nejvíc</a:t>
            </a:r>
            <a:endParaRPr/>
          </a:p>
          <a:p>
            <a:pPr marL="342900" lvl="0" indent="-342900" algn="l" rtl="0">
              <a:spcBef>
                <a:spcPts val="1000"/>
              </a:spcBef>
              <a:spcAft>
                <a:spcPts val="0"/>
              </a:spcAft>
              <a:buSzPts val="1600"/>
              <a:buChar char="►"/>
            </a:pPr>
            <a:r>
              <a:rPr lang="cs-CZ"/>
              <a:t>pokud to půjde, můžeme si nechat říct, jaký je to pocit (teplý, studený, měkký, tvrdý, světlý, tmavý...)</a:t>
            </a:r>
            <a:endParaRPr/>
          </a:p>
          <a:p>
            <a:pPr marL="342900" lvl="0" indent="-342900" algn="l" rtl="0">
              <a:spcBef>
                <a:spcPts val="1000"/>
              </a:spcBef>
              <a:spcAft>
                <a:spcPts val="0"/>
              </a:spcAft>
              <a:buSzPts val="1600"/>
              <a:buChar char="►"/>
            </a:pPr>
            <a:r>
              <a:rPr lang="cs-CZ"/>
              <a:t>dítě může do toho místa dýchat, nebo si emoci položit na dlaň a zkusit ji odfouknout (jako peříčko) nebo zahodit u větších dětí</a:t>
            </a:r>
            <a:endParaRPr/>
          </a:p>
          <a:p>
            <a:pPr marL="342900" lvl="0" indent="-342900" algn="l" rtl="0">
              <a:spcBef>
                <a:spcPts val="1000"/>
              </a:spcBef>
              <a:spcAft>
                <a:spcPts val="0"/>
              </a:spcAft>
              <a:buSzPts val="1600"/>
              <a:buChar char="►"/>
            </a:pPr>
            <a:r>
              <a:rPr lang="cs-CZ"/>
              <a:t>můžeme pomoci metaforou návštěvníka: pan Strach přišel na návštěvu, můžeš ho nechat odejít, nebo se ho zeptat, proč přišel a co potřebuje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Mluvíme o emocích</a:t>
            </a:r>
            <a:endParaRPr/>
          </a:p>
        </p:txBody>
      </p:sp>
      <p:sp>
        <p:nvSpPr>
          <p:cNvPr id="290" name="Google Shape;290;p24"/>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920"/>
              <a:buChar char="►"/>
            </a:pPr>
            <a:r>
              <a:rPr lang="cs-CZ" sz="2400" b="1">
                <a:solidFill>
                  <a:srgbClr val="FFC000"/>
                </a:solidFill>
              </a:rPr>
              <a:t>může být těžké poslouchat bez toho, abychom zaujmuli postoj, názor, vyslechnout emoci a nesnažit se dítě uklidnit, ránu zacelit</a:t>
            </a:r>
            <a:endParaRPr/>
          </a:p>
          <a:p>
            <a:pPr marL="342900" lvl="0" indent="-342900" algn="l" rtl="0">
              <a:spcBef>
                <a:spcPts val="1000"/>
              </a:spcBef>
              <a:spcAft>
                <a:spcPts val="0"/>
              </a:spcAft>
              <a:buSzPts val="1600"/>
              <a:buChar char="►"/>
            </a:pPr>
            <a:r>
              <a:rPr lang="cs-CZ"/>
              <a:t>potvrzujeme, </a:t>
            </a:r>
            <a:r>
              <a:rPr lang="cs-CZ" sz="2400">
                <a:solidFill>
                  <a:srgbClr val="D8BDD7"/>
                </a:solidFill>
              </a:rPr>
              <a:t>snažíme se nedávat rady</a:t>
            </a:r>
            <a:endParaRPr/>
          </a:p>
          <a:p>
            <a:pPr marL="342900" lvl="0" indent="-342900" algn="l" rtl="0">
              <a:spcBef>
                <a:spcPts val="1000"/>
              </a:spcBef>
              <a:spcAft>
                <a:spcPts val="0"/>
              </a:spcAft>
              <a:buSzPts val="1600"/>
              <a:buChar char="►"/>
            </a:pPr>
            <a:r>
              <a:rPr lang="cs-CZ"/>
              <a:t>tělesný projev by měl být v souladu s tím, že nasloucháme pozorně</a:t>
            </a:r>
            <a:endParaRPr/>
          </a:p>
          <a:p>
            <a:pPr marL="342900" lvl="0" indent="-342900" algn="l" rtl="0">
              <a:spcBef>
                <a:spcPts val="1000"/>
              </a:spcBef>
              <a:spcAft>
                <a:spcPts val="0"/>
              </a:spcAft>
              <a:buSzPts val="1600"/>
              <a:buChar char="►"/>
            </a:pPr>
            <a:r>
              <a:rPr lang="cs-CZ"/>
              <a:t>je třeba si zajistit bezpečí a dostatek času na rozhovor (aby nás nerušily telefony, kolegové atd.)</a:t>
            </a:r>
            <a:endParaRPr/>
          </a:p>
          <a:p>
            <a:pPr marL="342900" lvl="0" indent="-342900" algn="l" rtl="0">
              <a:spcBef>
                <a:spcPts val="1000"/>
              </a:spcBef>
              <a:spcAft>
                <a:spcPts val="0"/>
              </a:spcAft>
              <a:buSzPts val="1600"/>
              <a:buChar char="►"/>
            </a:pPr>
            <a:r>
              <a:rPr lang="cs-CZ"/>
              <a:t>může být velmi těžké problém neřešit, ale pomoci dítěti vyjádřit, co cítí</a:t>
            </a:r>
            <a:endParaRPr/>
          </a:p>
          <a:p>
            <a:pPr marL="342900" lvl="0" indent="-342900" algn="l" rtl="0">
              <a:spcBef>
                <a:spcPts val="1000"/>
              </a:spcBef>
              <a:spcAft>
                <a:spcPts val="0"/>
              </a:spcAft>
              <a:buSzPts val="1600"/>
              <a:buChar char="►"/>
            </a:pPr>
            <a:r>
              <a:rPr lang="cs-CZ"/>
              <a:t>jako bychom byli nádobou na jeho emoce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Pomoc při pojmenování emocí</a:t>
            </a:r>
            <a:endParaRPr/>
          </a:p>
        </p:txBody>
      </p:sp>
      <p:sp>
        <p:nvSpPr>
          <p:cNvPr id="296" name="Google Shape;296;p25"/>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můžeme se bát z různých důvodů pojmenovat pocity</a:t>
            </a:r>
            <a:endParaRPr/>
          </a:p>
          <a:p>
            <a:pPr marL="342900" lvl="0" indent="-342900" algn="l" rtl="0">
              <a:spcBef>
                <a:spcPts val="1000"/>
              </a:spcBef>
              <a:spcAft>
                <a:spcPts val="0"/>
              </a:spcAft>
              <a:buSzPts val="1600"/>
              <a:buChar char="►"/>
            </a:pPr>
            <a:r>
              <a:rPr lang="cs-CZ"/>
              <a:t>např. ano, to bolí, když ztratíš přítele</a:t>
            </a:r>
            <a:endParaRPr/>
          </a:p>
          <a:p>
            <a:pPr marL="342900" lvl="0" indent="-342900" algn="l" rtl="0">
              <a:spcBef>
                <a:spcPts val="1000"/>
              </a:spcBef>
              <a:spcAft>
                <a:spcPts val="0"/>
              </a:spcAft>
              <a:buSzPts val="1600"/>
              <a:buChar char="►"/>
            </a:pPr>
            <a:r>
              <a:rPr lang="cs-CZ"/>
              <a:t>tohle tě muselo bolet</a:t>
            </a:r>
            <a:endParaRPr/>
          </a:p>
          <a:p>
            <a:pPr marL="342900" lvl="0" indent="-342900" algn="l" rtl="0">
              <a:spcBef>
                <a:spcPts val="1000"/>
              </a:spcBef>
              <a:spcAft>
                <a:spcPts val="0"/>
              </a:spcAft>
              <a:buSzPts val="1600"/>
              <a:buChar char="►"/>
            </a:pPr>
            <a:r>
              <a:rPr lang="cs-CZ"/>
              <a:t>bojíme se, že se stav ještě zhorší, opak je pravdou</a:t>
            </a:r>
            <a:endParaRPr/>
          </a:p>
          <a:p>
            <a:pPr marL="342900" lvl="0" indent="-342900" algn="l" rtl="0">
              <a:spcBef>
                <a:spcPts val="1000"/>
              </a:spcBef>
              <a:spcAft>
                <a:spcPts val="0"/>
              </a:spcAft>
              <a:buSzPts val="1600"/>
              <a:buChar char="►"/>
            </a:pPr>
            <a:r>
              <a:rPr lang="cs-CZ"/>
              <a:t>děti prožijí vlastně potvrzení svého stavu</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Pomoc určit, co dítě prožívá</a:t>
            </a:r>
            <a:endParaRPr/>
          </a:p>
        </p:txBody>
      </p:sp>
      <p:sp>
        <p:nvSpPr>
          <p:cNvPr id="302" name="Google Shape;302;p26"/>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je pro tebe těžké</a:t>
            </a:r>
            <a:endParaRPr/>
          </a:p>
          <a:p>
            <a:pPr marL="342900" lvl="0" indent="-342900" algn="l" rtl="0">
              <a:spcBef>
                <a:spcPts val="1000"/>
              </a:spcBef>
              <a:spcAft>
                <a:spcPts val="0"/>
              </a:spcAft>
              <a:buSzPts val="1600"/>
              <a:buChar char="►"/>
            </a:pPr>
            <a:r>
              <a:rPr lang="cs-CZ"/>
              <a:t>je obtížné</a:t>
            </a:r>
            <a:endParaRPr/>
          </a:p>
          <a:p>
            <a:pPr marL="342900" lvl="0" indent="-342900" algn="l" rtl="0">
              <a:spcBef>
                <a:spcPts val="1000"/>
              </a:spcBef>
              <a:spcAft>
                <a:spcPts val="0"/>
              </a:spcAft>
              <a:buSzPts val="1600"/>
              <a:buChar char="►"/>
            </a:pPr>
            <a:r>
              <a:rPr lang="cs-CZ"/>
              <a:t>vidím, že</a:t>
            </a:r>
            <a:endParaRPr/>
          </a:p>
          <a:p>
            <a:pPr marL="342900" lvl="0" indent="-342900" algn="l" rtl="0">
              <a:spcBef>
                <a:spcPts val="1000"/>
              </a:spcBef>
              <a:spcAft>
                <a:spcPts val="0"/>
              </a:spcAft>
              <a:buSzPts val="1600"/>
              <a:buChar char="►"/>
            </a:pPr>
            <a:r>
              <a:rPr lang="cs-CZ"/>
              <a:t>dokážu si představit, že</a:t>
            </a:r>
            <a:endParaRPr/>
          </a:p>
          <a:p>
            <a:pPr marL="342900" lvl="0" indent="-342900" algn="l" rtl="0">
              <a:spcBef>
                <a:spcPts val="1000"/>
              </a:spcBef>
              <a:spcAft>
                <a:spcPts val="0"/>
              </a:spcAft>
              <a:buSzPts val="1600"/>
              <a:buChar char="►"/>
            </a:pPr>
            <a:r>
              <a:rPr lang="cs-CZ"/>
              <a:t>chápu, že se musíš trápit</a:t>
            </a:r>
            <a:endParaRPr/>
          </a:p>
          <a:p>
            <a:pPr marL="342900" lvl="0" indent="-342900" algn="l" rtl="0">
              <a:spcBef>
                <a:spcPts val="1000"/>
              </a:spcBef>
              <a:spcAft>
                <a:spcPts val="0"/>
              </a:spcAft>
              <a:buSzPts val="1600"/>
              <a:buChar char="►"/>
            </a:pPr>
            <a:r>
              <a:rPr lang="cs-CZ"/>
              <a:t>je ti smutno, když si představíš</a:t>
            </a:r>
            <a:endParaRPr/>
          </a:p>
          <a:p>
            <a:pPr marL="342900" lvl="0" indent="-342900" algn="l" rtl="0">
              <a:spcBef>
                <a:spcPts val="1000"/>
              </a:spcBef>
              <a:spcAft>
                <a:spcPts val="0"/>
              </a:spcAft>
              <a:buSzPts val="1600"/>
              <a:buChar char="►"/>
            </a:pPr>
            <a:r>
              <a:rPr lang="cs-CZ"/>
              <a:t>máš chuť – se pomstít, už ho nikdy nevidět, zavolat mu</a:t>
            </a:r>
            <a:endParaRPr/>
          </a:p>
          <a:p>
            <a:pPr marL="342900" lvl="0" indent="-342900" algn="l" rtl="0">
              <a:spcBef>
                <a:spcPts val="1000"/>
              </a:spcBef>
              <a:spcAft>
                <a:spcPts val="0"/>
              </a:spcAft>
              <a:buSzPts val="1600"/>
              <a:buChar char="►"/>
            </a:pPr>
            <a:r>
              <a:rPr lang="cs-CZ"/>
              <a:t>máš rád – hudbu, ptáky, zvířata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Abychom se dostali dál, klademe otevřené otázky</a:t>
            </a:r>
            <a:endParaRPr/>
          </a:p>
        </p:txBody>
      </p:sp>
      <p:sp>
        <p:nvSpPr>
          <p:cNvPr id="308" name="Google Shape;308;p27"/>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480"/>
              <a:buNone/>
            </a:pPr>
            <a:r>
              <a:rPr lang="cs-CZ" sz="1850"/>
              <a:t>vynecháváme často otázku proč, ale spíš se ptáme:</a:t>
            </a:r>
            <a:endParaRPr/>
          </a:p>
          <a:p>
            <a:pPr marL="0" lvl="0" indent="0" algn="l" rtl="0">
              <a:lnSpc>
                <a:spcPct val="80000"/>
              </a:lnSpc>
              <a:spcBef>
                <a:spcPts val="1000"/>
              </a:spcBef>
              <a:spcAft>
                <a:spcPts val="0"/>
              </a:spcAft>
              <a:buSzPts val="1480"/>
              <a:buNone/>
            </a:pPr>
            <a:r>
              <a:rPr lang="cs-CZ" sz="1850"/>
              <a:t>co se děje?</a:t>
            </a:r>
            <a:endParaRPr/>
          </a:p>
          <a:p>
            <a:pPr marL="0" lvl="0" indent="0" algn="l" rtl="0">
              <a:lnSpc>
                <a:spcPct val="80000"/>
              </a:lnSpc>
              <a:spcBef>
                <a:spcPts val="1000"/>
              </a:spcBef>
              <a:spcAft>
                <a:spcPts val="0"/>
              </a:spcAft>
              <a:buSzPts val="1480"/>
              <a:buNone/>
            </a:pPr>
            <a:r>
              <a:rPr lang="cs-CZ" sz="1850"/>
              <a:t>Co to s tebou dělá?</a:t>
            </a:r>
            <a:endParaRPr/>
          </a:p>
          <a:p>
            <a:pPr marL="0" lvl="0" indent="0" algn="l" rtl="0">
              <a:lnSpc>
                <a:spcPct val="80000"/>
              </a:lnSpc>
              <a:spcBef>
                <a:spcPts val="1000"/>
              </a:spcBef>
              <a:spcAft>
                <a:spcPts val="0"/>
              </a:spcAft>
              <a:buSzPts val="1480"/>
              <a:buNone/>
            </a:pPr>
            <a:r>
              <a:rPr lang="cs-CZ" sz="1850"/>
              <a:t>co se v tobě odehrává, když...?             Z čeho máš strach?</a:t>
            </a:r>
            <a:endParaRPr/>
          </a:p>
          <a:p>
            <a:pPr marL="0" lvl="0" indent="0" algn="l" rtl="0">
              <a:lnSpc>
                <a:spcPct val="80000"/>
              </a:lnSpc>
              <a:spcBef>
                <a:spcPts val="1000"/>
              </a:spcBef>
              <a:spcAft>
                <a:spcPts val="0"/>
              </a:spcAft>
              <a:buSzPts val="1480"/>
              <a:buNone/>
            </a:pPr>
            <a:r>
              <a:rPr lang="cs-CZ" sz="1850"/>
              <a:t>Z čeho jsi tak smutný, naštvaný?            Čeho se bojíš nejvíc?</a:t>
            </a:r>
            <a:endParaRPr/>
          </a:p>
          <a:p>
            <a:pPr marL="0" lvl="0" indent="0" algn="l" rtl="0">
              <a:lnSpc>
                <a:spcPct val="80000"/>
              </a:lnSpc>
              <a:spcBef>
                <a:spcPts val="1000"/>
              </a:spcBef>
              <a:spcAft>
                <a:spcPts val="0"/>
              </a:spcAft>
              <a:buSzPts val="1480"/>
              <a:buNone/>
            </a:pPr>
            <a:r>
              <a:rPr lang="cs-CZ" sz="1850"/>
              <a:t>co ti nejvíc chybí?                                    Co potřebuješ?</a:t>
            </a:r>
            <a:endParaRPr/>
          </a:p>
          <a:p>
            <a:pPr marL="0" lvl="0" indent="0" algn="l" rtl="0">
              <a:lnSpc>
                <a:spcPct val="80000"/>
              </a:lnSpc>
              <a:spcBef>
                <a:spcPts val="1000"/>
              </a:spcBef>
              <a:spcAft>
                <a:spcPts val="0"/>
              </a:spcAft>
              <a:buSzPts val="1480"/>
              <a:buNone/>
            </a:pPr>
            <a:r>
              <a:rPr lang="cs-CZ" sz="1850"/>
              <a:t>co ti dělá největší starosti?</a:t>
            </a:r>
            <a:endParaRPr/>
          </a:p>
          <a:p>
            <a:pPr marL="0" lvl="0" indent="0" algn="l" rtl="0">
              <a:lnSpc>
                <a:spcPct val="80000"/>
              </a:lnSpc>
              <a:spcBef>
                <a:spcPts val="1000"/>
              </a:spcBef>
              <a:spcAft>
                <a:spcPts val="0"/>
              </a:spcAft>
              <a:buSzPts val="1480"/>
              <a:buNone/>
            </a:pPr>
            <a:r>
              <a:rPr lang="cs-CZ" sz="1850"/>
              <a:t>co si o tom myslíš?</a:t>
            </a:r>
            <a:endParaRPr/>
          </a:p>
          <a:p>
            <a:pPr marL="0" lvl="0" indent="0" algn="l" rtl="0">
              <a:lnSpc>
                <a:spcPct val="80000"/>
              </a:lnSpc>
              <a:spcBef>
                <a:spcPts val="1000"/>
              </a:spcBef>
              <a:spcAft>
                <a:spcPts val="0"/>
              </a:spcAft>
              <a:buSzPts val="1480"/>
              <a:buNone/>
            </a:pPr>
            <a:r>
              <a:rPr lang="cs-CZ" sz="1850"/>
              <a:t>jak to prožíváš?</a:t>
            </a:r>
            <a:endParaRPr/>
          </a:p>
          <a:p>
            <a:pPr marL="0" lvl="0" indent="0" algn="l" rtl="0">
              <a:lnSpc>
                <a:spcPct val="80000"/>
              </a:lnSpc>
              <a:spcBef>
                <a:spcPts val="1000"/>
              </a:spcBef>
              <a:spcAft>
                <a:spcPts val="0"/>
              </a:spcAft>
              <a:buSzPts val="1480"/>
              <a:buNone/>
            </a:pPr>
            <a:r>
              <a:rPr lang="cs-CZ" sz="1850"/>
              <a:t>jak tomu rozumíš?</a:t>
            </a:r>
            <a:endParaRPr/>
          </a:p>
          <a:p>
            <a:pPr marL="0" lvl="0" indent="0" algn="l" rtl="0">
              <a:lnSpc>
                <a:spcPct val="80000"/>
              </a:lnSpc>
              <a:spcBef>
                <a:spcPts val="1000"/>
              </a:spcBef>
              <a:spcAft>
                <a:spcPts val="0"/>
              </a:spcAft>
              <a:buSzPts val="1480"/>
              <a:buNone/>
            </a:pPr>
            <a:r>
              <a:rPr lang="cs-CZ" sz="1850"/>
              <a:t>co si představuješ?</a:t>
            </a:r>
            <a:endParaRPr/>
          </a:p>
          <a:p>
            <a:pPr marL="0" lvl="0" indent="0" algn="l" rtl="0">
              <a:lnSpc>
                <a:spcPct val="80000"/>
              </a:lnSpc>
              <a:spcBef>
                <a:spcPts val="1000"/>
              </a:spcBef>
              <a:spcAft>
                <a:spcPts val="0"/>
              </a:spcAft>
              <a:buSzPts val="1480"/>
              <a:buNone/>
            </a:pPr>
            <a:endParaRPr sz="1850"/>
          </a:p>
          <a:p>
            <a:pPr marL="0" lvl="0" indent="0" algn="l" rtl="0">
              <a:lnSpc>
                <a:spcPct val="80000"/>
              </a:lnSpc>
              <a:spcBef>
                <a:spcPts val="1000"/>
              </a:spcBef>
              <a:spcAft>
                <a:spcPts val="0"/>
              </a:spcAft>
              <a:buSzPts val="1480"/>
              <a:buNone/>
            </a:pPr>
            <a:endParaRPr sz="185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Když jsou emoce projeveny:</a:t>
            </a:r>
            <a:endParaRPr/>
          </a:p>
        </p:txBody>
      </p:sp>
      <p:sp>
        <p:nvSpPr>
          <p:cNvPr id="314" name="Google Shape;314;p28"/>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můžeme přejít k následujícímu:</a:t>
            </a:r>
            <a:endParaRPr/>
          </a:p>
          <a:p>
            <a:pPr marL="342900" lvl="0" indent="-342900" algn="l" rtl="0">
              <a:spcBef>
                <a:spcPts val="1000"/>
              </a:spcBef>
              <a:spcAft>
                <a:spcPts val="0"/>
              </a:spcAft>
              <a:buSzPts val="1600"/>
              <a:buChar char="►"/>
            </a:pPr>
            <a:r>
              <a:rPr lang="cs-CZ"/>
              <a:t>Jaké řešení by si představoval/a?</a:t>
            </a:r>
            <a:endParaRPr/>
          </a:p>
          <a:p>
            <a:pPr marL="342900" lvl="0" indent="-342900" algn="l" rtl="0">
              <a:spcBef>
                <a:spcPts val="1000"/>
              </a:spcBef>
              <a:spcAft>
                <a:spcPts val="0"/>
              </a:spcAft>
              <a:buSzPts val="1600"/>
              <a:buChar char="►"/>
            </a:pPr>
            <a:r>
              <a:rPr lang="cs-CZ"/>
              <a:t>Co můžeš udělat? Co můžu udělat já?</a:t>
            </a:r>
            <a:endParaRPr/>
          </a:p>
          <a:p>
            <a:pPr marL="342900" lvl="0" indent="-342900" algn="l" rtl="0">
              <a:spcBef>
                <a:spcPts val="1000"/>
              </a:spcBef>
              <a:spcAft>
                <a:spcPts val="0"/>
              </a:spcAft>
              <a:buSzPts val="1600"/>
              <a:buChar char="►"/>
            </a:pPr>
            <a:r>
              <a:rPr lang="cs-CZ"/>
              <a:t>Co s tím můžeme udělat?</a:t>
            </a:r>
            <a:endParaRPr/>
          </a:p>
          <a:p>
            <a:pPr marL="342900" lvl="0" indent="-342900" algn="l" rtl="0">
              <a:spcBef>
                <a:spcPts val="1000"/>
              </a:spcBef>
              <a:spcAft>
                <a:spcPts val="0"/>
              </a:spcAft>
              <a:buSzPts val="1600"/>
              <a:buChar char="►"/>
            </a:pPr>
            <a:r>
              <a:rPr lang="cs-CZ"/>
              <a:t>Jak ti můžu pomoci?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Ve chvíli kdy máme s dítětem dobrý vztah:</a:t>
            </a:r>
            <a:endParaRPr/>
          </a:p>
        </p:txBody>
      </p:sp>
      <p:sp>
        <p:nvSpPr>
          <p:cNvPr id="321" name="Google Shape;321;p29"/>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můžeme splnit jejich přání v představách:</a:t>
            </a:r>
            <a:endParaRPr/>
          </a:p>
          <a:p>
            <a:pPr marL="342900" lvl="0" indent="-342900" algn="l" rtl="0">
              <a:spcBef>
                <a:spcPts val="1000"/>
              </a:spcBef>
              <a:spcAft>
                <a:spcPts val="0"/>
              </a:spcAft>
              <a:buSzPts val="1600"/>
              <a:buChar char="►"/>
            </a:pPr>
            <a:r>
              <a:rPr lang="cs-CZ"/>
              <a:t>to by bylo skvělé, kdyby se vaši nehádali...</a:t>
            </a:r>
            <a:endParaRPr/>
          </a:p>
          <a:p>
            <a:pPr marL="342900" lvl="0" indent="-342900" algn="l" rtl="0">
              <a:spcBef>
                <a:spcPts val="1000"/>
              </a:spcBef>
              <a:spcAft>
                <a:spcPts val="0"/>
              </a:spcAft>
              <a:buSzPts val="1600"/>
              <a:buChar char="►"/>
            </a:pPr>
            <a:r>
              <a:rPr lang="cs-CZ"/>
              <a:t>kéž bych teďka mohla přemluvit tvé rodiče, aby byli zase spolu</a:t>
            </a:r>
            <a:endParaRPr/>
          </a:p>
          <a:p>
            <a:pPr marL="342900" lvl="0" indent="-342900" algn="l" rtl="0">
              <a:spcBef>
                <a:spcPts val="1000"/>
              </a:spcBef>
              <a:spcAft>
                <a:spcPts val="0"/>
              </a:spcAft>
              <a:buSzPts val="1600"/>
              <a:buChar char="►"/>
            </a:pPr>
            <a:r>
              <a:rPr lang="cs-CZ"/>
              <a:t>projevená účast uspokojí i náhradní řešení</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endParaRPr/>
          </a:p>
        </p:txBody>
      </p:sp>
      <p:sp>
        <p:nvSpPr>
          <p:cNvPr id="182" name="Google Shape;182;p6"/>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a:p>
          <a:p>
            <a:pPr marL="342900" lvl="0" indent="-241300" algn="l" rtl="0">
              <a:spcBef>
                <a:spcPts val="1000"/>
              </a:spcBef>
              <a:spcAft>
                <a:spcPts val="0"/>
              </a:spcAft>
              <a:buSzPts val="1600"/>
              <a:buNone/>
            </a:pPr>
            <a:endParaRPr/>
          </a:p>
          <a:p>
            <a:pPr marL="342900" lvl="0" indent="-342900" algn="l" rtl="0">
              <a:spcBef>
                <a:spcPts val="1000"/>
              </a:spcBef>
              <a:spcAft>
                <a:spcPts val="0"/>
              </a:spcAft>
              <a:buSzPts val="1600"/>
              <a:buChar char="►"/>
            </a:pPr>
            <a:r>
              <a:rPr lang="cs-CZ"/>
              <a:t>Ač rodiče a učitelé často vnímají SP jako manipulaci, primární a vědomá snaha dosáhnout výhod, trestat okolí nebo mu způsobit výčitky svědomí nebývá tak častá. </a:t>
            </a:r>
            <a:endParaRPr/>
          </a:p>
          <a:p>
            <a:pPr marL="342900" lvl="0" indent="-241300" algn="l" rtl="0">
              <a:spcBef>
                <a:spcPts val="1000"/>
              </a:spcBef>
              <a:spcAft>
                <a:spcPts val="0"/>
              </a:spcAft>
              <a:buSzPts val="1600"/>
              <a:buNone/>
            </a:pPr>
            <a:endParaRPr/>
          </a:p>
        </p:txBody>
      </p:sp>
      <p:pic>
        <p:nvPicPr>
          <p:cNvPr id="5" name="Zvuk 4">
            <a:hlinkClick r:id="" action="ppaction://media"/>
            <a:extLst>
              <a:ext uri="{FF2B5EF4-FFF2-40B4-BE49-F238E27FC236}">
                <a16:creationId xmlns:a16="http://schemas.microsoft.com/office/drawing/2014/main" id="{27D66B70-75BA-4253-BFE7-D7F93F494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201"/>
    </mc:Choice>
    <mc:Fallback xmlns="">
      <p:transition spd="slow" advTm="2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03878C-B135-4DAA-B144-89847FD083F3}"/>
              </a:ext>
            </a:extLst>
          </p:cNvPr>
          <p:cNvSpPr>
            <a:spLocks noGrp="1"/>
          </p:cNvSpPr>
          <p:nvPr>
            <p:ph type="title"/>
          </p:nvPr>
        </p:nvSpPr>
        <p:spPr/>
        <p:txBody>
          <a:bodyPr/>
          <a:lstStyle/>
          <a:p>
            <a:r>
              <a:rPr lang="cs-CZ" dirty="0"/>
              <a:t>Literatura k tématu:</a:t>
            </a:r>
          </a:p>
        </p:txBody>
      </p:sp>
      <p:sp>
        <p:nvSpPr>
          <p:cNvPr id="3" name="Zástupný obsah 2">
            <a:extLst>
              <a:ext uri="{FF2B5EF4-FFF2-40B4-BE49-F238E27FC236}">
                <a16:creationId xmlns:a16="http://schemas.microsoft.com/office/drawing/2014/main" id="{E42BBFCE-644D-433A-985E-4A1FAC6E5235}"/>
              </a:ext>
            </a:extLst>
          </p:cNvPr>
          <p:cNvSpPr>
            <a:spLocks noGrp="1"/>
          </p:cNvSpPr>
          <p:nvPr>
            <p:ph idx="1"/>
          </p:nvPr>
        </p:nvSpPr>
        <p:spPr/>
        <p:txBody>
          <a:bodyPr>
            <a:normAutofit fontScale="25000" lnSpcReduction="20000"/>
          </a:bodyPr>
          <a:lstStyle/>
          <a:p>
            <a:r>
              <a:rPr lang="cs-CZ" sz="6400" dirty="0"/>
              <a:t>Bartošová, K. (2014). Psychické markery sebepoškozování v souvislosti s formou rodiny a rodičovským výchovným stylem. [Elektronická verze]. Nepublikovaná disertační práce. Brno: Masarykova univerzita. Filozofická fakulta. Dostupné z https://search.ebscohost.com/login.aspx?direct=true&amp;AuthType=ip,cookie,uid&amp;db=ir00442a&amp;AN=mutd.theses.181554&amp;lang=cs&amp;site=eds-live&amp;scope=site</a:t>
            </a:r>
          </a:p>
          <a:p>
            <a:r>
              <a:rPr lang="cs-CZ" sz="6400" dirty="0" err="1"/>
              <a:t>Harmless</a:t>
            </a:r>
            <a:r>
              <a:rPr lang="cs-CZ" sz="6400" dirty="0"/>
              <a:t>. (2019). </a:t>
            </a:r>
            <a:r>
              <a:rPr lang="cs-CZ" sz="6400" dirty="0" err="1"/>
              <a:t>Harmless</a:t>
            </a:r>
            <a:r>
              <a:rPr lang="cs-CZ" sz="6400" dirty="0"/>
              <a:t>. Dostupné z </a:t>
            </a:r>
            <a:r>
              <a:rPr lang="cs-CZ" sz="6400" dirty="0">
                <a:hlinkClick r:id="rId2"/>
              </a:rPr>
              <a:t>http://www.harmless.org.uk/</a:t>
            </a:r>
            <a:endParaRPr lang="cs-CZ" sz="6400" dirty="0"/>
          </a:p>
          <a:p>
            <a:r>
              <a:rPr lang="cs-CZ" sz="6400" dirty="0" err="1"/>
              <a:t>Kreisman</a:t>
            </a:r>
            <a:r>
              <a:rPr lang="cs-CZ" sz="6400" dirty="0"/>
              <a:t>, J. J., </a:t>
            </a:r>
            <a:r>
              <a:rPr lang="cs-CZ" sz="6400" dirty="0" err="1"/>
              <a:t>Straus</a:t>
            </a:r>
            <a:r>
              <a:rPr lang="cs-CZ" sz="6400" dirty="0"/>
              <a:t>, H.(2017). Nenávidím tě, neopouštěj mě! : zvládání hraniční poruchy osobnosti (Vydání první). Portál.</a:t>
            </a:r>
          </a:p>
          <a:p>
            <a:r>
              <a:rPr lang="cs-CZ" sz="6400" dirty="0" err="1"/>
              <a:t>Kriegelová</a:t>
            </a:r>
            <a:r>
              <a:rPr lang="cs-CZ" sz="6400" dirty="0"/>
              <a:t>, M. (2008). Záměrné sebepoškozování v dětství a adolescenci. Praha: Grada.</a:t>
            </a:r>
          </a:p>
          <a:p>
            <a:r>
              <a:rPr lang="cs-CZ" sz="6400" dirty="0"/>
              <a:t>Ministerstvo školství mládeže a tělovýchovy. (2016) Metodické dokumenty. Sebepoškozování. MŠMT. [online]Dostupné z http://www.msmt.cz/vzdelavani/socialni-programy/metodicke-dokumenty-doporuceni-a-pokyny</a:t>
            </a:r>
          </a:p>
          <a:p>
            <a:r>
              <a:rPr lang="cs-CZ" sz="6400" dirty="0" err="1"/>
              <a:t>Platznerová</a:t>
            </a:r>
            <a:r>
              <a:rPr lang="cs-CZ" sz="6400" dirty="0"/>
              <a:t>, A. (2009). Sebepoškozování : aktuální přehled diagnostiky, prevence a léčby. Praha: </a:t>
            </a:r>
            <a:r>
              <a:rPr lang="cs-CZ" sz="6400" dirty="0" err="1"/>
              <a:t>Galén</a:t>
            </a:r>
            <a:r>
              <a:rPr lang="cs-CZ" sz="6400" dirty="0"/>
              <a:t>.</a:t>
            </a:r>
          </a:p>
          <a:p>
            <a:r>
              <a:rPr lang="cs-CZ" sz="6400" dirty="0"/>
              <a:t>Státní zdravotní ústav. (13. 1. 2014) </a:t>
            </a:r>
            <a:r>
              <a:rPr lang="cs-CZ" sz="6400" dirty="0" err="1"/>
              <a:t>Sebepoškozování_projekt</a:t>
            </a:r>
            <a:r>
              <a:rPr lang="cs-CZ" sz="6400" dirty="0"/>
              <a:t> 3. [Elektronická verze] Dostupné z http://www.szu.cz/uploads/documents/czzp/Program_SPZ/Proc_ublizuju_sam_sobe.pdf</a:t>
            </a:r>
          </a:p>
          <a:p>
            <a:endParaRPr lang="cs-CZ" dirty="0"/>
          </a:p>
        </p:txBody>
      </p:sp>
    </p:spTree>
    <p:extLst>
      <p:ext uri="{BB962C8B-B14F-4D97-AF65-F5344CB8AC3E}">
        <p14:creationId xmlns:p14="http://schemas.microsoft.com/office/powerpoint/2010/main" val="2256118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dirty="0"/>
              <a:t>Funkce sebepoškozování dle </a:t>
            </a:r>
            <a:r>
              <a:rPr lang="cs-CZ" dirty="0" err="1"/>
              <a:t>Sutton</a:t>
            </a:r>
            <a:r>
              <a:rPr lang="cs-CZ" dirty="0"/>
              <a:t> (dle Kriegelová,2008)</a:t>
            </a:r>
            <a:endParaRPr dirty="0"/>
          </a:p>
        </p:txBody>
      </p:sp>
      <p:pic>
        <p:nvPicPr>
          <p:cNvPr id="176" name="Google Shape;176;p5"/>
          <p:cNvPicPr preferRelativeResize="0">
            <a:picLocks noGrp="1"/>
          </p:cNvPicPr>
          <p:nvPr>
            <p:ph idx="1"/>
          </p:nvPr>
        </p:nvPicPr>
        <p:blipFill rotWithShape="1">
          <a:blip r:embed="rId3">
            <a:alphaModFix/>
          </a:blip>
          <a:srcRect/>
          <a:stretch/>
        </p:blipFill>
        <p:spPr>
          <a:xfrm>
            <a:off x="802105" y="2377030"/>
            <a:ext cx="9714618" cy="26852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310E30-9000-4E55-8125-46DAB42AFD49}"/>
              </a:ext>
            </a:extLst>
          </p:cNvPr>
          <p:cNvSpPr>
            <a:spLocks noGrp="1"/>
          </p:cNvSpPr>
          <p:nvPr>
            <p:ph type="title"/>
          </p:nvPr>
        </p:nvSpPr>
        <p:spPr/>
        <p:txBody>
          <a:bodyPr/>
          <a:lstStyle/>
          <a:p>
            <a:r>
              <a:rPr lang="cs-CZ" dirty="0"/>
              <a:t>Funkce sebepoškozování</a:t>
            </a:r>
          </a:p>
        </p:txBody>
      </p:sp>
      <p:sp>
        <p:nvSpPr>
          <p:cNvPr id="3" name="Zástupný obsah 2">
            <a:extLst>
              <a:ext uri="{FF2B5EF4-FFF2-40B4-BE49-F238E27FC236}">
                <a16:creationId xmlns:a16="http://schemas.microsoft.com/office/drawing/2014/main" id="{1FBF7D5E-995D-4472-99A0-B9F2922886E7}"/>
              </a:ext>
            </a:extLst>
          </p:cNvPr>
          <p:cNvSpPr>
            <a:spLocks noGrp="1"/>
          </p:cNvSpPr>
          <p:nvPr>
            <p:ph idx="1"/>
          </p:nvPr>
        </p:nvSpPr>
        <p:spPr/>
        <p:txBody>
          <a:bodyPr/>
          <a:lstStyle/>
          <a:p>
            <a:r>
              <a:rPr lang="cs-CZ" dirty="0" err="1"/>
              <a:t>Copingová</a:t>
            </a:r>
            <a:r>
              <a:rPr lang="cs-CZ" dirty="0"/>
              <a:t> strategie</a:t>
            </a:r>
          </a:p>
          <a:p>
            <a:r>
              <a:rPr lang="cs-CZ" dirty="0"/>
              <a:t>Uklidnění a utišení</a:t>
            </a:r>
          </a:p>
          <a:p>
            <a:r>
              <a:rPr lang="cs-CZ" dirty="0"/>
              <a:t>Kontrola</a:t>
            </a:r>
          </a:p>
          <a:p>
            <a:r>
              <a:rPr lang="cs-CZ" dirty="0"/>
              <a:t>Očištění</a:t>
            </a:r>
          </a:p>
          <a:p>
            <a:endParaRPr lang="cs-CZ" dirty="0"/>
          </a:p>
        </p:txBody>
      </p:sp>
      <p:pic>
        <p:nvPicPr>
          <p:cNvPr id="4" name="Zvuk 3">
            <a:hlinkClick r:id="" action="ppaction://media"/>
            <a:extLst>
              <a:ext uri="{FF2B5EF4-FFF2-40B4-BE49-F238E27FC236}">
                <a16:creationId xmlns:a16="http://schemas.microsoft.com/office/drawing/2014/main" id="{441B4122-7E20-403A-A226-A944F17E8F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84148188"/>
      </p:ext>
    </p:extLst>
  </p:cSld>
  <p:clrMapOvr>
    <a:masterClrMapping/>
  </p:clrMapOvr>
  <mc:AlternateContent xmlns:mc="http://schemas.openxmlformats.org/markup-compatibility/2006" xmlns:p14="http://schemas.microsoft.com/office/powerpoint/2010/main">
    <mc:Choice Requires="p14">
      <p:transition spd="slow" p14:dur="2000" advTm="93108"/>
    </mc:Choice>
    <mc:Fallback xmlns="">
      <p:transition spd="slow" advTm="9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5714"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96E07E-EEE9-44F5-BA15-36FADA77D7D0}"/>
              </a:ext>
            </a:extLst>
          </p:cNvPr>
          <p:cNvSpPr>
            <a:spLocks noGrp="1"/>
          </p:cNvSpPr>
          <p:nvPr>
            <p:ph type="title"/>
          </p:nvPr>
        </p:nvSpPr>
        <p:spPr/>
        <p:txBody>
          <a:bodyPr/>
          <a:lstStyle/>
          <a:p>
            <a:r>
              <a:rPr lang="cs-CZ" dirty="0"/>
              <a:t>Funkce sebepoškozování</a:t>
            </a:r>
          </a:p>
        </p:txBody>
      </p:sp>
      <p:sp>
        <p:nvSpPr>
          <p:cNvPr id="3" name="Zástupný obsah 2">
            <a:extLst>
              <a:ext uri="{FF2B5EF4-FFF2-40B4-BE49-F238E27FC236}">
                <a16:creationId xmlns:a16="http://schemas.microsoft.com/office/drawing/2014/main" id="{C7A3B77C-CE0E-4C1C-9A8D-5D1730EB9021}"/>
              </a:ext>
            </a:extLst>
          </p:cNvPr>
          <p:cNvSpPr>
            <a:spLocks noGrp="1"/>
          </p:cNvSpPr>
          <p:nvPr>
            <p:ph idx="1"/>
          </p:nvPr>
        </p:nvSpPr>
        <p:spPr/>
        <p:txBody>
          <a:bodyPr/>
          <a:lstStyle/>
          <a:p>
            <a:r>
              <a:rPr lang="cs-CZ" dirty="0"/>
              <a:t>Navození utěšujících pocitů otupělosti</a:t>
            </a:r>
          </a:p>
          <a:p>
            <a:r>
              <a:rPr lang="cs-CZ" dirty="0"/>
              <a:t>Potvrzení existence</a:t>
            </a:r>
          </a:p>
          <a:p>
            <a:r>
              <a:rPr lang="cs-CZ" dirty="0" err="1"/>
              <a:t>Sebetrestání</a:t>
            </a:r>
            <a:endParaRPr lang="cs-CZ" dirty="0"/>
          </a:p>
          <a:p>
            <a:r>
              <a:rPr lang="cs-CZ" dirty="0"/>
              <a:t>Komunikace</a:t>
            </a:r>
          </a:p>
          <a:p>
            <a:endParaRPr lang="cs-CZ" dirty="0"/>
          </a:p>
          <a:p>
            <a:endParaRPr lang="cs-CZ" dirty="0"/>
          </a:p>
        </p:txBody>
      </p:sp>
      <p:pic>
        <p:nvPicPr>
          <p:cNvPr id="4" name="Zvuk 3">
            <a:hlinkClick r:id="" action="ppaction://media"/>
            <a:extLst>
              <a:ext uri="{FF2B5EF4-FFF2-40B4-BE49-F238E27FC236}">
                <a16:creationId xmlns:a16="http://schemas.microsoft.com/office/drawing/2014/main" id="{E3145557-DBAD-4160-A679-DABBFD5722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45217113"/>
      </p:ext>
    </p:extLst>
  </p:cSld>
  <p:clrMapOvr>
    <a:masterClrMapping/>
  </p:clrMapOvr>
  <mc:AlternateContent xmlns:mc="http://schemas.openxmlformats.org/markup-compatibility/2006" xmlns:p14="http://schemas.microsoft.com/office/powerpoint/2010/main">
    <mc:Choice Requires="p14">
      <p:transition spd="slow" p14:dur="2000" advTm="144455"/>
    </mc:Choice>
    <mc:Fallback xmlns="">
      <p:transition spd="slow" advTm="144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Co je obvykle součástí životní historie</a:t>
            </a:r>
            <a:endParaRPr/>
          </a:p>
        </p:txBody>
      </p:sp>
      <p:sp>
        <p:nvSpPr>
          <p:cNvPr id="188" name="Google Shape;188;p7"/>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tzv. invalidace – zpochybňování správnosti, odůvodněnosti jeho pocitů a interpretací situací blízkými dospělými. </a:t>
            </a:r>
            <a:endParaRPr/>
          </a:p>
          <a:p>
            <a:pPr marL="342900" lvl="0" indent="-342900" algn="l" rtl="0">
              <a:spcBef>
                <a:spcPts val="1000"/>
              </a:spcBef>
              <a:spcAft>
                <a:spcPts val="0"/>
              </a:spcAft>
              <a:buSzPts val="1600"/>
              <a:buChar char="►"/>
            </a:pPr>
            <a:r>
              <a:rPr lang="cs-CZ"/>
              <a:t>Děti jsou v dysfunkčních rodinách často závažně trestány za vyjádření určitých myšlenek a pocitů a odnášejí si přesvědčení, že mají nesprávné pocity, kterým nemohou důvěřovat, a že některé pocity jsou zakázané. </a:t>
            </a:r>
            <a:endParaRPr/>
          </a:p>
          <a:p>
            <a:pPr marL="342900" lvl="0" indent="-241300" algn="l" rtl="0">
              <a:spcBef>
                <a:spcPts val="1000"/>
              </a:spcBef>
              <a:spcAft>
                <a:spcPts val="0"/>
              </a:spcAft>
              <a:buSzPts val="1600"/>
              <a:buNone/>
            </a:pPr>
            <a:endParaRPr/>
          </a:p>
        </p:txBody>
      </p:sp>
      <p:pic>
        <p:nvPicPr>
          <p:cNvPr id="3" name="Zvuk 2">
            <a:hlinkClick r:id="" action="ppaction://media"/>
            <a:extLst>
              <a:ext uri="{FF2B5EF4-FFF2-40B4-BE49-F238E27FC236}">
                <a16:creationId xmlns:a16="http://schemas.microsoft.com/office/drawing/2014/main" id="{BBBF3B36-128E-4979-B942-715D3DE0B6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77"/>
    </mc:Choice>
    <mc:Fallback xmlns="">
      <p:transition spd="slow" advTm="3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endParaRPr/>
          </a:p>
        </p:txBody>
      </p:sp>
      <p:sp>
        <p:nvSpPr>
          <p:cNvPr id="194" name="Google Shape;194;p8"/>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Přesto sebepoškozování dítěte neznamená automaticky dysfunkční, zneužívající nebo zanedbávající rodinu. Zpochybňovat prožitky dítěte mohou i „normální“ situace v rodině nebo škole: </a:t>
            </a:r>
            <a:endParaRPr/>
          </a:p>
          <a:p>
            <a:pPr marL="342900" lvl="0" indent="-342900" algn="l" rtl="0">
              <a:spcBef>
                <a:spcPts val="1000"/>
              </a:spcBef>
              <a:spcAft>
                <a:spcPts val="0"/>
              </a:spcAft>
              <a:buSzPts val="1600"/>
              <a:buChar char="►"/>
            </a:pPr>
            <a:r>
              <a:rPr lang="cs-CZ"/>
              <a:t>„Zlobíš se, a nechceš si to přiznat.“  </a:t>
            </a:r>
            <a:endParaRPr/>
          </a:p>
          <a:p>
            <a:pPr marL="342900" lvl="0" indent="-342900" algn="l" rtl="0">
              <a:spcBef>
                <a:spcPts val="1000"/>
              </a:spcBef>
              <a:spcAft>
                <a:spcPts val="0"/>
              </a:spcAft>
              <a:buSzPts val="1600"/>
              <a:buChar char="►"/>
            </a:pPr>
            <a:r>
              <a:rPr lang="cs-CZ"/>
              <a:t>„Ale ano, udělal jsi to, nelži.“ </a:t>
            </a:r>
            <a:endParaRPr/>
          </a:p>
          <a:p>
            <a:pPr marL="342900" lvl="0" indent="-342900" algn="l" rtl="0">
              <a:spcBef>
                <a:spcPts val="1000"/>
              </a:spcBef>
              <a:spcAft>
                <a:spcPts val="0"/>
              </a:spcAft>
              <a:buSzPts val="1600"/>
              <a:buChar char="►"/>
            </a:pPr>
            <a:r>
              <a:rPr lang="cs-CZ"/>
              <a:t>„Jsi prostě jen líný.“ </a:t>
            </a:r>
            <a:endParaRPr/>
          </a:p>
          <a:p>
            <a:pPr marL="342900" lvl="0" indent="-342900" algn="l" rtl="0">
              <a:spcBef>
                <a:spcPts val="1000"/>
              </a:spcBef>
              <a:spcAft>
                <a:spcPts val="0"/>
              </a:spcAft>
              <a:buSzPts val="1600"/>
              <a:buChar char="►"/>
            </a:pPr>
            <a:r>
              <a:rPr lang="cs-CZ"/>
              <a:t>„Jen se málo snažíš.“ </a:t>
            </a:r>
            <a:endParaRPr/>
          </a:p>
          <a:p>
            <a:pPr marL="342900" lvl="0" indent="-342900" algn="l" rtl="0">
              <a:spcBef>
                <a:spcPts val="1000"/>
              </a:spcBef>
              <a:spcAft>
                <a:spcPts val="0"/>
              </a:spcAft>
              <a:buSzPts val="1600"/>
              <a:buChar char="►"/>
            </a:pPr>
            <a:r>
              <a:rPr lang="cs-CZ"/>
              <a:t>„Teď už aspoň máš proč brečet!“</a:t>
            </a:r>
            <a:endParaRPr/>
          </a:p>
        </p:txBody>
      </p:sp>
      <p:pic>
        <p:nvPicPr>
          <p:cNvPr id="6" name="Zvuk 5">
            <a:hlinkClick r:id="" action="ppaction://media"/>
            <a:extLst>
              <a:ext uri="{FF2B5EF4-FFF2-40B4-BE49-F238E27FC236}">
                <a16:creationId xmlns:a16="http://schemas.microsoft.com/office/drawing/2014/main" id="{47E4E44C-0A3A-4685-8A8F-A760419A4A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864"/>
    </mc:Choice>
    <mc:Fallback xmlns="">
      <p:transition spd="slow" advTm="41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Přímý spouštěč sebepoškozování</a:t>
            </a:r>
            <a:endParaRPr/>
          </a:p>
        </p:txBody>
      </p:sp>
      <p:sp>
        <p:nvSpPr>
          <p:cNvPr id="200" name="Google Shape;200;p9"/>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Přímým spouštěčem SP bývá nejčastěji:</a:t>
            </a:r>
            <a:endParaRPr/>
          </a:p>
          <a:p>
            <a:pPr marL="342900" lvl="0" indent="-241300" algn="l" rtl="0">
              <a:spcBef>
                <a:spcPts val="1000"/>
              </a:spcBef>
              <a:spcAft>
                <a:spcPts val="0"/>
              </a:spcAft>
              <a:buSzPts val="1600"/>
              <a:buNone/>
            </a:pPr>
            <a:endParaRPr/>
          </a:p>
          <a:p>
            <a:pPr marL="342900" lvl="0" indent="-342900" algn="l" rtl="0">
              <a:spcBef>
                <a:spcPts val="1000"/>
              </a:spcBef>
              <a:spcAft>
                <a:spcPts val="0"/>
              </a:spcAft>
              <a:buSzPts val="1600"/>
              <a:buChar char="►"/>
            </a:pPr>
            <a:r>
              <a:rPr lang="cs-CZ"/>
              <a:t>pocit ztráty a opuštění, pocit studu, kritika. </a:t>
            </a:r>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E15FAEF63310F4C80745DF1CA234831" ma:contentTypeVersion="5" ma:contentTypeDescription="Vytvoří nový dokument" ma:contentTypeScope="" ma:versionID="3b3a927d3f61e09444ea01e71255859d">
  <xsd:schema xmlns:xsd="http://www.w3.org/2001/XMLSchema" xmlns:xs="http://www.w3.org/2001/XMLSchema" xmlns:p="http://schemas.microsoft.com/office/2006/metadata/properties" xmlns:ns3="07a37181-e9b5-4b2f-b622-3c9c84602de9" xmlns:ns4="3769c0dd-8346-4b1c-9755-8265cffc5f24" targetNamespace="http://schemas.microsoft.com/office/2006/metadata/properties" ma:root="true" ma:fieldsID="cb0b1b0195fc5af2cde64d742cf9f89d" ns3:_="" ns4:_="">
    <xsd:import namespace="07a37181-e9b5-4b2f-b622-3c9c84602de9"/>
    <xsd:import namespace="3769c0dd-8346-4b1c-9755-8265cffc5f2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37181-e9b5-4b2f-b622-3c9c84602d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69c0dd-8346-4b1c-9755-8265cffc5f24"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C0EB53-129D-44E2-BDDC-C46C139650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37181-e9b5-4b2f-b622-3c9c84602de9"/>
    <ds:schemaRef ds:uri="3769c0dd-8346-4b1c-9755-8265cffc5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E08461-1736-498E-B228-04BD2E3D23C2}">
  <ds:schemaRefs>
    <ds:schemaRef ds:uri="http://schemas.microsoft.com/sharepoint/v3/contenttype/forms"/>
  </ds:schemaRefs>
</ds:datastoreItem>
</file>

<file path=customXml/itemProps3.xml><?xml version="1.0" encoding="utf-8"?>
<ds:datastoreItem xmlns:ds="http://schemas.openxmlformats.org/officeDocument/2006/customXml" ds:itemID="{62384697-F8D9-4432-A387-9C55480939D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609</TotalTime>
  <Words>1656</Words>
  <Application>Microsoft Office PowerPoint</Application>
  <PresentationFormat>Širokoúhlá obrazovka</PresentationFormat>
  <Paragraphs>171</Paragraphs>
  <Slides>30</Slides>
  <Notes>27</Notes>
  <HiddenSlides>0</HiddenSlides>
  <MMClips>15</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30</vt:i4>
      </vt:variant>
    </vt:vector>
  </HeadingPairs>
  <TitlesOfParts>
    <vt:vector size="35" baseType="lpstr">
      <vt:lpstr>Arial</vt:lpstr>
      <vt:lpstr>Calibri</vt:lpstr>
      <vt:lpstr>Century Gothic</vt:lpstr>
      <vt:lpstr>Wingdings 3</vt:lpstr>
      <vt:lpstr>Ion</vt:lpstr>
      <vt:lpstr>Záměrné sebepoškozování u dětí adolescentů </vt:lpstr>
      <vt:lpstr>Věk</vt:lpstr>
      <vt:lpstr>Prezentace aplikace PowerPoint</vt:lpstr>
      <vt:lpstr>Funkce sebepoškozování dle Sutton (dle Kriegelová,2008)</vt:lpstr>
      <vt:lpstr>Funkce sebepoškozování</vt:lpstr>
      <vt:lpstr>Funkce sebepoškozování</vt:lpstr>
      <vt:lpstr>Co je obvykle součástí životní historie</vt:lpstr>
      <vt:lpstr>Prezentace aplikace PowerPoint</vt:lpstr>
      <vt:lpstr>Přímý spouštěč sebepoškozování</vt:lpstr>
      <vt:lpstr>Z psychologického hlediska lidé, kteří se poškozují, často  </vt:lpstr>
      <vt:lpstr>Prezentace aplikace PowerPoint</vt:lpstr>
      <vt:lpstr>Prezentace aplikace PowerPoint</vt:lpstr>
      <vt:lpstr>Doporučovaný postup:  </vt:lpstr>
      <vt:lpstr>Nevhodný postup:  </vt:lpstr>
      <vt:lpstr>Možnosti a limity pedagoga </vt:lpstr>
      <vt:lpstr>SET – UP SYSTÉM aneb jak vést motivační rozhovor (Kreisman, Straus, 2017) </vt:lpstr>
      <vt:lpstr>Support – podpora </vt:lpstr>
      <vt:lpstr>Empatie</vt:lpstr>
      <vt:lpstr>Truth</vt:lpstr>
      <vt:lpstr>Když selžou jednotlivé pilíře...</vt:lpstr>
      <vt:lpstr>Rozhovor s dítětem</vt:lpstr>
      <vt:lpstr>Pojmenování emoce </vt:lpstr>
      <vt:lpstr>Lokalizace emoce</vt:lpstr>
      <vt:lpstr>Mluvíme o emocích</vt:lpstr>
      <vt:lpstr>Pomoc při pojmenování emocí</vt:lpstr>
      <vt:lpstr>Pomoc určit, co dítě prožívá</vt:lpstr>
      <vt:lpstr>Abychom se dostali dál, klademe otevřené otázky</vt:lpstr>
      <vt:lpstr>Když jsou emoce projeveny:</vt:lpstr>
      <vt:lpstr>Ve chvíli kdy máme s dítětem dobrý vztah:</vt:lpstr>
      <vt:lpstr>Literatura k tématu: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Záměrné sebepoškozování u dětí adolescentů </dc:title>
  <dc:creator>Táňa Fikarová</dc:creator>
  <cp:lastModifiedBy>Táňa Fikarová</cp:lastModifiedBy>
  <cp:revision>5</cp:revision>
  <dcterms:created xsi:type="dcterms:W3CDTF">2020-03-24T13:59:36Z</dcterms:created>
  <dcterms:modified xsi:type="dcterms:W3CDTF">2020-03-26T10:42:42Z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0x0101008E15FAEF63310F4C80745DF1CA234831</vt:lpwstr>
  </property>
</Properties>
</file>