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298" r:id="rId3"/>
    <p:sldId id="316" r:id="rId4"/>
    <p:sldId id="315" r:id="rId5"/>
    <p:sldId id="317" r:id="rId6"/>
    <p:sldId id="318" r:id="rId7"/>
    <p:sldId id="319" r:id="rId8"/>
    <p:sldId id="320" r:id="rId9"/>
    <p:sldId id="325" r:id="rId10"/>
    <p:sldId id="321" r:id="rId11"/>
    <p:sldId id="322" r:id="rId12"/>
    <p:sldId id="324" r:id="rId13"/>
    <p:sldId id="326" r:id="rId14"/>
    <p:sldId id="328" r:id="rId15"/>
    <p:sldId id="329" r:id="rId16"/>
    <p:sldId id="331" r:id="rId17"/>
    <p:sldId id="346" r:id="rId18"/>
    <p:sldId id="333" r:id="rId19"/>
    <p:sldId id="347" r:id="rId20"/>
    <p:sldId id="348" r:id="rId21"/>
    <p:sldId id="349" r:id="rId22"/>
    <p:sldId id="338" r:id="rId23"/>
    <p:sldId id="339" r:id="rId24"/>
    <p:sldId id="341" r:id="rId25"/>
    <p:sldId id="343" r:id="rId26"/>
    <p:sldId id="345" r:id="rId27"/>
    <p:sldId id="31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793DED-76C4-4FC2-891A-7B4E08F63920}" v="50" dt="2020-03-17T12:06:35.8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87" autoAdjust="0"/>
    <p:restoredTop sz="94660"/>
  </p:normalViewPr>
  <p:slideViewPr>
    <p:cSldViewPr>
      <p:cViewPr varScale="1">
        <p:scale>
          <a:sx n="59" d="100"/>
          <a:sy n="59" d="100"/>
        </p:scale>
        <p:origin x="72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Marinič" userId="fc3ce95ceeb2cb71" providerId="LiveId" clId="{0D64C312-325C-4793-9FEC-D0C2E77E9081}"/>
    <pc:docChg chg="modSld">
      <pc:chgData name="Peter Marinič" userId="fc3ce95ceeb2cb71" providerId="LiveId" clId="{0D64C312-325C-4793-9FEC-D0C2E77E9081}" dt="2018-09-22T09:47:15.930" v="1" actId="20577"/>
      <pc:docMkLst>
        <pc:docMk/>
      </pc:docMkLst>
      <pc:sldChg chg="modSp">
        <pc:chgData name="Peter Marinič" userId="fc3ce95ceeb2cb71" providerId="LiveId" clId="{0D64C312-325C-4793-9FEC-D0C2E77E9081}" dt="2018-09-22T09:47:15.930" v="1" actId="20577"/>
        <pc:sldMkLst>
          <pc:docMk/>
          <pc:sldMk cId="1147456105" sldId="313"/>
        </pc:sldMkLst>
        <pc:spChg chg="mod">
          <ac:chgData name="Peter Marinič" userId="fc3ce95ceeb2cb71" providerId="LiveId" clId="{0D64C312-325C-4793-9FEC-D0C2E77E9081}" dt="2018-09-22T09:47:15.930" v="1" actId="20577"/>
          <ac:spMkLst>
            <pc:docMk/>
            <pc:sldMk cId="1147456105" sldId="313"/>
            <ac:spMk id="3" creationId="{00000000-0000-0000-0000-000000000000}"/>
          </ac:spMkLst>
        </pc:spChg>
      </pc:sldChg>
    </pc:docChg>
  </pc:docChgLst>
  <pc:docChgLst>
    <pc:chgData name="Peter Marinič" userId="fc3ce95ceeb2cb71" providerId="LiveId" clId="{BC793DED-76C4-4FC2-891A-7B4E08F63920}"/>
    <pc:docChg chg="undo custSel addSld delSld modSld">
      <pc:chgData name="Peter Marinič" userId="fc3ce95ceeb2cb71" providerId="LiveId" clId="{BC793DED-76C4-4FC2-891A-7B4E08F63920}" dt="2020-03-17T12:08:11.509" v="3560" actId="1076"/>
      <pc:docMkLst>
        <pc:docMk/>
      </pc:docMkLst>
      <pc:sldChg chg="modSp">
        <pc:chgData name="Peter Marinič" userId="fc3ce95ceeb2cb71" providerId="LiveId" clId="{BC793DED-76C4-4FC2-891A-7B4E08F63920}" dt="2020-03-17T09:32:40.984" v="2505" actId="255"/>
        <pc:sldMkLst>
          <pc:docMk/>
          <pc:sldMk cId="3414205415" sldId="298"/>
        </pc:sldMkLst>
        <pc:spChg chg="mod">
          <ac:chgData name="Peter Marinič" userId="fc3ce95ceeb2cb71" providerId="LiveId" clId="{BC793DED-76C4-4FC2-891A-7B4E08F63920}" dt="2020-03-17T09:32:40.984" v="2505" actId="255"/>
          <ac:spMkLst>
            <pc:docMk/>
            <pc:sldMk cId="3414205415" sldId="298"/>
            <ac:spMk id="7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06:18:32.053" v="175" actId="20577"/>
          <ac:spMkLst>
            <pc:docMk/>
            <pc:sldMk cId="3414205415" sldId="298"/>
            <ac:spMk id="8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2:51.450" v="2507" actId="255"/>
        <pc:sldMkLst>
          <pc:docMk/>
          <pc:sldMk cId="3604127925" sldId="315"/>
        </pc:sldMkLst>
        <pc:spChg chg="mod">
          <ac:chgData name="Peter Marinič" userId="fc3ce95ceeb2cb71" providerId="LiveId" clId="{BC793DED-76C4-4FC2-891A-7B4E08F63920}" dt="2020-03-17T09:32:51.450" v="2507" actId="255"/>
          <ac:spMkLst>
            <pc:docMk/>
            <pc:sldMk cId="3604127925" sldId="315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2:35.234" v="2504" actId="255"/>
        <pc:sldMkLst>
          <pc:docMk/>
          <pc:sldMk cId="3431218334" sldId="316"/>
        </pc:sldMkLst>
        <pc:spChg chg="mod">
          <ac:chgData name="Peter Marinič" userId="fc3ce95ceeb2cb71" providerId="LiveId" clId="{BC793DED-76C4-4FC2-891A-7B4E08F63920}" dt="2020-03-17T09:32:35.234" v="2504" actId="255"/>
          <ac:spMkLst>
            <pc:docMk/>
            <pc:sldMk cId="3431218334" sldId="316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2:59.282" v="2509" actId="255"/>
        <pc:sldMkLst>
          <pc:docMk/>
          <pc:sldMk cId="321144262" sldId="317"/>
        </pc:sldMkLst>
        <pc:spChg chg="mod">
          <ac:chgData name="Peter Marinič" userId="fc3ce95ceeb2cb71" providerId="LiveId" clId="{BC793DED-76C4-4FC2-891A-7B4E08F63920}" dt="2020-03-17T09:32:59.282" v="2509" actId="255"/>
          <ac:spMkLst>
            <pc:docMk/>
            <pc:sldMk cId="321144262" sldId="317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07.038" v="2511" actId="255"/>
        <pc:sldMkLst>
          <pc:docMk/>
          <pc:sldMk cId="2236985010" sldId="318"/>
        </pc:sldMkLst>
        <pc:spChg chg="mod">
          <ac:chgData name="Peter Marinič" userId="fc3ce95ceeb2cb71" providerId="LiveId" clId="{BC793DED-76C4-4FC2-891A-7B4E08F63920}" dt="2020-03-17T09:33:07.038" v="2511" actId="255"/>
          <ac:spMkLst>
            <pc:docMk/>
            <pc:sldMk cId="2236985010" sldId="318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14.682" v="2513" actId="255"/>
        <pc:sldMkLst>
          <pc:docMk/>
          <pc:sldMk cId="624036637" sldId="319"/>
        </pc:sldMkLst>
        <pc:spChg chg="mod">
          <ac:chgData name="Peter Marinič" userId="fc3ce95ceeb2cb71" providerId="LiveId" clId="{BC793DED-76C4-4FC2-891A-7B4E08F63920}" dt="2020-03-17T09:33:14.682" v="2513" actId="255"/>
          <ac:spMkLst>
            <pc:docMk/>
            <pc:sldMk cId="624036637" sldId="319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22.761" v="2515" actId="255"/>
        <pc:sldMkLst>
          <pc:docMk/>
          <pc:sldMk cId="3113277657" sldId="320"/>
        </pc:sldMkLst>
        <pc:spChg chg="mod">
          <ac:chgData name="Peter Marinič" userId="fc3ce95ceeb2cb71" providerId="LiveId" clId="{BC793DED-76C4-4FC2-891A-7B4E08F63920}" dt="2020-03-17T09:33:22.761" v="2515" actId="255"/>
          <ac:spMkLst>
            <pc:docMk/>
            <pc:sldMk cId="3113277657" sldId="320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44.293" v="2519" actId="255"/>
        <pc:sldMkLst>
          <pc:docMk/>
          <pc:sldMk cId="2290540053" sldId="321"/>
        </pc:sldMkLst>
        <pc:spChg chg="mod">
          <ac:chgData name="Peter Marinič" userId="fc3ce95ceeb2cb71" providerId="LiveId" clId="{BC793DED-76C4-4FC2-891A-7B4E08F63920}" dt="2020-03-17T09:33:44.293" v="2519" actId="255"/>
          <ac:spMkLst>
            <pc:docMk/>
            <pc:sldMk cId="2290540053" sldId="321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54.519" v="2521" actId="255"/>
        <pc:sldMkLst>
          <pc:docMk/>
          <pc:sldMk cId="411742158" sldId="322"/>
        </pc:sldMkLst>
        <pc:spChg chg="mod">
          <ac:chgData name="Peter Marinič" userId="fc3ce95ceeb2cb71" providerId="LiveId" clId="{BC793DED-76C4-4FC2-891A-7B4E08F63920}" dt="2020-03-17T09:33:54.519" v="2521" actId="255"/>
          <ac:spMkLst>
            <pc:docMk/>
            <pc:sldMk cId="411742158" sldId="322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4:02.507" v="2523" actId="255"/>
        <pc:sldMkLst>
          <pc:docMk/>
          <pc:sldMk cId="3676472932" sldId="324"/>
        </pc:sldMkLst>
        <pc:spChg chg="mod">
          <ac:chgData name="Peter Marinič" userId="fc3ce95ceeb2cb71" providerId="LiveId" clId="{BC793DED-76C4-4FC2-891A-7B4E08F63920}" dt="2020-03-17T09:34:02.507" v="2523" actId="255"/>
          <ac:spMkLst>
            <pc:docMk/>
            <pc:sldMk cId="3676472932" sldId="324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3:34.693" v="2517" actId="255"/>
        <pc:sldMkLst>
          <pc:docMk/>
          <pc:sldMk cId="386804138" sldId="325"/>
        </pc:sldMkLst>
        <pc:spChg chg="mod">
          <ac:chgData name="Peter Marinič" userId="fc3ce95ceeb2cb71" providerId="LiveId" clId="{BC793DED-76C4-4FC2-891A-7B4E08F63920}" dt="2020-03-17T09:33:34.693" v="2517" actId="255"/>
          <ac:spMkLst>
            <pc:docMk/>
            <pc:sldMk cId="386804138" sldId="325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4:15.487" v="2525" actId="255"/>
        <pc:sldMkLst>
          <pc:docMk/>
          <pc:sldMk cId="3033451821" sldId="326"/>
        </pc:sldMkLst>
        <pc:spChg chg="mod">
          <ac:chgData name="Peter Marinič" userId="fc3ce95ceeb2cb71" providerId="LiveId" clId="{BC793DED-76C4-4FC2-891A-7B4E08F63920}" dt="2020-03-17T09:34:15.487" v="2525" actId="255"/>
          <ac:spMkLst>
            <pc:docMk/>
            <pc:sldMk cId="3033451821" sldId="326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4:25.275" v="2528" actId="122"/>
        <pc:sldMkLst>
          <pc:docMk/>
          <pc:sldMk cId="2346757843" sldId="328"/>
        </pc:sldMkLst>
        <pc:spChg chg="mod">
          <ac:chgData name="Peter Marinič" userId="fc3ce95ceeb2cb71" providerId="LiveId" clId="{BC793DED-76C4-4FC2-891A-7B4E08F63920}" dt="2020-03-17T09:34:25.275" v="2528" actId="122"/>
          <ac:spMkLst>
            <pc:docMk/>
            <pc:sldMk cId="2346757843" sldId="328"/>
            <ac:spMk id="7" creationId="{00000000-0000-0000-0000-000000000000}"/>
          </ac:spMkLst>
        </pc:spChg>
      </pc:sldChg>
      <pc:sldChg chg="modSp">
        <pc:chgData name="Peter Marinič" userId="fc3ce95ceeb2cb71" providerId="LiveId" clId="{BC793DED-76C4-4FC2-891A-7B4E08F63920}" dt="2020-03-17T09:34:37.955" v="2531" actId="122"/>
        <pc:sldMkLst>
          <pc:docMk/>
          <pc:sldMk cId="1702740436" sldId="329"/>
        </pc:sldMkLst>
        <pc:spChg chg="mod">
          <ac:chgData name="Peter Marinič" userId="fc3ce95ceeb2cb71" providerId="LiveId" clId="{BC793DED-76C4-4FC2-891A-7B4E08F63920}" dt="2020-03-17T09:34:37.955" v="2531" actId="122"/>
          <ac:spMkLst>
            <pc:docMk/>
            <pc:sldMk cId="1702740436" sldId="329"/>
            <ac:spMk id="7" creationId="{00000000-0000-0000-0000-000000000000}"/>
          </ac:spMkLst>
        </pc:spChg>
      </pc:sldChg>
      <pc:sldChg chg="del">
        <pc:chgData name="Peter Marinič" userId="fc3ce95ceeb2cb71" providerId="LiveId" clId="{BC793DED-76C4-4FC2-891A-7B4E08F63920}" dt="2020-03-16T22:04:24.714" v="39" actId="47"/>
        <pc:sldMkLst>
          <pc:docMk/>
          <pc:sldMk cId="3951649140" sldId="330"/>
        </pc:sldMkLst>
      </pc:sldChg>
      <pc:sldChg chg="addSp delSp modSp">
        <pc:chgData name="Peter Marinič" userId="fc3ce95ceeb2cb71" providerId="LiveId" clId="{BC793DED-76C4-4FC2-891A-7B4E08F63920}" dt="2020-03-17T09:34:47.961" v="2533" actId="255"/>
        <pc:sldMkLst>
          <pc:docMk/>
          <pc:sldMk cId="3315274524" sldId="331"/>
        </pc:sldMkLst>
        <pc:spChg chg="mod">
          <ac:chgData name="Peter Marinič" userId="fc3ce95ceeb2cb71" providerId="LiveId" clId="{BC793DED-76C4-4FC2-891A-7B4E08F63920}" dt="2020-03-17T08:10:11.862" v="499" actId="27636"/>
          <ac:spMkLst>
            <pc:docMk/>
            <pc:sldMk cId="3315274524" sldId="331"/>
            <ac:spMk id="5" creationId="{00000000-0000-0000-0000-000000000000}"/>
          </ac:spMkLst>
        </pc:spChg>
        <pc:spChg chg="add mod">
          <ac:chgData name="Peter Marinič" userId="fc3ce95ceeb2cb71" providerId="LiveId" clId="{BC793DED-76C4-4FC2-891A-7B4E08F63920}" dt="2020-03-17T08:10:42.454" v="502" actId="20577"/>
          <ac:spMkLst>
            <pc:docMk/>
            <pc:sldMk cId="3315274524" sldId="331"/>
            <ac:spMk id="6" creationId="{71A96D66-287E-4E26-8C1D-7BE612C37ECE}"/>
          </ac:spMkLst>
        </pc:spChg>
        <pc:spChg chg="mod">
          <ac:chgData name="Peter Marinič" userId="fc3ce95ceeb2cb71" providerId="LiveId" clId="{BC793DED-76C4-4FC2-891A-7B4E08F63920}" dt="2020-03-17T09:34:47.961" v="2533" actId="255"/>
          <ac:spMkLst>
            <pc:docMk/>
            <pc:sldMk cId="3315274524" sldId="331"/>
            <ac:spMk id="7" creationId="{00000000-0000-0000-0000-000000000000}"/>
          </ac:spMkLst>
        </pc:spChg>
        <pc:picChg chg="add del mod">
          <ac:chgData name="Peter Marinič" userId="fc3ce95ceeb2cb71" providerId="LiveId" clId="{BC793DED-76C4-4FC2-891A-7B4E08F63920}" dt="2020-03-17T06:42:54.330" v="181" actId="478"/>
          <ac:picMkLst>
            <pc:docMk/>
            <pc:sldMk cId="3315274524" sldId="331"/>
            <ac:picMk id="2" creationId="{4896C3E0-EBA9-400B-94D7-4FBC9626E428}"/>
          </ac:picMkLst>
        </pc:picChg>
        <pc:picChg chg="add mod">
          <ac:chgData name="Peter Marinič" userId="fc3ce95ceeb2cb71" providerId="LiveId" clId="{BC793DED-76C4-4FC2-891A-7B4E08F63920}" dt="2020-03-17T08:10:47.149" v="503" actId="14100"/>
          <ac:picMkLst>
            <pc:docMk/>
            <pc:sldMk cId="3315274524" sldId="331"/>
            <ac:picMk id="3" creationId="{BC91C379-C08D-4C59-8239-18F9B67A0223}"/>
          </ac:picMkLst>
        </pc:picChg>
        <pc:picChg chg="add del mod">
          <ac:chgData name="Peter Marinič" userId="fc3ce95ceeb2cb71" providerId="LiveId" clId="{BC793DED-76C4-4FC2-891A-7B4E08F63920}" dt="2020-03-17T06:40:15.569" v="176" actId="478"/>
          <ac:picMkLst>
            <pc:docMk/>
            <pc:sldMk cId="3315274524" sldId="331"/>
            <ac:picMk id="8" creationId="{750A83B1-C69E-44FA-A020-91103F6679BC}"/>
          </ac:picMkLst>
        </pc:picChg>
      </pc:sldChg>
      <pc:sldChg chg="modSp del">
        <pc:chgData name="Peter Marinič" userId="fc3ce95ceeb2cb71" providerId="LiveId" clId="{BC793DED-76C4-4FC2-891A-7B4E08F63920}" dt="2020-03-17T08:08:49.118" v="485" actId="47"/>
        <pc:sldMkLst>
          <pc:docMk/>
          <pc:sldMk cId="359983935" sldId="332"/>
        </pc:sldMkLst>
        <pc:picChg chg="mod">
          <ac:chgData name="Peter Marinič" userId="fc3ce95ceeb2cb71" providerId="LiveId" clId="{BC793DED-76C4-4FC2-891A-7B4E08F63920}" dt="2020-03-16T22:04:39.810" v="41" actId="1076"/>
          <ac:picMkLst>
            <pc:docMk/>
            <pc:sldMk cId="359983935" sldId="332"/>
            <ac:picMk id="6146" creationId="{00000000-0000-0000-0000-000000000000}"/>
          </ac:picMkLst>
        </pc:picChg>
      </pc:sldChg>
      <pc:sldChg chg="addSp delSp modSp">
        <pc:chgData name="Peter Marinič" userId="fc3ce95ceeb2cb71" providerId="LiveId" clId="{BC793DED-76C4-4FC2-891A-7B4E08F63920}" dt="2020-03-17T09:44:09.509" v="2537" actId="255"/>
        <pc:sldMkLst>
          <pc:docMk/>
          <pc:sldMk cId="763573806" sldId="333"/>
        </pc:sldMkLst>
        <pc:spChg chg="add mod">
          <ac:chgData name="Peter Marinič" userId="fc3ce95ceeb2cb71" providerId="LiveId" clId="{BC793DED-76C4-4FC2-891A-7B4E08F63920}" dt="2020-03-17T08:19:56.832" v="1164" actId="179"/>
          <ac:spMkLst>
            <pc:docMk/>
            <pc:sldMk cId="763573806" sldId="333"/>
            <ac:spMk id="5" creationId="{0DD3A4A4-84C2-40D6-A13F-ECBBE67D3E83}"/>
          </ac:spMkLst>
        </pc:spChg>
        <pc:spChg chg="mod">
          <ac:chgData name="Peter Marinič" userId="fc3ce95ceeb2cb71" providerId="LiveId" clId="{BC793DED-76C4-4FC2-891A-7B4E08F63920}" dt="2020-03-17T09:44:09.509" v="2537" actId="255"/>
          <ac:spMkLst>
            <pc:docMk/>
            <pc:sldMk cId="763573806" sldId="333"/>
            <ac:spMk id="7" creationId="{00000000-0000-0000-0000-000000000000}"/>
          </ac:spMkLst>
        </pc:spChg>
        <pc:picChg chg="del">
          <ac:chgData name="Peter Marinič" userId="fc3ce95ceeb2cb71" providerId="LiveId" clId="{BC793DED-76C4-4FC2-891A-7B4E08F63920}" dt="2020-03-17T08:09:10.709" v="489" actId="478"/>
          <ac:picMkLst>
            <pc:docMk/>
            <pc:sldMk cId="763573806" sldId="333"/>
            <ac:picMk id="6148" creationId="{00000000-0000-0000-0000-000000000000}"/>
          </ac:picMkLst>
        </pc:picChg>
      </pc:sldChg>
      <pc:sldChg chg="del">
        <pc:chgData name="Peter Marinič" userId="fc3ce95ceeb2cb71" providerId="LiveId" clId="{BC793DED-76C4-4FC2-891A-7B4E08F63920}" dt="2020-03-17T08:28:22.565" v="1468" actId="47"/>
        <pc:sldMkLst>
          <pc:docMk/>
          <pc:sldMk cId="924989573" sldId="334"/>
        </pc:sldMkLst>
      </pc:sldChg>
      <pc:sldChg chg="del">
        <pc:chgData name="Peter Marinič" userId="fc3ce95ceeb2cb71" providerId="LiveId" clId="{BC793DED-76C4-4FC2-891A-7B4E08F63920}" dt="2020-03-17T08:35:46.384" v="1620" actId="47"/>
        <pc:sldMkLst>
          <pc:docMk/>
          <pc:sldMk cId="2550678531" sldId="335"/>
        </pc:sldMkLst>
      </pc:sldChg>
      <pc:sldChg chg="del">
        <pc:chgData name="Peter Marinič" userId="fc3ce95ceeb2cb71" providerId="LiveId" clId="{BC793DED-76C4-4FC2-891A-7B4E08F63920}" dt="2020-03-17T09:10:20.418" v="1891" actId="47"/>
        <pc:sldMkLst>
          <pc:docMk/>
          <pc:sldMk cId="1173353455" sldId="336"/>
        </pc:sldMkLst>
      </pc:sldChg>
      <pc:sldChg chg="del">
        <pc:chgData name="Peter Marinič" userId="fc3ce95ceeb2cb71" providerId="LiveId" clId="{BC793DED-76C4-4FC2-891A-7B4E08F63920}" dt="2020-03-17T09:19:10.279" v="2393" actId="47"/>
        <pc:sldMkLst>
          <pc:docMk/>
          <pc:sldMk cId="1980129886" sldId="337"/>
        </pc:sldMkLst>
      </pc:sldChg>
      <pc:sldChg chg="modSp">
        <pc:chgData name="Peter Marinič" userId="fc3ce95ceeb2cb71" providerId="LiveId" clId="{BC793DED-76C4-4FC2-891A-7B4E08F63920}" dt="2020-03-17T09:53:22.549" v="2701" actId="948"/>
        <pc:sldMkLst>
          <pc:docMk/>
          <pc:sldMk cId="2829459332" sldId="338"/>
        </pc:sldMkLst>
        <pc:spChg chg="mod">
          <ac:chgData name="Peter Marinič" userId="fc3ce95ceeb2cb71" providerId="LiveId" clId="{BC793DED-76C4-4FC2-891A-7B4E08F63920}" dt="2020-03-17T09:53:22.549" v="2701" actId="948"/>
          <ac:spMkLst>
            <pc:docMk/>
            <pc:sldMk cId="2829459332" sldId="338"/>
            <ac:spMk id="9" creationId="{00000000-0000-0000-0000-000000000000}"/>
          </ac:spMkLst>
        </pc:spChg>
      </pc:sldChg>
      <pc:sldChg chg="addSp modSp">
        <pc:chgData name="Peter Marinič" userId="fc3ce95ceeb2cb71" providerId="LiveId" clId="{BC793DED-76C4-4FC2-891A-7B4E08F63920}" dt="2020-03-17T11:34:13.979" v="3410" actId="115"/>
        <pc:sldMkLst>
          <pc:docMk/>
          <pc:sldMk cId="844274521" sldId="339"/>
        </pc:sldMkLst>
        <pc:spChg chg="mod">
          <ac:chgData name="Peter Marinič" userId="fc3ce95ceeb2cb71" providerId="LiveId" clId="{BC793DED-76C4-4FC2-891A-7B4E08F63920}" dt="2020-03-17T11:34:13.979" v="3410" actId="115"/>
          <ac:spMkLst>
            <pc:docMk/>
            <pc:sldMk cId="844274521" sldId="339"/>
            <ac:spMk id="9" creationId="{00000000-0000-0000-0000-000000000000}"/>
          </ac:spMkLst>
        </pc:spChg>
        <pc:picChg chg="add mod">
          <ac:chgData name="Peter Marinič" userId="fc3ce95ceeb2cb71" providerId="LiveId" clId="{BC793DED-76C4-4FC2-891A-7B4E08F63920}" dt="2020-03-17T10:42:43.443" v="3255" actId="14100"/>
          <ac:picMkLst>
            <pc:docMk/>
            <pc:sldMk cId="844274521" sldId="339"/>
            <ac:picMk id="2" creationId="{441D3858-5951-4F90-9719-9580BB5D7797}"/>
          </ac:picMkLst>
        </pc:picChg>
      </pc:sldChg>
      <pc:sldChg chg="delSp modSp del">
        <pc:chgData name="Peter Marinič" userId="fc3ce95ceeb2cb71" providerId="LiveId" clId="{BC793DED-76C4-4FC2-891A-7B4E08F63920}" dt="2020-03-17T10:44:49.628" v="3290" actId="47"/>
        <pc:sldMkLst>
          <pc:docMk/>
          <pc:sldMk cId="415177631" sldId="340"/>
        </pc:sldMkLst>
        <pc:spChg chg="del">
          <ac:chgData name="Peter Marinič" userId="fc3ce95ceeb2cb71" providerId="LiveId" clId="{BC793DED-76C4-4FC2-891A-7B4E08F63920}" dt="2020-03-17T09:23:28.201" v="2456" actId="478"/>
          <ac:spMkLst>
            <pc:docMk/>
            <pc:sldMk cId="415177631" sldId="340"/>
            <ac:spMk id="11" creationId="{00000000-0000-0000-0000-000000000000}"/>
          </ac:spMkLst>
        </pc:spChg>
        <pc:spChg chg="del">
          <ac:chgData name="Peter Marinič" userId="fc3ce95ceeb2cb71" providerId="LiveId" clId="{BC793DED-76C4-4FC2-891A-7B4E08F63920}" dt="2020-03-17T09:23:03.014" v="2452" actId="478"/>
          <ac:spMkLst>
            <pc:docMk/>
            <pc:sldMk cId="415177631" sldId="340"/>
            <ac:spMk id="14" creationId="{00000000-0000-0000-0000-000000000000}"/>
          </ac:spMkLst>
        </pc:spChg>
        <pc:spChg chg="del">
          <ac:chgData name="Peter Marinič" userId="fc3ce95ceeb2cb71" providerId="LiveId" clId="{BC793DED-76C4-4FC2-891A-7B4E08F63920}" dt="2020-03-17T09:23:25.462" v="2455" actId="478"/>
          <ac:spMkLst>
            <pc:docMk/>
            <pc:sldMk cId="415177631" sldId="340"/>
            <ac:spMk id="22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09:23:23.338" v="2454" actId="1076"/>
          <ac:spMkLst>
            <pc:docMk/>
            <pc:sldMk cId="415177631" sldId="340"/>
            <ac:spMk id="24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09:23:00.328" v="2451" actId="1076"/>
          <ac:spMkLst>
            <pc:docMk/>
            <pc:sldMk cId="415177631" sldId="340"/>
            <ac:spMk id="25" creationId="{00000000-0000-0000-0000-000000000000}"/>
          </ac:spMkLst>
        </pc:spChg>
        <pc:grpChg chg="del mod">
          <ac:chgData name="Peter Marinič" userId="fc3ce95ceeb2cb71" providerId="LiveId" clId="{BC793DED-76C4-4FC2-891A-7B4E08F63920}" dt="2020-03-17T09:23:28.201" v="2456" actId="478"/>
          <ac:grpSpMkLst>
            <pc:docMk/>
            <pc:sldMk cId="415177631" sldId="340"/>
            <ac:grpSpMk id="8" creationId="{00000000-0000-0000-0000-000000000000}"/>
          </ac:grpSpMkLst>
        </pc:grpChg>
        <pc:grpChg chg="del mod">
          <ac:chgData name="Peter Marinič" userId="fc3ce95ceeb2cb71" providerId="LiveId" clId="{BC793DED-76C4-4FC2-891A-7B4E08F63920}" dt="2020-03-17T09:23:03.014" v="2452" actId="478"/>
          <ac:grpSpMkLst>
            <pc:docMk/>
            <pc:sldMk cId="415177631" sldId="340"/>
            <ac:grpSpMk id="10" creationId="{00000000-0000-0000-0000-000000000000}"/>
          </ac:grpSpMkLst>
        </pc:grpChg>
        <pc:grpChg chg="mod">
          <ac:chgData name="Peter Marinič" userId="fc3ce95ceeb2cb71" providerId="LiveId" clId="{BC793DED-76C4-4FC2-891A-7B4E08F63920}" dt="2020-03-17T09:23:28.201" v="2456" actId="478"/>
          <ac:grpSpMkLst>
            <pc:docMk/>
            <pc:sldMk cId="415177631" sldId="340"/>
            <ac:grpSpMk id="13" creationId="{00000000-0000-0000-0000-000000000000}"/>
          </ac:grpSpMkLst>
        </pc:grpChg>
        <pc:grpChg chg="mod">
          <ac:chgData name="Peter Marinič" userId="fc3ce95ceeb2cb71" providerId="LiveId" clId="{BC793DED-76C4-4FC2-891A-7B4E08F63920}" dt="2020-03-17T09:23:28.201" v="2456" actId="478"/>
          <ac:grpSpMkLst>
            <pc:docMk/>
            <pc:sldMk cId="415177631" sldId="340"/>
            <ac:grpSpMk id="16" creationId="{00000000-0000-0000-0000-000000000000}"/>
          </ac:grpSpMkLst>
        </pc:grpChg>
      </pc:sldChg>
      <pc:sldChg chg="addSp modSp">
        <pc:chgData name="Peter Marinič" userId="fc3ce95ceeb2cb71" providerId="LiveId" clId="{BC793DED-76C4-4FC2-891A-7B4E08F63920}" dt="2020-03-17T11:33:35.432" v="3409" actId="20577"/>
        <pc:sldMkLst>
          <pc:docMk/>
          <pc:sldMk cId="1839756157" sldId="341"/>
        </pc:sldMkLst>
        <pc:spChg chg="add mod">
          <ac:chgData name="Peter Marinič" userId="fc3ce95ceeb2cb71" providerId="LiveId" clId="{BC793DED-76C4-4FC2-891A-7B4E08F63920}" dt="2020-03-17T11:33:35.432" v="3409" actId="20577"/>
          <ac:spMkLst>
            <pc:docMk/>
            <pc:sldMk cId="1839756157" sldId="341"/>
            <ac:spMk id="6" creationId="{8E98A005-2773-4F2B-BA69-4A491EACCF53}"/>
          </ac:spMkLst>
        </pc:spChg>
        <pc:spChg chg="mod">
          <ac:chgData name="Peter Marinič" userId="fc3ce95ceeb2cb71" providerId="LiveId" clId="{BC793DED-76C4-4FC2-891A-7B4E08F63920}" dt="2020-03-17T11:30:39.472" v="3387" actId="14100"/>
          <ac:spMkLst>
            <pc:docMk/>
            <pc:sldMk cId="1839756157" sldId="341"/>
            <ac:spMk id="9" creationId="{00000000-0000-0000-0000-000000000000}"/>
          </ac:spMkLst>
        </pc:spChg>
        <pc:picChg chg="add mod">
          <ac:chgData name="Peter Marinič" userId="fc3ce95ceeb2cb71" providerId="LiveId" clId="{BC793DED-76C4-4FC2-891A-7B4E08F63920}" dt="2020-03-17T11:31:25.208" v="3394" actId="1076"/>
          <ac:picMkLst>
            <pc:docMk/>
            <pc:sldMk cId="1839756157" sldId="341"/>
            <ac:picMk id="2" creationId="{4C704E0F-B099-4474-9A4B-4891B7D689C8}"/>
          </ac:picMkLst>
        </pc:picChg>
      </pc:sldChg>
      <pc:sldChg chg="del">
        <pc:chgData name="Peter Marinič" userId="fc3ce95ceeb2cb71" providerId="LiveId" clId="{BC793DED-76C4-4FC2-891A-7B4E08F63920}" dt="2020-03-17T11:31:51.671" v="3396" actId="47"/>
        <pc:sldMkLst>
          <pc:docMk/>
          <pc:sldMk cId="1696929818" sldId="342"/>
        </pc:sldMkLst>
      </pc:sldChg>
      <pc:sldChg chg="addSp modSp">
        <pc:chgData name="Peter Marinič" userId="fc3ce95ceeb2cb71" providerId="LiveId" clId="{BC793DED-76C4-4FC2-891A-7B4E08F63920}" dt="2020-03-17T12:05:34.987" v="3527" actId="1076"/>
        <pc:sldMkLst>
          <pc:docMk/>
          <pc:sldMk cId="2145990315" sldId="343"/>
        </pc:sldMkLst>
        <pc:spChg chg="add mod">
          <ac:chgData name="Peter Marinič" userId="fc3ce95ceeb2cb71" providerId="LiveId" clId="{BC793DED-76C4-4FC2-891A-7B4E08F63920}" dt="2020-03-17T11:49:36.054" v="3516" actId="14100"/>
          <ac:spMkLst>
            <pc:docMk/>
            <pc:sldMk cId="2145990315" sldId="343"/>
            <ac:spMk id="5" creationId="{67F1915E-7292-499A-A8DD-4C2681E09C3F}"/>
          </ac:spMkLst>
        </pc:spChg>
        <pc:spChg chg="mod">
          <ac:chgData name="Peter Marinič" userId="fc3ce95ceeb2cb71" providerId="LiveId" clId="{BC793DED-76C4-4FC2-891A-7B4E08F63920}" dt="2020-03-17T11:49:17.588" v="3512" actId="6549"/>
          <ac:spMkLst>
            <pc:docMk/>
            <pc:sldMk cId="2145990315" sldId="343"/>
            <ac:spMk id="9" creationId="{00000000-0000-0000-0000-000000000000}"/>
          </ac:spMkLst>
        </pc:spChg>
        <pc:picChg chg="add mod">
          <ac:chgData name="Peter Marinič" userId="fc3ce95ceeb2cb71" providerId="LiveId" clId="{BC793DED-76C4-4FC2-891A-7B4E08F63920}" dt="2020-03-17T12:05:34.987" v="3527" actId="1076"/>
          <ac:picMkLst>
            <pc:docMk/>
            <pc:sldMk cId="2145990315" sldId="343"/>
            <ac:picMk id="2" creationId="{ADBA3F78-D362-4955-985E-F7A83409FCE3}"/>
          </ac:picMkLst>
        </pc:picChg>
      </pc:sldChg>
      <pc:sldChg chg="add del">
        <pc:chgData name="Peter Marinič" userId="fc3ce95ceeb2cb71" providerId="LiveId" clId="{BC793DED-76C4-4FC2-891A-7B4E08F63920}" dt="2020-03-17T12:05:38.992" v="3528" actId="47"/>
        <pc:sldMkLst>
          <pc:docMk/>
          <pc:sldMk cId="2091704370" sldId="344"/>
        </pc:sldMkLst>
      </pc:sldChg>
      <pc:sldChg chg="modSp">
        <pc:chgData name="Peter Marinič" userId="fc3ce95ceeb2cb71" providerId="LiveId" clId="{BC793DED-76C4-4FC2-891A-7B4E08F63920}" dt="2020-03-17T12:06:23.663" v="3546" actId="6549"/>
        <pc:sldMkLst>
          <pc:docMk/>
          <pc:sldMk cId="274623085" sldId="345"/>
        </pc:sldMkLst>
        <pc:spChg chg="mod">
          <ac:chgData name="Peter Marinič" userId="fc3ce95ceeb2cb71" providerId="LiveId" clId="{BC793DED-76C4-4FC2-891A-7B4E08F63920}" dt="2020-03-17T12:06:23.663" v="3546" actId="6549"/>
          <ac:spMkLst>
            <pc:docMk/>
            <pc:sldMk cId="274623085" sldId="345"/>
            <ac:spMk id="9" creationId="{00000000-0000-0000-0000-000000000000}"/>
          </ac:spMkLst>
        </pc:spChg>
      </pc:sldChg>
      <pc:sldChg chg="addSp delSp modSp add">
        <pc:chgData name="Peter Marinič" userId="fc3ce95ceeb2cb71" providerId="LiveId" clId="{BC793DED-76C4-4FC2-891A-7B4E08F63920}" dt="2020-03-17T09:44:02.238" v="2535" actId="255"/>
        <pc:sldMkLst>
          <pc:docMk/>
          <pc:sldMk cId="540238108" sldId="346"/>
        </pc:sldMkLst>
        <pc:spChg chg="add mod">
          <ac:chgData name="Peter Marinič" userId="fc3ce95ceeb2cb71" providerId="LiveId" clId="{BC793DED-76C4-4FC2-891A-7B4E08F63920}" dt="2020-03-17T08:50:48.036" v="1683" actId="1076"/>
          <ac:spMkLst>
            <pc:docMk/>
            <pc:sldMk cId="540238108" sldId="346"/>
            <ac:spMk id="3" creationId="{3F28EDE8-3D32-4B97-B921-DFC18AF44F4E}"/>
          </ac:spMkLst>
        </pc:spChg>
        <pc:spChg chg="add mod">
          <ac:chgData name="Peter Marinič" userId="fc3ce95ceeb2cb71" providerId="LiveId" clId="{BC793DED-76C4-4FC2-891A-7B4E08F63920}" dt="2020-03-17T08:58:45.933" v="1835" actId="114"/>
          <ac:spMkLst>
            <pc:docMk/>
            <pc:sldMk cId="540238108" sldId="346"/>
            <ac:spMk id="5" creationId="{9577B42B-949E-43BB-9DAF-4A33268B87B2}"/>
          </ac:spMkLst>
        </pc:spChg>
        <pc:spChg chg="add mod">
          <ac:chgData name="Peter Marinič" userId="fc3ce95ceeb2cb71" providerId="LiveId" clId="{BC793DED-76C4-4FC2-891A-7B4E08F63920}" dt="2020-03-17T08:58:31.403" v="1833" actId="114"/>
          <ac:spMkLst>
            <pc:docMk/>
            <pc:sldMk cId="540238108" sldId="346"/>
            <ac:spMk id="6" creationId="{BFCB02B6-7F3C-49CA-A45C-C6EE0EDD0BA6}"/>
          </ac:spMkLst>
        </pc:spChg>
        <pc:spChg chg="mod">
          <ac:chgData name="Peter Marinič" userId="fc3ce95ceeb2cb71" providerId="LiveId" clId="{BC793DED-76C4-4FC2-891A-7B4E08F63920}" dt="2020-03-17T09:44:02.238" v="2535" actId="255"/>
          <ac:spMkLst>
            <pc:docMk/>
            <pc:sldMk cId="540238108" sldId="346"/>
            <ac:spMk id="7" creationId="{00000000-0000-0000-0000-000000000000}"/>
          </ac:spMkLst>
        </pc:spChg>
        <pc:spChg chg="add mod">
          <ac:chgData name="Peter Marinič" userId="fc3ce95ceeb2cb71" providerId="LiveId" clId="{BC793DED-76C4-4FC2-891A-7B4E08F63920}" dt="2020-03-17T08:50:48.036" v="1683" actId="1076"/>
          <ac:spMkLst>
            <pc:docMk/>
            <pc:sldMk cId="540238108" sldId="346"/>
            <ac:spMk id="13" creationId="{003EC601-2628-49E3-A3A1-2ED659D87A48}"/>
          </ac:spMkLst>
        </pc:spChg>
        <pc:spChg chg="add mod">
          <ac:chgData name="Peter Marinič" userId="fc3ce95ceeb2cb71" providerId="LiveId" clId="{BC793DED-76C4-4FC2-891A-7B4E08F63920}" dt="2020-03-17T08:50:48.036" v="1683" actId="1076"/>
          <ac:spMkLst>
            <pc:docMk/>
            <pc:sldMk cId="540238108" sldId="346"/>
            <ac:spMk id="14" creationId="{429F41FB-649C-40CD-9A1E-CA45132CDC7A}"/>
          </ac:spMkLst>
        </pc:spChg>
        <pc:picChg chg="add mod">
          <ac:chgData name="Peter Marinič" userId="fc3ce95ceeb2cb71" providerId="LiveId" clId="{BC793DED-76C4-4FC2-891A-7B4E08F63920}" dt="2020-03-17T08:02:51.804" v="424" actId="14100"/>
          <ac:picMkLst>
            <pc:docMk/>
            <pc:sldMk cId="540238108" sldId="346"/>
            <ac:picMk id="2" creationId="{32411A0E-6DD2-4D37-9F82-0DEE70F8C54D}"/>
          </ac:picMkLst>
        </pc:picChg>
        <pc:picChg chg="del">
          <ac:chgData name="Peter Marinič" userId="fc3ce95ceeb2cb71" providerId="LiveId" clId="{BC793DED-76C4-4FC2-891A-7B4E08F63920}" dt="2020-03-16T22:05:17.545" v="43" actId="478"/>
          <ac:picMkLst>
            <pc:docMk/>
            <pc:sldMk cId="540238108" sldId="346"/>
            <ac:picMk id="6146" creationId="{00000000-0000-0000-0000-000000000000}"/>
          </ac:picMkLst>
        </pc:picChg>
        <pc:cxnChg chg="add mod">
          <ac:chgData name="Peter Marinič" userId="fc3ce95ceeb2cb71" providerId="LiveId" clId="{BC793DED-76C4-4FC2-891A-7B4E08F63920}" dt="2020-03-17T08:50:48.036" v="1683" actId="1076"/>
          <ac:cxnSpMkLst>
            <pc:docMk/>
            <pc:sldMk cId="540238108" sldId="346"/>
            <ac:cxnSpMk id="8" creationId="{529A8360-1CD3-4443-8E12-5FE0182F0EA5}"/>
          </ac:cxnSpMkLst>
        </pc:cxnChg>
      </pc:sldChg>
      <pc:sldChg chg="modSp add del">
        <pc:chgData name="Peter Marinič" userId="fc3ce95ceeb2cb71" providerId="LiveId" clId="{BC793DED-76C4-4FC2-891A-7B4E08F63920}" dt="2020-03-16T22:04:26.523" v="40" actId="47"/>
        <pc:sldMkLst>
          <pc:docMk/>
          <pc:sldMk cId="1524802643" sldId="346"/>
        </pc:sldMkLst>
        <pc:spChg chg="mod">
          <ac:chgData name="Peter Marinič" userId="fc3ce95ceeb2cb71" providerId="LiveId" clId="{BC793DED-76C4-4FC2-891A-7B4E08F63920}" dt="2020-03-16T22:03:45.662" v="29" actId="27636"/>
          <ac:spMkLst>
            <pc:docMk/>
            <pc:sldMk cId="1524802643" sldId="346"/>
            <ac:spMk id="5" creationId="{00000000-0000-0000-0000-000000000000}"/>
          </ac:spMkLst>
        </pc:spChg>
      </pc:sldChg>
      <pc:sldChg chg="delSp modSp add">
        <pc:chgData name="Peter Marinič" userId="fc3ce95ceeb2cb71" providerId="LiveId" clId="{BC793DED-76C4-4FC2-891A-7B4E08F63920}" dt="2020-03-17T09:44:18.357" v="2539" actId="255"/>
        <pc:sldMkLst>
          <pc:docMk/>
          <pc:sldMk cId="733080256" sldId="347"/>
        </pc:sldMkLst>
        <pc:spChg chg="mod">
          <ac:chgData name="Peter Marinič" userId="fc3ce95ceeb2cb71" providerId="LiveId" clId="{BC793DED-76C4-4FC2-891A-7B4E08F63920}" dt="2020-03-17T09:09:56.359" v="1889" actId="1076"/>
          <ac:spMkLst>
            <pc:docMk/>
            <pc:sldMk cId="733080256" sldId="347"/>
            <ac:spMk id="3" creationId="{3F28EDE8-3D32-4B97-B921-DFC18AF44F4E}"/>
          </ac:spMkLst>
        </pc:spChg>
        <pc:spChg chg="mod">
          <ac:chgData name="Peter Marinič" userId="fc3ce95ceeb2cb71" providerId="LiveId" clId="{BC793DED-76C4-4FC2-891A-7B4E08F63920}" dt="2020-03-17T08:58:40.788" v="1834" actId="114"/>
          <ac:spMkLst>
            <pc:docMk/>
            <pc:sldMk cId="733080256" sldId="347"/>
            <ac:spMk id="5" creationId="{9577B42B-949E-43BB-9DAF-4A33268B87B2}"/>
          </ac:spMkLst>
        </pc:spChg>
        <pc:spChg chg="mod">
          <ac:chgData name="Peter Marinič" userId="fc3ce95ceeb2cb71" providerId="LiveId" clId="{BC793DED-76C4-4FC2-891A-7B4E08F63920}" dt="2020-03-17T08:46:13.301" v="1655" actId="20577"/>
          <ac:spMkLst>
            <pc:docMk/>
            <pc:sldMk cId="733080256" sldId="347"/>
            <ac:spMk id="6" creationId="{BFCB02B6-7F3C-49CA-A45C-C6EE0EDD0BA6}"/>
          </ac:spMkLst>
        </pc:spChg>
        <pc:spChg chg="mod">
          <ac:chgData name="Peter Marinič" userId="fc3ce95ceeb2cb71" providerId="LiveId" clId="{BC793DED-76C4-4FC2-891A-7B4E08F63920}" dt="2020-03-17T09:44:18.357" v="2539" actId="255"/>
          <ac:spMkLst>
            <pc:docMk/>
            <pc:sldMk cId="733080256" sldId="347"/>
            <ac:spMk id="7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08:21:52.615" v="1232" actId="1076"/>
          <ac:spMkLst>
            <pc:docMk/>
            <pc:sldMk cId="733080256" sldId="347"/>
            <ac:spMk id="13" creationId="{003EC601-2628-49E3-A3A1-2ED659D87A48}"/>
          </ac:spMkLst>
        </pc:spChg>
        <pc:spChg chg="mod">
          <ac:chgData name="Peter Marinič" userId="fc3ce95ceeb2cb71" providerId="LiveId" clId="{BC793DED-76C4-4FC2-891A-7B4E08F63920}" dt="2020-03-17T08:21:52.615" v="1232" actId="1076"/>
          <ac:spMkLst>
            <pc:docMk/>
            <pc:sldMk cId="733080256" sldId="347"/>
            <ac:spMk id="14" creationId="{429F41FB-649C-40CD-9A1E-CA45132CDC7A}"/>
          </ac:spMkLst>
        </pc:spChg>
        <pc:picChg chg="del">
          <ac:chgData name="Peter Marinič" userId="fc3ce95ceeb2cb71" providerId="LiveId" clId="{BC793DED-76C4-4FC2-891A-7B4E08F63920}" dt="2020-03-17T08:20:11.153" v="1165" actId="478"/>
          <ac:picMkLst>
            <pc:docMk/>
            <pc:sldMk cId="733080256" sldId="347"/>
            <ac:picMk id="2" creationId="{32411A0E-6DD2-4D37-9F82-0DEE70F8C54D}"/>
          </ac:picMkLst>
        </pc:picChg>
        <pc:cxnChg chg="mod">
          <ac:chgData name="Peter Marinič" userId="fc3ce95ceeb2cb71" providerId="LiveId" clId="{BC793DED-76C4-4FC2-891A-7B4E08F63920}" dt="2020-03-17T08:21:52.615" v="1232" actId="1076"/>
          <ac:cxnSpMkLst>
            <pc:docMk/>
            <pc:sldMk cId="733080256" sldId="347"/>
            <ac:cxnSpMk id="8" creationId="{529A8360-1CD3-4443-8E12-5FE0182F0EA5}"/>
          </ac:cxnSpMkLst>
        </pc:cxnChg>
      </pc:sldChg>
      <pc:sldChg chg="delSp modSp add">
        <pc:chgData name="Peter Marinič" userId="fc3ce95ceeb2cb71" providerId="LiveId" clId="{BC793DED-76C4-4FC2-891A-7B4E08F63920}" dt="2020-03-17T09:44:27.407" v="2541" actId="255"/>
        <pc:sldMkLst>
          <pc:docMk/>
          <pc:sldMk cId="2514830670" sldId="348"/>
        </pc:sldMkLst>
        <pc:spChg chg="mod">
          <ac:chgData name="Peter Marinič" userId="fc3ce95ceeb2cb71" providerId="LiveId" clId="{BC793DED-76C4-4FC2-891A-7B4E08F63920}" dt="2020-03-17T09:05:29.749" v="1864" actId="1076"/>
          <ac:spMkLst>
            <pc:docMk/>
            <pc:sldMk cId="2514830670" sldId="348"/>
            <ac:spMk id="3" creationId="{3F28EDE8-3D32-4B97-B921-DFC18AF44F4E}"/>
          </ac:spMkLst>
        </pc:spChg>
        <pc:spChg chg="mod">
          <ac:chgData name="Peter Marinič" userId="fc3ce95ceeb2cb71" providerId="LiveId" clId="{BC793DED-76C4-4FC2-891A-7B4E08F63920}" dt="2020-03-17T09:02:00.581" v="1860" actId="20577"/>
          <ac:spMkLst>
            <pc:docMk/>
            <pc:sldMk cId="2514830670" sldId="348"/>
            <ac:spMk id="5" creationId="{9577B42B-949E-43BB-9DAF-4A33268B87B2}"/>
          </ac:spMkLst>
        </pc:spChg>
        <pc:spChg chg="mod">
          <ac:chgData name="Peter Marinič" userId="fc3ce95ceeb2cb71" providerId="LiveId" clId="{BC793DED-76C4-4FC2-891A-7B4E08F63920}" dt="2020-03-17T09:05:39.615" v="1870" actId="20577"/>
          <ac:spMkLst>
            <pc:docMk/>
            <pc:sldMk cId="2514830670" sldId="348"/>
            <ac:spMk id="6" creationId="{BFCB02B6-7F3C-49CA-A45C-C6EE0EDD0BA6}"/>
          </ac:spMkLst>
        </pc:spChg>
        <pc:spChg chg="mod">
          <ac:chgData name="Peter Marinič" userId="fc3ce95ceeb2cb71" providerId="LiveId" clId="{BC793DED-76C4-4FC2-891A-7B4E08F63920}" dt="2020-03-17T09:44:27.407" v="2541" actId="255"/>
          <ac:spMkLst>
            <pc:docMk/>
            <pc:sldMk cId="2514830670" sldId="348"/>
            <ac:spMk id="7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08:35:31.682" v="1618" actId="1076"/>
          <ac:spMkLst>
            <pc:docMk/>
            <pc:sldMk cId="2514830670" sldId="348"/>
            <ac:spMk id="13" creationId="{003EC601-2628-49E3-A3A1-2ED659D87A48}"/>
          </ac:spMkLst>
        </pc:spChg>
        <pc:spChg chg="mod">
          <ac:chgData name="Peter Marinič" userId="fc3ce95ceeb2cb71" providerId="LiveId" clId="{BC793DED-76C4-4FC2-891A-7B4E08F63920}" dt="2020-03-17T08:35:31.682" v="1618" actId="1076"/>
          <ac:spMkLst>
            <pc:docMk/>
            <pc:sldMk cId="2514830670" sldId="348"/>
            <ac:spMk id="14" creationId="{429F41FB-649C-40CD-9A1E-CA45132CDC7A}"/>
          </ac:spMkLst>
        </pc:spChg>
        <pc:picChg chg="del">
          <ac:chgData name="Peter Marinič" userId="fc3ce95ceeb2cb71" providerId="LiveId" clId="{BC793DED-76C4-4FC2-891A-7B4E08F63920}" dt="2020-03-17T08:35:12.615" v="1616" actId="478"/>
          <ac:picMkLst>
            <pc:docMk/>
            <pc:sldMk cId="2514830670" sldId="348"/>
            <ac:picMk id="2" creationId="{32411A0E-6DD2-4D37-9F82-0DEE70F8C54D}"/>
          </ac:picMkLst>
        </pc:picChg>
        <pc:cxnChg chg="mod">
          <ac:chgData name="Peter Marinič" userId="fc3ce95ceeb2cb71" providerId="LiveId" clId="{BC793DED-76C4-4FC2-891A-7B4E08F63920}" dt="2020-03-17T08:35:31.682" v="1618" actId="1076"/>
          <ac:cxnSpMkLst>
            <pc:docMk/>
            <pc:sldMk cId="2514830670" sldId="348"/>
            <ac:cxnSpMk id="8" creationId="{529A8360-1CD3-4443-8E12-5FE0182F0EA5}"/>
          </ac:cxnSpMkLst>
        </pc:cxnChg>
      </pc:sldChg>
      <pc:sldChg chg="addSp delSp modSp add">
        <pc:chgData name="Peter Marinič" userId="fc3ce95ceeb2cb71" providerId="LiveId" clId="{BC793DED-76C4-4FC2-891A-7B4E08F63920}" dt="2020-03-17T12:08:11.509" v="3560" actId="1076"/>
        <pc:sldMkLst>
          <pc:docMk/>
          <pc:sldMk cId="2359241776" sldId="349"/>
        </pc:sldMkLst>
        <pc:spChg chg="mod">
          <ac:chgData name="Peter Marinič" userId="fc3ce95ceeb2cb71" providerId="LiveId" clId="{BC793DED-76C4-4FC2-891A-7B4E08F63920}" dt="2020-03-17T09:16:49.129" v="2365" actId="1076"/>
          <ac:spMkLst>
            <pc:docMk/>
            <pc:sldMk cId="2359241776" sldId="349"/>
            <ac:spMk id="3" creationId="{3F28EDE8-3D32-4B97-B921-DFC18AF44F4E}"/>
          </ac:spMkLst>
        </pc:spChg>
        <pc:spChg chg="mod">
          <ac:chgData name="Peter Marinič" userId="fc3ce95ceeb2cb71" providerId="LiveId" clId="{BC793DED-76C4-4FC2-891A-7B4E08F63920}" dt="2020-03-17T12:08:09.488" v="3559" actId="14100"/>
          <ac:spMkLst>
            <pc:docMk/>
            <pc:sldMk cId="2359241776" sldId="349"/>
            <ac:spMk id="5" creationId="{9577B42B-949E-43BB-9DAF-4A33268B87B2}"/>
          </ac:spMkLst>
        </pc:spChg>
        <pc:spChg chg="mod">
          <ac:chgData name="Peter Marinič" userId="fc3ce95ceeb2cb71" providerId="LiveId" clId="{BC793DED-76C4-4FC2-891A-7B4E08F63920}" dt="2020-03-17T09:18:58.035" v="2391" actId="14100"/>
          <ac:spMkLst>
            <pc:docMk/>
            <pc:sldMk cId="2359241776" sldId="349"/>
            <ac:spMk id="6" creationId="{BFCB02B6-7F3C-49CA-A45C-C6EE0EDD0BA6}"/>
          </ac:spMkLst>
        </pc:spChg>
        <pc:spChg chg="mod">
          <ac:chgData name="Peter Marinič" userId="fc3ce95ceeb2cb71" providerId="LiveId" clId="{BC793DED-76C4-4FC2-891A-7B4E08F63920}" dt="2020-03-17T09:44:39.842" v="2543" actId="255"/>
          <ac:spMkLst>
            <pc:docMk/>
            <pc:sldMk cId="2359241776" sldId="349"/>
            <ac:spMk id="7" creationId="{00000000-0000-0000-0000-000000000000}"/>
          </ac:spMkLst>
        </pc:spChg>
        <pc:spChg chg="mod">
          <ac:chgData name="Peter Marinič" userId="fc3ce95ceeb2cb71" providerId="LiveId" clId="{BC793DED-76C4-4FC2-891A-7B4E08F63920}" dt="2020-03-17T12:07:42.468" v="3548" actId="6549"/>
          <ac:spMkLst>
            <pc:docMk/>
            <pc:sldMk cId="2359241776" sldId="349"/>
            <ac:spMk id="13" creationId="{003EC601-2628-49E3-A3A1-2ED659D87A48}"/>
          </ac:spMkLst>
        </pc:spChg>
        <pc:spChg chg="mod">
          <ac:chgData name="Peter Marinič" userId="fc3ce95ceeb2cb71" providerId="LiveId" clId="{BC793DED-76C4-4FC2-891A-7B4E08F63920}" dt="2020-03-17T09:16:49.129" v="2365" actId="1076"/>
          <ac:spMkLst>
            <pc:docMk/>
            <pc:sldMk cId="2359241776" sldId="349"/>
            <ac:spMk id="14" creationId="{429F41FB-649C-40CD-9A1E-CA45132CDC7A}"/>
          </ac:spMkLst>
        </pc:spChg>
        <pc:picChg chg="del">
          <ac:chgData name="Peter Marinič" userId="fc3ce95ceeb2cb71" providerId="LiveId" clId="{BC793DED-76C4-4FC2-891A-7B4E08F63920}" dt="2020-03-17T08:41:29.980" v="1628" actId="478"/>
          <ac:picMkLst>
            <pc:docMk/>
            <pc:sldMk cId="2359241776" sldId="349"/>
            <ac:picMk id="2" creationId="{32411A0E-6DD2-4D37-9F82-0DEE70F8C54D}"/>
          </ac:picMkLst>
        </pc:picChg>
        <pc:picChg chg="add mod">
          <ac:chgData name="Peter Marinič" userId="fc3ce95ceeb2cb71" providerId="LiveId" clId="{BC793DED-76C4-4FC2-891A-7B4E08F63920}" dt="2020-03-17T12:08:11.509" v="3560" actId="1076"/>
          <ac:picMkLst>
            <pc:docMk/>
            <pc:sldMk cId="2359241776" sldId="349"/>
            <ac:picMk id="4" creationId="{FF9A18DD-8508-4319-AFCC-154F6708C36A}"/>
          </ac:picMkLst>
        </pc:picChg>
        <pc:cxnChg chg="mod">
          <ac:chgData name="Peter Marinič" userId="fc3ce95ceeb2cb71" providerId="LiveId" clId="{BC793DED-76C4-4FC2-891A-7B4E08F63920}" dt="2020-03-17T09:16:49.129" v="2365" actId="1076"/>
          <ac:cxnSpMkLst>
            <pc:docMk/>
            <pc:sldMk cId="2359241776" sldId="349"/>
            <ac:cxnSpMk id="8" creationId="{529A8360-1CD3-4443-8E12-5FE0182F0EA5}"/>
          </ac:cxnSpMkLst>
        </pc:cxnChg>
      </pc:sldChg>
      <pc:sldChg chg="modSp add del">
        <pc:chgData name="Peter Marinič" userId="fc3ce95ceeb2cb71" providerId="LiveId" clId="{BC793DED-76C4-4FC2-891A-7B4E08F63920}" dt="2020-03-17T11:49:47.679" v="3517" actId="47"/>
        <pc:sldMkLst>
          <pc:docMk/>
          <pc:sldMk cId="829668139" sldId="350"/>
        </pc:sldMkLst>
        <pc:spChg chg="mod">
          <ac:chgData name="Peter Marinič" userId="fc3ce95ceeb2cb71" providerId="LiveId" clId="{BC793DED-76C4-4FC2-891A-7B4E08F63920}" dt="2020-03-17T11:49:09.004" v="3511" actId="255"/>
          <ac:spMkLst>
            <pc:docMk/>
            <pc:sldMk cId="829668139" sldId="350"/>
            <ac:spMk id="9" creationId="{00000000-0000-0000-0000-000000000000}"/>
          </ac:spMkLst>
        </pc:spChg>
      </pc:sldChg>
      <pc:sldChg chg="modSp add del">
        <pc:chgData name="Peter Marinič" userId="fc3ce95ceeb2cb71" providerId="LiveId" clId="{BC793DED-76C4-4FC2-891A-7B4E08F63920}" dt="2020-03-17T11:31:46.566" v="3395" actId="47"/>
        <pc:sldMkLst>
          <pc:docMk/>
          <pc:sldMk cId="3143360872" sldId="350"/>
        </pc:sldMkLst>
        <pc:spChg chg="mod">
          <ac:chgData name="Peter Marinič" userId="fc3ce95ceeb2cb71" providerId="LiveId" clId="{BC793DED-76C4-4FC2-891A-7B4E08F63920}" dt="2020-03-17T11:26:57.094" v="3335" actId="113"/>
          <ac:spMkLst>
            <pc:docMk/>
            <pc:sldMk cId="3143360872" sldId="350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Ekonomie</a:t>
            </a:r>
            <a:br>
              <a:rPr lang="cs-CZ" sz="4000" b="1" dirty="0">
                <a:latin typeface="Trebuchet MS" panose="020B0603020202020204" pitchFamily="34" charset="0"/>
              </a:rPr>
            </a:br>
            <a:r>
              <a:rPr lang="cs-CZ" sz="4000" b="1" dirty="0">
                <a:latin typeface="Trebuchet MS" panose="020B0603020202020204" pitchFamily="34" charset="0"/>
              </a:rPr>
              <a:t>pro pedagogy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2020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98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Náklady, které výrobce (podnikatel) bere v úvahu při posuzování svých ekonomických aktivit.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Ekonomické náklady zahrnují jak explicitní tak implicitní náklady.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Tedy jak náklady vynaložené na zabezpečení výrobních faktorů z externího prostředí – účetně zachycené, tak na náklady obětovaných příležitostí – účetně nezachycované náklady.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Ekonomický zisk pak reprezentuje rozdíl mezi výnosy a ekonomickými náklady.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Tedy i při nulovém ekonomickém zisku existuje motivace výrobce (podnikatele) k provozování ekonomické činnosti, nakolik i při nulovém ekonomickém zisku dochází k ohodnocení vloženého kapitálu a nesení podnikatelského rizika.</a:t>
            </a:r>
          </a:p>
        </p:txBody>
      </p:sp>
    </p:spTree>
    <p:extLst>
      <p:ext uri="{BB962C8B-B14F-4D97-AF65-F5344CB8AC3E}">
        <p14:creationId xmlns:p14="http://schemas.microsoft.com/office/powerpoint/2010/main" val="229054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Variabilní náklady &amp; Fixní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Členění nákladu v závislosti od jejich reakce na změnu objemu produkce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Variabilní náklady 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Náklady, jejichž výše se mění v závislosti od změny objemu produkce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typicky: materiálové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Fixní náklady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Náklady, jejichž výše se nemění z důvodu změny objemu produkce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typicky: odpisy nebo nájem prostor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cs-CZ" sz="2000" i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??? Mzdové náklady, marketingové náklady… ???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42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Analýza bodu zvratu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>
            <a:spLocks noGrp="1"/>
          </p:cNvSpPr>
          <p:nvPr/>
        </p:nvSpPr>
        <p:spPr>
          <a:xfrm>
            <a:off x="288096" y="2134800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Zjišťuje se velikost obratu, který je třeba realizovat, aby byly pokryty všechny náklady.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Výsledkem je potom minimální hranice obratu pod kterou by podnik neměl jít.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2443465" y="3829982"/>
            <a:ext cx="0" cy="2374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2227565" y="6062007"/>
            <a:ext cx="35290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>
            <a:off x="2372028" y="5412719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V="1">
            <a:off x="2443465" y="3972857"/>
            <a:ext cx="2663825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2443465" y="4333219"/>
            <a:ext cx="26638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251753" y="6133444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Q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24328" y="3901419"/>
            <a:ext cx="647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V, N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532615" y="3901419"/>
            <a:ext cx="43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V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4891390" y="4333219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CN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107290" y="5412719"/>
            <a:ext cx="576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FN</a:t>
            </a:r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 flipV="1">
            <a:off x="2443465" y="5053944"/>
            <a:ext cx="27368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5180315" y="4980919"/>
            <a:ext cx="649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VN</a:t>
            </a: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4153203" y="4649132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3811890" y="4333219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BZ</a:t>
            </a:r>
          </a:p>
        </p:txBody>
      </p:sp>
      <p:cxnSp>
        <p:nvCxnSpPr>
          <p:cNvPr id="4" name="Přímá spojnice se šipkou 3"/>
          <p:cNvCxnSpPr>
            <a:stCxn id="27" idx="3"/>
          </p:cNvCxnSpPr>
          <p:nvPr/>
        </p:nvCxnSpPr>
        <p:spPr>
          <a:xfrm flipV="1">
            <a:off x="1683654" y="5317470"/>
            <a:ext cx="1448186" cy="184665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4891390" y="4069695"/>
            <a:ext cx="1260933" cy="168274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198134" y="3894953"/>
            <a:ext cx="649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ZISK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682452" y="5317469"/>
            <a:ext cx="10012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dirty="0"/>
              <a:t>ZTRÁTA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221575" y="4913610"/>
            <a:ext cx="2374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000" b="1" dirty="0"/>
              <a:t>BZ = V – N = 0</a:t>
            </a:r>
          </a:p>
        </p:txBody>
      </p:sp>
    </p:spTree>
    <p:extLst>
      <p:ext uri="{BB962C8B-B14F-4D97-AF65-F5344CB8AC3E}">
        <p14:creationId xmlns:p14="http://schemas.microsoft.com/office/powerpoint/2010/main" val="3676472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Celkové &amp; Průměrné &amp; Mezní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Celkový příjem (TR): TR = P * q</a:t>
            </a:r>
          </a:p>
          <a:p>
            <a:pPr marL="4476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= prodejní cena * prodané množství</a:t>
            </a:r>
          </a:p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Průměrný příjem (AR): AR = TR / q = P</a:t>
            </a:r>
          </a:p>
          <a:p>
            <a:pPr marL="4476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= celkové příjmy / prodané množství = prodejní cena</a:t>
            </a:r>
          </a:p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Mezní příjem (MR): MR = (TR´) / </a:t>
            </a:r>
            <a:r>
              <a:rPr lang="cs-CZ" sz="2000" b="1" dirty="0" err="1">
                <a:latin typeface="Trebuchet MS" panose="020B0603020202020204" pitchFamily="34" charset="0"/>
              </a:rPr>
              <a:t>dq</a:t>
            </a:r>
            <a:r>
              <a:rPr lang="cs-CZ" sz="2000" b="1" dirty="0">
                <a:latin typeface="Trebuchet MS" panose="020B0603020202020204" pitchFamily="34" charset="0"/>
              </a:rPr>
              <a:t> (přírůstek TR zvýšením Q o 1)</a:t>
            </a:r>
          </a:p>
          <a:p>
            <a:pPr marL="4476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= derivace celkového příjmu dle prodaného množství</a:t>
            </a:r>
          </a:p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Celkové náklady (TC): TC = FC + VC = AC * q</a:t>
            </a:r>
          </a:p>
          <a:p>
            <a:pPr marL="4476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= fixní náklady + variabilní náklady = průměrné náklady * množství</a:t>
            </a:r>
          </a:p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Mezní náklady (MC): MC = (TC´) / </a:t>
            </a:r>
            <a:r>
              <a:rPr lang="cs-CZ" sz="2000" b="1" dirty="0" err="1">
                <a:latin typeface="Trebuchet MS" panose="020B0603020202020204" pitchFamily="34" charset="0"/>
              </a:rPr>
              <a:t>dq</a:t>
            </a:r>
            <a:r>
              <a:rPr lang="cs-CZ" sz="2000" b="1" dirty="0">
                <a:latin typeface="Trebuchet MS" panose="020B0603020202020204" pitchFamily="34" charset="0"/>
              </a:rPr>
              <a:t> (přírůstek TC zvýšením Q o 1)</a:t>
            </a:r>
          </a:p>
          <a:p>
            <a:pPr marL="447675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</a:rPr>
              <a:t>= derivace celkových nákladů dle prodaného množství</a:t>
            </a:r>
          </a:p>
          <a:p>
            <a:pPr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Zisk = TR – TC; maximalizace zisku dosaženo za podmínky MR = MC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451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Zamyšlení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Zachycují oba grafy stejnou informaci?</a:t>
            </a:r>
          </a:p>
          <a:p>
            <a:pPr marL="0" indent="0" algn="ctr">
              <a:spcBef>
                <a:spcPts val="1800"/>
              </a:spcBef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411" y="2834977"/>
            <a:ext cx="801052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57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Zamyšlení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cs-CZ" sz="2000" dirty="0">
                <a:latin typeface="Trebuchet MS" panose="020B0603020202020204" pitchFamily="34" charset="0"/>
              </a:rPr>
              <a:t>Zachycují oba grafy stejnou informaci? – </a:t>
            </a:r>
            <a:r>
              <a:rPr lang="cs-CZ" sz="2000" b="1" dirty="0">
                <a:latin typeface="Trebuchet MS" panose="020B0603020202020204" pitchFamily="34" charset="0"/>
              </a:rPr>
              <a:t>A TEĎ?</a:t>
            </a:r>
          </a:p>
          <a:p>
            <a:pPr marL="0" indent="0" algn="ctr">
              <a:spcBef>
                <a:spcPts val="1800"/>
              </a:spcBef>
              <a:buNone/>
            </a:pPr>
            <a:endParaRPr lang="cs-CZ" sz="2000" dirty="0">
              <a:latin typeface="Trebuchet MS" panose="020B0603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815927"/>
            <a:ext cx="798195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4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Elasticita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4302224"/>
            <a:ext cx="8640960" cy="22951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Elasticita poptávky</a:t>
            </a:r>
          </a:p>
          <a:p>
            <a:pPr marL="714375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Závislost na ceně = cenová elasticita</a:t>
            </a:r>
          </a:p>
          <a:p>
            <a:pPr marL="714375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Závislost na důchodu kupujícího = důchodová elasticita</a:t>
            </a:r>
          </a:p>
          <a:p>
            <a:pPr marL="714375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Závislost na ceně jiného statku = křížová elasticita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Elasticita nabídky</a:t>
            </a:r>
          </a:p>
          <a:p>
            <a:pPr marL="714375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Závislost na ceně statku = cenová elasticita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1A96D66-287E-4E26-8C1D-7BE612C37ECE}"/>
              </a:ext>
            </a:extLst>
          </p:cNvPr>
          <p:cNvSpPr txBox="1">
            <a:spLocks/>
          </p:cNvSpPr>
          <p:nvPr/>
        </p:nvSpPr>
        <p:spPr>
          <a:xfrm>
            <a:off x="251520" y="2132856"/>
            <a:ext cx="5146554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Měří jak moc závislá proměnná reaguje </a:t>
            </a:r>
            <a:br>
              <a:rPr lang="cs-CZ" sz="1800" dirty="0">
                <a:latin typeface="Trebuchet MS" panose="020B0603020202020204" pitchFamily="34" charset="0"/>
              </a:rPr>
            </a:br>
            <a:r>
              <a:rPr lang="cs-CZ" sz="1800" dirty="0">
                <a:latin typeface="Trebuchet MS" panose="020B0603020202020204" pitchFamily="34" charset="0"/>
              </a:rPr>
              <a:t>na změn v nezávislé proměnné</a:t>
            </a:r>
          </a:p>
          <a:p>
            <a:pPr marL="179388" indent="-1793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Je bezrozměrná veličina – nezávisí na použitých jednotkách</a:t>
            </a:r>
          </a:p>
          <a:p>
            <a:pPr marL="179388" indent="-1793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O kolik procent se nabízení či poptávané množství mění, když se některý z faktorů, </a:t>
            </a:r>
            <a:br>
              <a:rPr lang="cs-CZ" sz="1800" dirty="0">
                <a:latin typeface="Trebuchet MS" panose="020B0603020202020204" pitchFamily="34" charset="0"/>
              </a:rPr>
            </a:br>
            <a:r>
              <a:rPr lang="cs-CZ" sz="1800" dirty="0">
                <a:latin typeface="Trebuchet MS" panose="020B0603020202020204" pitchFamily="34" charset="0"/>
              </a:rPr>
              <a:t>na kterém toto množství záleží, změní o 1 %.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C91C379-C08D-4C59-8239-18F9B67A02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531" y="1844824"/>
            <a:ext cx="3327645" cy="273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74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Cenová elasticita poptávky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577B42B-949E-43BB-9DAF-4A33268B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8640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Cenová elasticita poptávky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PD</a:t>
            </a:r>
            <a:r>
              <a:rPr lang="cs-CZ" sz="2000" b="1" dirty="0">
                <a:latin typeface="Trebuchet MS" panose="020B0603020202020204" pitchFamily="34" charset="0"/>
              </a:rPr>
              <a:t>) měří procentní změnu poptávaného množství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cs-CZ" sz="2000" b="1" dirty="0">
                <a:latin typeface="Trebuchet MS" panose="020B0603020202020204" pitchFamily="34" charset="0"/>
              </a:rPr>
              <a:t>) při procentní změně ceny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sz="2000" b="1" dirty="0">
                <a:latin typeface="Trebuchet MS" panose="020B0603020202020204" pitchFamily="34" charset="0"/>
              </a:rPr>
              <a:t>).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32411A0E-6DD2-4D37-9F82-0DEE70F8C5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189" y="3150811"/>
            <a:ext cx="3738618" cy="3230517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FCB02B6-7F3C-49CA-A45C-C6EE0EDD0BA6}"/>
              </a:ext>
            </a:extLst>
          </p:cNvPr>
          <p:cNvSpPr txBox="1">
            <a:spLocks/>
          </p:cNvSpPr>
          <p:nvPr/>
        </p:nvSpPr>
        <p:spPr>
          <a:xfrm>
            <a:off x="268213" y="4359572"/>
            <a:ext cx="4589445" cy="22889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800" dirty="0">
                <a:latin typeface="Trebuchet MS" panose="020B0603020202020204" pitchFamily="34" charset="0"/>
              </a:rPr>
              <a:t>Cena a množství se mění v opačném směru, tj. elasticita je záporná. </a:t>
            </a:r>
            <a:br>
              <a:rPr lang="cs-CZ" sz="1800" dirty="0">
                <a:latin typeface="Trebuchet MS" panose="020B0603020202020204" pitchFamily="34" charset="0"/>
              </a:rPr>
            </a:br>
            <a:r>
              <a:rPr lang="cs-CZ" sz="1800" dirty="0">
                <a:latin typeface="Trebuchet MS" panose="020B0603020202020204" pitchFamily="34" charset="0"/>
              </a:rPr>
              <a:t>Proto se pracuje s její absolutní hodnotou.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>
                <a:latin typeface="Trebuchet MS" panose="020B0603020202020204" pitchFamily="34" charset="0"/>
              </a:rPr>
              <a:t>Elastická poptávka (</a:t>
            </a:r>
            <a:r>
              <a:rPr lang="cs-CZ" sz="18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18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PD</a:t>
            </a:r>
            <a:r>
              <a:rPr 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&gt; 1</a:t>
            </a:r>
            <a:r>
              <a:rPr lang="cs-CZ" sz="1800" b="1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b="1" dirty="0" err="1">
                <a:latin typeface="Trebuchet MS" panose="020B0603020202020204" pitchFamily="34" charset="0"/>
              </a:rPr>
              <a:t>Neelasticka</a:t>
            </a:r>
            <a:r>
              <a:rPr lang="cs-CZ" sz="1800" b="1" dirty="0">
                <a:latin typeface="Trebuchet MS" panose="020B0603020202020204" pitchFamily="34" charset="0"/>
              </a:rPr>
              <a:t> poptávka (</a:t>
            </a:r>
            <a:r>
              <a:rPr lang="cs-CZ" sz="18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18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PD</a:t>
            </a:r>
            <a:r>
              <a:rPr 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&lt; 1</a:t>
            </a:r>
            <a:r>
              <a:rPr lang="cs-CZ" sz="1800" b="1" dirty="0">
                <a:latin typeface="Trebuchet MS" panose="020B0603020202020204" pitchFamily="34" charset="0"/>
              </a:rPr>
              <a:t>)</a:t>
            </a:r>
          </a:p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1700" dirty="0">
              <a:latin typeface="Trebuchet MS" panose="020B0603020202020204" pitchFamily="34" charset="0"/>
            </a:endParaRP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28EDE8-3D32-4B97-B921-DFC18AF44F4E}"/>
              </a:ext>
            </a:extLst>
          </p:cNvPr>
          <p:cNvSpPr txBox="1"/>
          <p:nvPr/>
        </p:nvSpPr>
        <p:spPr>
          <a:xfrm>
            <a:off x="846204" y="346822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4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PD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=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29A8360-1CD3-4443-8E12-5FE0182F0EA5}"/>
              </a:ext>
            </a:extLst>
          </p:cNvPr>
          <p:cNvCxnSpPr>
            <a:cxnSpLocks/>
          </p:cNvCxnSpPr>
          <p:nvPr/>
        </p:nvCxnSpPr>
        <p:spPr>
          <a:xfrm flipV="1">
            <a:off x="1801095" y="3712045"/>
            <a:ext cx="2775164" cy="20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3EC601-2628-49E3-A3A1-2ED659D87A48}"/>
              </a:ext>
            </a:extLst>
          </p:cNvPr>
          <p:cNvSpPr txBox="1"/>
          <p:nvPr/>
        </p:nvSpPr>
        <p:spPr>
          <a:xfrm>
            <a:off x="1928537" y="3228946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Q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29F41FB-649C-40CD-9A1E-CA45132CDC7A}"/>
              </a:ext>
            </a:extLst>
          </p:cNvPr>
          <p:cNvSpPr txBox="1"/>
          <p:nvPr/>
        </p:nvSpPr>
        <p:spPr>
          <a:xfrm>
            <a:off x="1917733" y="3703830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P</a:t>
            </a:r>
          </a:p>
        </p:txBody>
      </p:sp>
    </p:spTree>
    <p:extLst>
      <p:ext uri="{BB962C8B-B14F-4D97-AF65-F5344CB8AC3E}">
        <p14:creationId xmlns:p14="http://schemas.microsoft.com/office/powerpoint/2010/main" val="540238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Cenová elasticita poptávky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0DD3A4A4-84C2-40D6-A13F-ECBBE67D3E83}"/>
              </a:ext>
            </a:extLst>
          </p:cNvPr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Trebuchet MS" panose="020B0603020202020204" pitchFamily="34" charset="0"/>
              </a:rPr>
              <a:t>Nezbytné vs. Luxusní statky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Poptávka po nezbytných statcích je cenově málo elastická, po luxusních hodně</a:t>
            </a: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Trebuchet MS" panose="020B0603020202020204" pitchFamily="34" charset="0"/>
              </a:rPr>
              <a:t>Dostupnost blízkých substitutů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Statky s blízkými substituty mají elastičtější poptávku</a:t>
            </a: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Trebuchet MS" panose="020B0603020202020204" pitchFamily="34" charset="0"/>
              </a:rPr>
              <a:t>Vymezení trhu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Úzce vymezené trhy mají více substitutů, a tedy elastičtější poptávku</a:t>
            </a: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Trebuchet MS" panose="020B0603020202020204" pitchFamily="34" charset="0"/>
              </a:rPr>
              <a:t>Časový horizont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V průběhu delšího času je elasticita statků větší něž v průběhu krátkého období, protože lidem určitou dob trvá, než se přizpůsobí nějaké změně</a:t>
            </a:r>
          </a:p>
          <a:p>
            <a:pPr marL="179388" indent="-179388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Trebuchet MS" panose="020B0603020202020204" pitchFamily="34" charset="0"/>
              </a:rPr>
              <a:t>Podíl na výdajích domácností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</a:rPr>
              <a:t>Když tvoří velkou část výdajů domácnosti, zvýšení ceny má velký důchodový efekt a elasticita je větší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73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Důchodová elasticita poptávky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577B42B-949E-43BB-9DAF-4A33268B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8640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Důchodová elasticita poptávky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000" b="1" dirty="0">
                <a:latin typeface="Trebuchet MS" panose="020B0603020202020204" pitchFamily="34" charset="0"/>
              </a:rPr>
              <a:t>)měří procentní změnu poptávaného množství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cs-CZ" sz="2000" b="1" dirty="0">
                <a:latin typeface="Trebuchet MS" panose="020B0603020202020204" pitchFamily="34" charset="0"/>
              </a:rPr>
              <a:t>) při procentní změně důchodů spotřebitelů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cs-CZ" sz="2000" b="1" dirty="0">
                <a:latin typeface="Trebuchet MS" panose="020B0603020202020204" pitchFamily="34" charset="0"/>
              </a:rPr>
              <a:t>).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FCB02B6-7F3C-49CA-A45C-C6EE0EDD0BA6}"/>
              </a:ext>
            </a:extLst>
          </p:cNvPr>
          <p:cNvSpPr txBox="1">
            <a:spLocks/>
          </p:cNvSpPr>
          <p:nvPr/>
        </p:nvSpPr>
        <p:spPr>
          <a:xfrm>
            <a:off x="271803" y="4315899"/>
            <a:ext cx="8620677" cy="2280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Rozdělení statků podle důchodové elasticity:</a:t>
            </a: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normální statky 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&gt; 0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marL="685800"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luxusní statky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&gt; 1</a:t>
            </a:r>
            <a:r>
              <a:rPr lang="cs-CZ" sz="2000" dirty="0">
                <a:latin typeface="Trebuchet MS" panose="020B0603020202020204" pitchFamily="34" charset="0"/>
              </a:rPr>
              <a:t>)</a:t>
            </a:r>
          </a:p>
          <a:p>
            <a:pPr marL="685800" lvl="1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</a:rPr>
              <a:t>nezbytné statky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0 ≤ 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≤ 1</a:t>
            </a:r>
            <a:r>
              <a:rPr lang="cs-CZ" sz="2000" dirty="0">
                <a:latin typeface="Trebuchet MS" panose="020B0603020202020204" pitchFamily="34" charset="0"/>
              </a:rPr>
              <a:t>)</a:t>
            </a: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podřadné statky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&lt; 0</a:t>
            </a:r>
            <a:r>
              <a:rPr lang="cs-CZ" sz="2000" dirty="0">
                <a:latin typeface="Trebuchet MS" panose="020B0603020202020204" pitchFamily="34" charset="0"/>
              </a:rPr>
              <a:t>)</a:t>
            </a:r>
          </a:p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28EDE8-3D32-4B97-B921-DFC18AF44F4E}"/>
              </a:ext>
            </a:extLst>
          </p:cNvPr>
          <p:cNvSpPr txBox="1"/>
          <p:nvPr/>
        </p:nvSpPr>
        <p:spPr>
          <a:xfrm>
            <a:off x="2339752" y="3310099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4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ID</a:t>
            </a:r>
            <a:r>
              <a:rPr lang="cs-CZ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29A8360-1CD3-4443-8E12-5FE0182F0EA5}"/>
              </a:ext>
            </a:extLst>
          </p:cNvPr>
          <p:cNvCxnSpPr>
            <a:cxnSpLocks/>
          </p:cNvCxnSpPr>
          <p:nvPr/>
        </p:nvCxnSpPr>
        <p:spPr>
          <a:xfrm flipV="1">
            <a:off x="3195222" y="3556116"/>
            <a:ext cx="2775164" cy="20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3EC601-2628-49E3-A3A1-2ED659D87A48}"/>
              </a:ext>
            </a:extLst>
          </p:cNvPr>
          <p:cNvSpPr txBox="1"/>
          <p:nvPr/>
        </p:nvSpPr>
        <p:spPr>
          <a:xfrm>
            <a:off x="3322664" y="3073017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Q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29F41FB-649C-40CD-9A1E-CA45132CDC7A}"/>
              </a:ext>
            </a:extLst>
          </p:cNvPr>
          <p:cNvSpPr txBox="1"/>
          <p:nvPr/>
        </p:nvSpPr>
        <p:spPr>
          <a:xfrm>
            <a:off x="3311860" y="3547901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I</a:t>
            </a:r>
          </a:p>
        </p:txBody>
      </p:sp>
    </p:spTree>
    <p:extLst>
      <p:ext uri="{BB962C8B-B14F-4D97-AF65-F5344CB8AC3E}">
        <p14:creationId xmlns:p14="http://schemas.microsoft.com/office/powerpoint/2010/main" val="73308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Základní členění pojmů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Výnosy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peněžní částky, které ekonomický subjekt získal, bez ohledu na jejich úhradu v daném čase (např. vydané faktury)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peněžní částky, které ekonomický subjekt vydal, tj. musí nebo bude muset uhradit, bez ohledu na jejich úhradu v daném čase (např. přijaté faktury)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Příjmy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peněžní částky, které subjekt reálně získal (peněžní tok)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Výdaje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peněžní částky, které subjekt reálně zaplatil (peněžní tok)</a:t>
            </a:r>
            <a:endParaRPr lang="cs-CZ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205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Křížová elasticita poptávky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577B42B-949E-43BB-9DAF-4A33268B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8640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Křížová elasticita poptávky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CD</a:t>
            </a:r>
            <a:r>
              <a:rPr lang="cs-CZ" sz="2000" b="1" dirty="0">
                <a:latin typeface="Trebuchet MS" panose="020B0603020202020204" pitchFamily="34" charset="0"/>
              </a:rPr>
              <a:t>) měří procentní změnu poptávaného množství statku X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  <a:r>
              <a:rPr lang="cs-CZ" sz="2000" b="1" dirty="0">
                <a:latin typeface="Trebuchet MS" panose="020B0603020202020204" pitchFamily="34" charset="0"/>
              </a:rPr>
              <a:t>) při procentní změně ceny statku Y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  <a:r>
              <a:rPr lang="cs-CZ" sz="2000" b="1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FCB02B6-7F3C-49CA-A45C-C6EE0EDD0BA6}"/>
              </a:ext>
            </a:extLst>
          </p:cNvPr>
          <p:cNvSpPr txBox="1">
            <a:spLocks/>
          </p:cNvSpPr>
          <p:nvPr/>
        </p:nvSpPr>
        <p:spPr>
          <a:xfrm>
            <a:off x="271803" y="4639720"/>
            <a:ext cx="8620677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Rozdělení statků podle křížové elasticity:</a:t>
            </a: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substituty 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&gt; 0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komplementy 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CD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&lt; 0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cs-CZ" sz="2000" dirty="0">
              <a:latin typeface="Trebuchet MS" panose="020B0603020202020204" pitchFamily="34" charset="0"/>
            </a:endParaRP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28EDE8-3D32-4B97-B921-DFC18AF44F4E}"/>
              </a:ext>
            </a:extLst>
          </p:cNvPr>
          <p:cNvSpPr txBox="1"/>
          <p:nvPr/>
        </p:nvSpPr>
        <p:spPr>
          <a:xfrm>
            <a:off x="2195736" y="355823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4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CD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=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29A8360-1CD3-4443-8E12-5FE0182F0EA5}"/>
              </a:ext>
            </a:extLst>
          </p:cNvPr>
          <p:cNvCxnSpPr>
            <a:cxnSpLocks/>
          </p:cNvCxnSpPr>
          <p:nvPr/>
        </p:nvCxnSpPr>
        <p:spPr>
          <a:xfrm flipV="1">
            <a:off x="3143252" y="3805890"/>
            <a:ext cx="2775164" cy="20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3EC601-2628-49E3-A3A1-2ED659D87A48}"/>
              </a:ext>
            </a:extLst>
          </p:cNvPr>
          <p:cNvSpPr txBox="1"/>
          <p:nvPr/>
        </p:nvSpPr>
        <p:spPr>
          <a:xfrm>
            <a:off x="3270693" y="3322791"/>
            <a:ext cx="26134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Q</a:t>
            </a:r>
            <a:r>
              <a:rPr lang="cs-CZ" sz="2200" b="1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X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29F41FB-649C-40CD-9A1E-CA45132CDC7A}"/>
              </a:ext>
            </a:extLst>
          </p:cNvPr>
          <p:cNvSpPr txBox="1"/>
          <p:nvPr/>
        </p:nvSpPr>
        <p:spPr>
          <a:xfrm>
            <a:off x="3259890" y="3797675"/>
            <a:ext cx="26242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P</a:t>
            </a:r>
            <a:r>
              <a:rPr lang="cs-CZ" sz="2200" b="1" i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514830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Cenová elasticita nabídka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577B42B-949E-43BB-9DAF-4A33268B8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132855"/>
            <a:ext cx="5328592" cy="1080781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Cenová elasticita nabídky (</a:t>
            </a:r>
            <a:r>
              <a:rPr lang="cs-CZ" sz="20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000" b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PS</a:t>
            </a:r>
            <a:r>
              <a:rPr lang="cs-CZ" sz="2000" b="1" dirty="0">
                <a:latin typeface="Trebuchet MS" panose="020B0603020202020204" pitchFamily="34" charset="0"/>
              </a:rPr>
              <a:t>) měří procentní změnu nabízeného množství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r>
              <a:rPr lang="cs-CZ" sz="2000" b="1" dirty="0">
                <a:latin typeface="Trebuchet MS" panose="020B0603020202020204" pitchFamily="34" charset="0"/>
              </a:rPr>
              <a:t>) při procentní změně ceny (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lang="cs-CZ" sz="2000" b="1" dirty="0">
                <a:latin typeface="Trebuchet MS" panose="020B0603020202020204" pitchFamily="34" charset="0"/>
              </a:rPr>
              <a:t>).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FCB02B6-7F3C-49CA-A45C-C6EE0EDD0BA6}"/>
              </a:ext>
            </a:extLst>
          </p:cNvPr>
          <p:cNvSpPr txBox="1">
            <a:spLocks/>
          </p:cNvSpPr>
          <p:nvPr/>
        </p:nvSpPr>
        <p:spPr>
          <a:xfrm>
            <a:off x="271803" y="4677701"/>
            <a:ext cx="8640960" cy="19189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700" dirty="0">
                <a:latin typeface="Trebuchet MS" panose="020B0603020202020204" pitchFamily="34" charset="0"/>
              </a:rPr>
              <a:t>Cenová elasticita nabídky závisí na schopnosti výrobců reagovat na změnu ceny.</a:t>
            </a:r>
          </a:p>
          <a:p>
            <a:pPr marL="179388" indent="-1793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b="1" dirty="0">
                <a:latin typeface="Trebuchet MS" panose="020B0603020202020204" pitchFamily="34" charset="0"/>
              </a:rPr>
              <a:t>Obnovitelné vs. neobnovitelné statky</a:t>
            </a:r>
          </a:p>
          <a:p>
            <a:pPr marL="441325" lvl="1" indent="-2619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tabLst>
                <a:tab pos="179388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Nabídka Mony Lisy je dokonale neelastická, nabídka reprodukcí je elastická</a:t>
            </a:r>
          </a:p>
          <a:p>
            <a:pPr marL="179388" indent="-17938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700" b="1" dirty="0">
                <a:latin typeface="Trebuchet MS" panose="020B0603020202020204" pitchFamily="34" charset="0"/>
              </a:rPr>
              <a:t>Časový horizont </a:t>
            </a:r>
          </a:p>
          <a:p>
            <a:pPr marL="441325" lvl="1" indent="-261938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tabLst>
                <a:tab pos="179388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v průběhu delšího času je elasticita větší než v průběhu krátkého</a:t>
            </a:r>
          </a:p>
          <a:p>
            <a:pPr marL="441325" lvl="1" indent="-261938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tabLst>
                <a:tab pos="179388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výrobci mohou získat víc vstupů, postavit nové továrny, mohou vstoupit do odvětví</a:t>
            </a:r>
          </a:p>
          <a:p>
            <a:pPr marL="179388" indent="-1793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1700" dirty="0">
              <a:latin typeface="Trebuchet MS" panose="020B0603020202020204" pitchFamily="34" charset="0"/>
            </a:endParaRPr>
          </a:p>
          <a:p>
            <a:pPr marL="0" indent="0">
              <a:spcBef>
                <a:spcPts val="1200"/>
              </a:spcBef>
              <a:buFont typeface="Arial" pitchFamily="34" charset="0"/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28EDE8-3D32-4B97-B921-DFC18AF44F4E}"/>
              </a:ext>
            </a:extLst>
          </p:cNvPr>
          <p:cNvSpPr txBox="1"/>
          <p:nvPr/>
        </p:nvSpPr>
        <p:spPr>
          <a:xfrm>
            <a:off x="710127" y="3615474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sz="24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PS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=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529A8360-1CD3-4443-8E12-5FE0182F0EA5}"/>
              </a:ext>
            </a:extLst>
          </p:cNvPr>
          <p:cNvCxnSpPr>
            <a:cxnSpLocks/>
          </p:cNvCxnSpPr>
          <p:nvPr/>
        </p:nvCxnSpPr>
        <p:spPr>
          <a:xfrm flipV="1">
            <a:off x="1595303" y="3825472"/>
            <a:ext cx="2775164" cy="20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03EC601-2628-49E3-A3A1-2ED659D87A48}"/>
              </a:ext>
            </a:extLst>
          </p:cNvPr>
          <p:cNvSpPr txBox="1"/>
          <p:nvPr/>
        </p:nvSpPr>
        <p:spPr>
          <a:xfrm>
            <a:off x="1722745" y="3342373"/>
            <a:ext cx="26477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Q </a:t>
            </a:r>
            <a:endParaRPr lang="cs-CZ" sz="2200" b="1" i="1" baseline="30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29F41FB-649C-40CD-9A1E-CA45132CDC7A}"/>
              </a:ext>
            </a:extLst>
          </p:cNvPr>
          <p:cNvSpPr txBox="1"/>
          <p:nvPr/>
        </p:nvSpPr>
        <p:spPr>
          <a:xfrm>
            <a:off x="1711941" y="3817257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procentní změna P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9A18DD-8508-4319-AFCC-154F6708C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297" y="2051720"/>
            <a:ext cx="2941686" cy="251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41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Spotřeba</a:t>
            </a:r>
            <a:r>
              <a:rPr lang="cs-CZ" altLang="cs-CZ" sz="2000" dirty="0">
                <a:latin typeface="Trebuchet MS" panose="020B0603020202020204" pitchFamily="34" charset="0"/>
              </a:rPr>
              <a:t> je důležitá </a:t>
            </a:r>
          </a:p>
          <a:p>
            <a:pPr marL="538163" lvl="1" indent="-3587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při dlouhodobé analýze významem pro ekonomický růst</a:t>
            </a:r>
          </a:p>
          <a:p>
            <a:pPr marL="538163" lvl="1" indent="-358775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při krátkodobých analýzách determinace agregátního důchodu  </a:t>
            </a:r>
          </a:p>
          <a:p>
            <a:pPr lvl="1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Teorie spotřební funkce</a:t>
            </a:r>
            <a:r>
              <a:rPr lang="cs-CZ" altLang="cs-CZ" sz="2000" dirty="0">
                <a:latin typeface="Trebuchet MS" panose="020B0603020202020204" pitchFamily="34" charset="0"/>
              </a:rPr>
              <a:t> tradičně zkoumá funkční závislost mezi spotřebními výdaji na straně jedné a důchodem </a:t>
            </a:r>
            <a:r>
              <a:rPr lang="cs-CZ" altLang="cs-CZ" sz="2000" i="1" dirty="0">
                <a:latin typeface="Trebuchet MS" panose="020B0603020202020204" pitchFamily="34" charset="0"/>
              </a:rPr>
              <a:t>(resp. jeho rozdělením)</a:t>
            </a:r>
            <a:r>
              <a:rPr lang="cs-CZ" altLang="cs-CZ" sz="2000" dirty="0">
                <a:latin typeface="Trebuchet MS" panose="020B0603020202020204" pitchFamily="34" charset="0"/>
              </a:rPr>
              <a:t>, bohatstvím, úrokovou mírou a různými demografickými a sociálními faktory na straně druhé. </a:t>
            </a:r>
          </a:p>
          <a:p>
            <a:pPr marL="179388" indent="-179388">
              <a:spcBef>
                <a:spcPts val="18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</a:rPr>
              <a:t>Klasická školou </a:t>
            </a:r>
            <a:r>
              <a:rPr lang="cs-CZ" altLang="cs-CZ" sz="2000" dirty="0">
                <a:latin typeface="Trebuchet MS" panose="020B0603020202020204" pitchFamily="34" charset="0"/>
              </a:rPr>
              <a:t>obhajovala, že spotřeba a úspory jsou determinovány především změnami úrokových sazeb</a:t>
            </a:r>
            <a:endParaRPr lang="cs-CZ" altLang="cs-CZ" sz="2000" i="1" dirty="0">
              <a:latin typeface="Trebuchet MS" panose="020B0603020202020204" pitchFamily="34" charset="0"/>
            </a:endParaRPr>
          </a:p>
          <a:p>
            <a:pPr marL="441325" lvl="1" indent="-26193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↑  →  S ↑  →  C ↓   </a:t>
            </a:r>
            <a:r>
              <a:rPr lang="cs-CZ" altLang="cs-CZ" sz="17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(</a:t>
            </a:r>
            <a:r>
              <a:rPr lang="cs-CZ" altLang="cs-CZ" sz="1700" i="1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zvýšení úrokové míry vede k zvýšení úspor a snížení spotřeby</a:t>
            </a:r>
            <a:r>
              <a:rPr lang="cs-CZ" altLang="cs-CZ" sz="17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</a:t>
            </a:r>
          </a:p>
          <a:p>
            <a:pPr marL="441325" lvl="1" indent="-261938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↓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 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→  S ↓  →  C ↑  </a:t>
            </a:r>
            <a:r>
              <a:rPr lang="cs-CZ" altLang="cs-CZ" sz="17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(</a:t>
            </a:r>
            <a:r>
              <a:rPr lang="cs-CZ" altLang="cs-CZ" sz="1700" i="1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snížení úrokové míry vede k snížení úspor a zvýšení spotřeby</a:t>
            </a:r>
            <a:r>
              <a:rPr lang="cs-CZ" altLang="cs-CZ" sz="17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</a:t>
            </a:r>
            <a:endParaRPr lang="cs-CZ" altLang="cs-CZ" sz="1700" b="1" dirty="0">
              <a:latin typeface="Trebuchet MS" panose="020B0603020202020204" pitchFamily="34" charset="0"/>
              <a:ea typeface="Cambria Math" panose="02040503050406030204" pitchFamily="18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459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Spotřeba podle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Keynese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J. M.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Keynes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: Obecná teorie (1936)</a:t>
            </a:r>
            <a:r>
              <a:rPr lang="cs-CZ" altLang="cs-CZ" sz="2000" u="sng" dirty="0">
                <a:latin typeface="Trebuchet MS" panose="020B0603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hlavním determinantem spotřeby je důchod a nikoliv úroková míra: </a:t>
            </a:r>
          </a:p>
          <a:p>
            <a:pPr marL="0" indent="0" algn="ctr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Y 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↑ → C ↑ </a:t>
            </a:r>
            <a:r>
              <a:rPr lang="cs-CZ" altLang="cs-CZ" sz="20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(</a:t>
            </a:r>
            <a:r>
              <a:rPr lang="cs-CZ" altLang="cs-CZ" sz="1800" i="1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zvýšení důchodu vede ke zvýšení spotřeby</a:t>
            </a:r>
            <a:r>
              <a:rPr lang="cs-CZ" altLang="cs-CZ" sz="20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Celková spotřeba (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C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 je tvořená autonomní spotřebou (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C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A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), nezávislou od výše disponibilního důchodu (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Y</a:t>
            </a:r>
            <a:r>
              <a:rPr lang="cs-CZ" altLang="cs-CZ" sz="18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D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),  a spotřebovanou částí disponibilního důchodu v závislosti od mezního sklonu ke spotřebě (</a:t>
            </a:r>
            <a:r>
              <a:rPr lang="cs-CZ" altLang="cs-CZ" sz="18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c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  <a:cs typeface="Arial" charset="0"/>
              </a:rPr>
              <a:t>)</a:t>
            </a:r>
          </a:p>
          <a:p>
            <a:pPr marL="358775" indent="0">
              <a:spcBef>
                <a:spcPts val="1800"/>
              </a:spcBef>
              <a:spcAft>
                <a:spcPts val="1200"/>
              </a:spcAft>
              <a:buClr>
                <a:schemeClr val="accent6"/>
              </a:buClr>
              <a:buNone/>
            </a:pPr>
            <a:r>
              <a:rPr lang="cs-CZ" alt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		C = C</a:t>
            </a:r>
            <a:r>
              <a:rPr lang="cs-CZ" altLang="cs-CZ" sz="24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A </a:t>
            </a:r>
            <a:r>
              <a:rPr lang="cs-CZ" alt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+ c * Y</a:t>
            </a:r>
            <a:r>
              <a:rPr lang="cs-CZ" altLang="cs-CZ" sz="24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</a:p>
          <a:p>
            <a:pPr marL="358775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</a:rPr>
              <a:t>celková spotřeba</a:t>
            </a:r>
            <a:endParaRPr lang="cs-CZ" altLang="cs-CZ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58775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</a:rPr>
              <a:t>autonomní spotřeba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358775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c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</a:rPr>
              <a:t>mezní sklon ke spotřebě (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0 &lt; c &lt; 1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</a:rPr>
              <a:t>)</a:t>
            </a:r>
          </a:p>
          <a:p>
            <a:pPr marL="358775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  <a:r>
              <a:rPr lang="cs-CZ" altLang="cs-CZ" sz="2000" b="1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cs-CZ" alt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… </a:t>
            </a:r>
            <a:r>
              <a:rPr lang="cs-CZ" altLang="cs-CZ" sz="1800" dirty="0">
                <a:latin typeface="Trebuchet MS" panose="020B0603020202020204" pitchFamily="34" charset="0"/>
                <a:ea typeface="Cambria Math" panose="02040503050406030204" pitchFamily="18" charset="0"/>
              </a:rPr>
              <a:t>disponibilní důchod</a:t>
            </a: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endParaRPr lang="cs-CZ" altLang="cs-CZ" sz="2000" dirty="0">
              <a:latin typeface="Trebuchet MS" panose="020B0603020202020204" pitchFamily="34" charset="0"/>
              <a:ea typeface="Cambria Math" panose="02040503050406030204" pitchFamily="18" charset="0"/>
            </a:endParaRPr>
          </a:p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endParaRPr lang="cs-CZ" altLang="cs-CZ" sz="2000" dirty="0">
              <a:latin typeface="Trebuchet MS" panose="020B0603020202020204" pitchFamily="34" charset="0"/>
              <a:ea typeface="Cambria Math" panose="02040503050406030204" pitchFamily="18" charset="0"/>
            </a:endParaRP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endParaRPr lang="cs-CZ" altLang="cs-CZ" sz="2000" i="1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41D3858-5951-4F90-9719-9580BB5D77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3909452"/>
            <a:ext cx="3384376" cy="276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274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Model </a:t>
            </a:r>
            <a:r>
              <a:rPr lang="cs-CZ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mezičasové</a:t>
            </a: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 volby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Irving Fischer: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Theory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of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Interest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(1930)</a:t>
            </a:r>
            <a:r>
              <a:rPr lang="cs-CZ" altLang="cs-CZ" sz="2000" b="1" dirty="0">
                <a:latin typeface="Trebuchet MS" panose="020B0603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objasňuje rozhodování jednotlivce mezi současnou a budoucí spotřebou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ukazuje, že přítomná spotřeba je ovlivněna nejen současným disponibilním důchodem, ale též očekávaným budoucím disponibilním důchodem a reálnou úrokovou mírou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C704E0F-B099-4474-9A4B-4891B7D68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3456891"/>
            <a:ext cx="3816424" cy="3138916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8E98A005-2773-4F2B-BA69-4A491EACCF53}"/>
              </a:ext>
            </a:extLst>
          </p:cNvPr>
          <p:cNvSpPr txBox="1">
            <a:spLocks/>
          </p:cNvSpPr>
          <p:nvPr/>
        </p:nvSpPr>
        <p:spPr>
          <a:xfrm>
            <a:off x="251520" y="4000919"/>
            <a:ext cx="4104456" cy="2452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1600" b="1" u="sng" dirty="0">
                <a:latin typeface="Trebuchet MS" panose="020B0603020202020204" pitchFamily="34" charset="0"/>
              </a:rPr>
              <a:t>Parametry teorie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Rozpočtové omezení (</a:t>
            </a:r>
            <a:r>
              <a:rPr lang="cs-CZ" altLang="cs-CZ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BL</a:t>
            </a:r>
            <a:r>
              <a:rPr lang="cs-CZ" altLang="cs-CZ" sz="1600" dirty="0">
                <a:latin typeface="Trebuchet MS" panose="020B0603020202020204" pitchFamily="34" charset="0"/>
              </a:rPr>
              <a:t>) </a:t>
            </a:r>
            <a:r>
              <a:rPr lang="cs-CZ" altLang="cs-CZ" sz="1600" dirty="0">
                <a:latin typeface="Trebuchet MS" panose="020B0603020202020204" pitchFamily="34" charset="0"/>
                <a:cs typeface="Arial" charset="0"/>
              </a:rPr>
              <a:t>→ současný disponibilní důchod (</a:t>
            </a:r>
            <a:r>
              <a:rPr lang="cs-CZ" altLang="cs-CZ" sz="16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Y</a:t>
            </a:r>
            <a:r>
              <a:rPr lang="cs-CZ" altLang="cs-CZ" sz="16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1</a:t>
            </a:r>
            <a:r>
              <a:rPr lang="cs-CZ" altLang="cs-CZ" sz="1600" dirty="0">
                <a:latin typeface="Trebuchet MS" panose="020B0603020202020204" pitchFamily="34" charset="0"/>
                <a:cs typeface="Arial" charset="0"/>
              </a:rPr>
              <a:t>), očekávaný budoucí disponibilní důchod (</a:t>
            </a:r>
            <a:r>
              <a:rPr lang="cs-CZ" altLang="cs-CZ" sz="16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Y</a:t>
            </a:r>
            <a:r>
              <a:rPr lang="cs-CZ" altLang="cs-CZ" sz="16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2</a:t>
            </a:r>
            <a:r>
              <a:rPr lang="cs-CZ" altLang="cs-CZ" sz="1600" dirty="0">
                <a:latin typeface="Trebuchet MS" panose="020B0603020202020204" pitchFamily="34" charset="0"/>
                <a:cs typeface="Arial" charset="0"/>
              </a:rPr>
              <a:t>) a reálná úroková míra (</a:t>
            </a:r>
            <a:r>
              <a:rPr lang="cs-CZ" altLang="cs-CZ" sz="1600" b="1" dirty="0">
                <a:latin typeface="Cambria Math" panose="02040503050406030204" pitchFamily="18" charset="0"/>
                <a:ea typeface="Cambria Math" panose="02040503050406030204" pitchFamily="18" charset="0"/>
                <a:cs typeface="Arial" charset="0"/>
              </a:rPr>
              <a:t>r</a:t>
            </a:r>
            <a:r>
              <a:rPr lang="cs-CZ" altLang="cs-CZ" sz="1600" dirty="0">
                <a:latin typeface="Trebuchet MS" panose="020B0603020202020204" pitchFamily="34" charset="0"/>
                <a:cs typeface="Arial" charset="0"/>
              </a:rPr>
              <a:t>)</a:t>
            </a:r>
          </a:p>
          <a:p>
            <a:pPr marL="179388" indent="-179388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600" dirty="0">
                <a:latin typeface="Trebuchet MS" panose="020B0603020202020204" pitchFamily="34" charset="0"/>
              </a:rPr>
              <a:t>Tvar indiferenční křivky (</a:t>
            </a:r>
            <a:r>
              <a:rPr lang="cs-CZ" altLang="cs-CZ" sz="16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IC</a:t>
            </a:r>
            <a:r>
              <a:rPr lang="cs-CZ" altLang="cs-CZ" sz="1600" dirty="0">
                <a:latin typeface="Trebuchet MS" panose="020B0603020202020204" pitchFamily="34" charset="0"/>
              </a:rPr>
              <a:t>) </a:t>
            </a:r>
            <a:r>
              <a:rPr lang="cs-CZ" altLang="cs-CZ" sz="1600" dirty="0">
                <a:latin typeface="Trebuchet MS" panose="020B0603020202020204" pitchFamily="34" charset="0"/>
                <a:cs typeface="Arial" charset="0"/>
              </a:rPr>
              <a:t>→ subjektivní p</a:t>
            </a:r>
            <a:r>
              <a:rPr lang="cs-CZ" altLang="cs-CZ" sz="1600" dirty="0">
                <a:latin typeface="Trebuchet MS" panose="020B0603020202020204" pitchFamily="34" charset="0"/>
              </a:rPr>
              <a:t>reference kombinace současné a budoucí spotřeby </a:t>
            </a:r>
          </a:p>
        </p:txBody>
      </p:sp>
    </p:spTree>
    <p:extLst>
      <p:ext uri="{BB962C8B-B14F-4D97-AF65-F5344CB8AC3E}">
        <p14:creationId xmlns:p14="http://schemas.microsoft.com/office/powerpoint/2010/main" val="1839756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životního cyklu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Franco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Modigliani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: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The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„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Life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Cycle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“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Hypothesis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of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Savings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(1963)</a:t>
            </a:r>
            <a:endParaRPr lang="cs-CZ" altLang="cs-CZ" sz="2000" b="1" u="sng" dirty="0">
              <a:latin typeface="Trebuchet MS" panose="020B0603020202020204" pitchFamily="34" charset="0"/>
              <a:cs typeface="Arial" charset="0"/>
            </a:endParaRP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snaha vyřešit paradox spotřeby = během života rovnoměrná spotřeba</a:t>
            </a:r>
          </a:p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charset="0"/>
              </a:rPr>
              <a:t>celoživotní příjem systematicky osciluje během lidského života a úspory umožňují spotřebitelům přesouvat důchod z období s vysokým příjmem do období s nízkým příjmem.</a:t>
            </a:r>
          </a:p>
          <a:p>
            <a:pPr marL="0" indent="0">
              <a:spcBef>
                <a:spcPts val="600"/>
              </a:spcBef>
              <a:buFont typeface="Wingdings" pitchFamily="2" charset="2"/>
              <a:buNone/>
            </a:pPr>
            <a:endParaRPr lang="cs-CZ" altLang="cs-CZ" sz="2000" dirty="0">
              <a:latin typeface="Trebuchet MS" panose="020B0603020202020204" pitchFamily="34" charset="0"/>
              <a:cs typeface="Arial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67F1915E-7292-499A-A8DD-4C2681E09C3F}"/>
              </a:ext>
            </a:extLst>
          </p:cNvPr>
          <p:cNvSpPr txBox="1">
            <a:spLocks/>
          </p:cNvSpPr>
          <p:nvPr/>
        </p:nvSpPr>
        <p:spPr>
          <a:xfrm>
            <a:off x="251520" y="4041068"/>
            <a:ext cx="4032448" cy="26374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Dokáže-li člověk spolehlivě předvídat svůj celoživotní důchod, vytvoří si podle něj stálou spotřebu, kterou pak nemění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Člověk nereaguje na předvídatelné změny důchodu, protože tyto již předem zakalkuloval do své celoživotní spotřeby.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Dojde-li k nepředvídanému zvýšení důchodu, člověk zvýší spotřebu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Agregátní spotřeba země tak závisí také na věkové skladbě obyvatel</a:t>
            </a: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514350" indent="-514350">
              <a:lnSpc>
                <a:spcPct val="150000"/>
              </a:lnSpc>
              <a:buFont typeface="Arial" pitchFamily="34" charset="0"/>
              <a:buNone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DBA3F78-D362-4955-985E-F7A83409F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280" y="3989953"/>
            <a:ext cx="4649582" cy="247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9903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permanentního důchodu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cs-CZ" altLang="cs-CZ" sz="2000" b="1" u="sng" dirty="0">
                <a:latin typeface="Trebuchet MS" panose="020B0603020202020204" pitchFamily="34" charset="0"/>
              </a:rPr>
              <a:t>Milton Friedman (1957):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Theory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of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the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Consumption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  <a:r>
              <a:rPr lang="cs-CZ" altLang="cs-CZ" sz="2000" b="1" u="sng" dirty="0" err="1">
                <a:latin typeface="Trebuchet MS" panose="020B0603020202020204" pitchFamily="34" charset="0"/>
              </a:rPr>
              <a:t>Function</a:t>
            </a:r>
            <a:r>
              <a:rPr lang="cs-CZ" altLang="cs-CZ" sz="2000" b="1" u="sng" dirty="0">
                <a:latin typeface="Trebuchet MS" panose="020B0603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některé neočekávané změny důchodu na spotřebu působí a některé ne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rozlišení změn důchodů na přechodné a trvalé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člověk mění spotřebu pouze v reakci na takové změny důchodu, které považuje za trvalé.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na ty změny důchodu, které jsou přechodné, spotřeba nereaguje (buď vůbec nebo jen velmi málo)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přechodný přírůstek důchodu člověk raději celý uspoří jako rezervu pro budoucí možný pokles důchodu.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důchod má tedy často dvě složky – permanentní a přechodnou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spotřeba je pak funkcí důchodu permanentního</a:t>
            </a:r>
          </a:p>
        </p:txBody>
      </p:sp>
    </p:spTree>
    <p:extLst>
      <p:ext uri="{BB962C8B-B14F-4D97-AF65-F5344CB8AC3E}">
        <p14:creationId xmlns:p14="http://schemas.microsoft.com/office/powerpoint/2010/main" val="274623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1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Výnosy a náklady podniku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1) Nákup materiálu na sklad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přijetí faktury od dodavatele = vznik závazku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úhrada přijaté faktury = výdaj (zánik závazku)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2) Zpracování materiálu ve výrobě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převod materiálu do spotřeby = náklad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3) Prodej výrobku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vystavená faktura odběrateli = výnos (vznik pohledávky)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úhrada vystavené faktury odběrateli = příjem (zánik pohledávky)</a:t>
            </a:r>
          </a:p>
        </p:txBody>
      </p:sp>
    </p:spTree>
    <p:extLst>
      <p:ext uri="{BB962C8B-B14F-4D97-AF65-F5344CB8AC3E}">
        <p14:creationId xmlns:p14="http://schemas.microsoft.com/office/powerpoint/2010/main" val="343121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Výnosy a náklady podniku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395536" y="2051719"/>
            <a:ext cx="8352928" cy="4568155"/>
            <a:chOff x="1787" y="1418"/>
            <a:chExt cx="8100" cy="9900"/>
          </a:xfrm>
        </p:grpSpPr>
        <p:sp>
          <p:nvSpPr>
            <p:cNvPr id="10" name="Rectangle 49"/>
            <p:cNvSpPr>
              <a:spLocks noChangeArrowheads="1"/>
            </p:cNvSpPr>
            <p:nvPr/>
          </p:nvSpPr>
          <p:spPr bwMode="auto">
            <a:xfrm>
              <a:off x="1787" y="1418"/>
              <a:ext cx="8100" cy="9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Text Box 50"/>
            <p:cNvSpPr txBox="1">
              <a:spLocks noChangeArrowheads="1"/>
            </p:cNvSpPr>
            <p:nvPr/>
          </p:nvSpPr>
          <p:spPr bwMode="auto">
            <a:xfrm>
              <a:off x="250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výnosy</a:t>
              </a:r>
              <a:endParaRPr lang="cs-CZ" altLang="cs-CZ"/>
            </a:p>
          </p:txBody>
        </p:sp>
        <p:sp>
          <p:nvSpPr>
            <p:cNvPr id="13" name="Text Box 51"/>
            <p:cNvSpPr txBox="1">
              <a:spLocks noChangeArrowheads="1"/>
            </p:cNvSpPr>
            <p:nvPr/>
          </p:nvSpPr>
          <p:spPr bwMode="auto">
            <a:xfrm>
              <a:off x="250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výnosy</a:t>
              </a:r>
              <a:endParaRPr lang="cs-CZ" altLang="cs-CZ"/>
            </a:p>
          </p:txBody>
        </p:sp>
        <p:sp>
          <p:nvSpPr>
            <p:cNvPr id="14" name="Text Box 52"/>
            <p:cNvSpPr txBox="1">
              <a:spLocks noChangeArrowheads="1"/>
            </p:cNvSpPr>
            <p:nvPr/>
          </p:nvSpPr>
          <p:spPr bwMode="auto">
            <a:xfrm>
              <a:off x="250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výnosy</a:t>
              </a:r>
              <a:endParaRPr lang="cs-CZ" altLang="cs-CZ"/>
            </a:p>
          </p:txBody>
        </p:sp>
        <p:sp>
          <p:nvSpPr>
            <p:cNvPr id="15" name="Text Box 53"/>
            <p:cNvSpPr txBox="1">
              <a:spLocks noChangeArrowheads="1"/>
            </p:cNvSpPr>
            <p:nvPr/>
          </p:nvSpPr>
          <p:spPr bwMode="auto">
            <a:xfrm>
              <a:off x="4847" y="177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náklady</a:t>
              </a:r>
              <a:endParaRPr lang="cs-CZ" altLang="cs-CZ"/>
            </a:p>
          </p:txBody>
        </p:sp>
        <p:sp>
          <p:nvSpPr>
            <p:cNvPr id="16" name="Text Box 54"/>
            <p:cNvSpPr txBox="1">
              <a:spLocks noChangeArrowheads="1"/>
            </p:cNvSpPr>
            <p:nvPr/>
          </p:nvSpPr>
          <p:spPr bwMode="auto">
            <a:xfrm>
              <a:off x="4847" y="249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300"/>
                </a:spcAft>
              </a:pPr>
              <a:r>
                <a:rPr lang="cs-CZ" altLang="cs-CZ" sz="1000">
                  <a:latin typeface="Times New Roman" pitchFamily="18" charset="0"/>
                </a:rPr>
                <a:t>Finanční náklady</a:t>
              </a:r>
              <a:endParaRPr lang="cs-CZ" altLang="cs-CZ"/>
            </a:p>
          </p:txBody>
        </p:sp>
        <p:sp>
          <p:nvSpPr>
            <p:cNvPr id="17" name="Text Box 55"/>
            <p:cNvSpPr txBox="1">
              <a:spLocks noChangeArrowheads="1"/>
            </p:cNvSpPr>
            <p:nvPr/>
          </p:nvSpPr>
          <p:spPr bwMode="auto">
            <a:xfrm>
              <a:off x="4847" y="321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Mimořádné náklady</a:t>
              </a:r>
              <a:endParaRPr lang="cs-CZ" altLang="cs-CZ"/>
            </a:p>
          </p:txBody>
        </p:sp>
        <p:sp>
          <p:nvSpPr>
            <p:cNvPr id="18" name="Text Box 56"/>
            <p:cNvSpPr txBox="1">
              <a:spLocks noChangeArrowheads="1"/>
            </p:cNvSpPr>
            <p:nvPr/>
          </p:nvSpPr>
          <p:spPr bwMode="auto">
            <a:xfrm>
              <a:off x="7187" y="177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Provozní výsledek</a:t>
              </a:r>
              <a:endParaRPr lang="cs-CZ" altLang="cs-CZ"/>
            </a:p>
          </p:txBody>
        </p:sp>
        <p:sp>
          <p:nvSpPr>
            <p:cNvPr id="19" name="Text Box 57"/>
            <p:cNvSpPr txBox="1">
              <a:spLocks noChangeArrowheads="1"/>
            </p:cNvSpPr>
            <p:nvPr/>
          </p:nvSpPr>
          <p:spPr bwMode="auto">
            <a:xfrm>
              <a:off x="7187" y="249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Finanční výsledek</a:t>
              </a:r>
              <a:endParaRPr lang="cs-CZ" altLang="cs-CZ"/>
            </a:p>
          </p:txBody>
        </p:sp>
        <p:sp>
          <p:nvSpPr>
            <p:cNvPr id="20" name="Text Box 58"/>
            <p:cNvSpPr txBox="1">
              <a:spLocks noChangeArrowheads="1"/>
            </p:cNvSpPr>
            <p:nvPr/>
          </p:nvSpPr>
          <p:spPr bwMode="auto">
            <a:xfrm>
              <a:off x="7187" y="32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Mimořádný výsledek</a:t>
              </a:r>
              <a:endParaRPr lang="cs-CZ" altLang="cs-CZ"/>
            </a:p>
          </p:txBody>
        </p:sp>
        <p:sp>
          <p:nvSpPr>
            <p:cNvPr id="21" name="Text Box 59"/>
            <p:cNvSpPr txBox="1">
              <a:spLocks noChangeArrowheads="1"/>
            </p:cNvSpPr>
            <p:nvPr/>
          </p:nvSpPr>
          <p:spPr bwMode="auto">
            <a:xfrm>
              <a:off x="7187" y="39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před zdaněním</a:t>
              </a:r>
              <a:endParaRPr lang="cs-CZ" altLang="cs-CZ"/>
            </a:p>
          </p:txBody>
        </p:sp>
        <p:sp>
          <p:nvSpPr>
            <p:cNvPr id="22" name="Text Box 60"/>
            <p:cNvSpPr txBox="1">
              <a:spLocks noChangeArrowheads="1"/>
            </p:cNvSpPr>
            <p:nvPr/>
          </p:nvSpPr>
          <p:spPr bwMode="auto">
            <a:xfrm>
              <a:off x="250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Výnosy</a:t>
              </a:r>
              <a:endParaRPr lang="cs-CZ" altLang="cs-CZ"/>
            </a:p>
          </p:txBody>
        </p:sp>
        <p:sp>
          <p:nvSpPr>
            <p:cNvPr id="23" name="Text Box 61"/>
            <p:cNvSpPr txBox="1">
              <a:spLocks noChangeArrowheads="1"/>
            </p:cNvSpPr>
            <p:nvPr/>
          </p:nvSpPr>
          <p:spPr bwMode="auto">
            <a:xfrm>
              <a:off x="4847" y="3938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Náklady</a:t>
              </a:r>
              <a:endParaRPr lang="cs-CZ" altLang="cs-CZ"/>
            </a:p>
          </p:txBody>
        </p:sp>
        <p:sp>
          <p:nvSpPr>
            <p:cNvPr id="24" name="Text Box 62"/>
            <p:cNvSpPr txBox="1">
              <a:spLocks noChangeArrowheads="1"/>
            </p:cNvSpPr>
            <p:nvPr/>
          </p:nvSpPr>
          <p:spPr bwMode="auto">
            <a:xfrm>
              <a:off x="7187" y="5018"/>
              <a:ext cx="21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Daně</a:t>
              </a:r>
              <a:endParaRPr lang="cs-CZ" altLang="cs-CZ"/>
            </a:p>
          </p:txBody>
        </p:sp>
        <p:sp>
          <p:nvSpPr>
            <p:cNvPr id="25" name="Text Box 63"/>
            <p:cNvSpPr txBox="1">
              <a:spLocks noChangeArrowheads="1"/>
            </p:cNvSpPr>
            <p:nvPr/>
          </p:nvSpPr>
          <p:spPr bwMode="auto">
            <a:xfrm>
              <a:off x="7187" y="57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po zdanění</a:t>
              </a:r>
              <a:endParaRPr lang="cs-CZ" altLang="cs-CZ"/>
            </a:p>
          </p:txBody>
        </p:sp>
        <p:sp>
          <p:nvSpPr>
            <p:cNvPr id="26" name="Text Box 64"/>
            <p:cNvSpPr txBox="1">
              <a:spLocks noChangeArrowheads="1"/>
            </p:cNvSpPr>
            <p:nvPr/>
          </p:nvSpPr>
          <p:spPr bwMode="auto">
            <a:xfrm>
              <a:off x="7187" y="681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Čerpání z rezervních fondů</a:t>
              </a:r>
              <a:endParaRPr lang="cs-CZ" altLang="cs-CZ"/>
            </a:p>
          </p:txBody>
        </p:sp>
        <p:sp>
          <p:nvSpPr>
            <p:cNvPr id="27" name="Text Box 65"/>
            <p:cNvSpPr txBox="1">
              <a:spLocks noChangeArrowheads="1"/>
            </p:cNvSpPr>
            <p:nvPr/>
          </p:nvSpPr>
          <p:spPr bwMode="auto">
            <a:xfrm>
              <a:off x="7187" y="789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Příděly rezervním fondům</a:t>
              </a:r>
              <a:endParaRPr lang="cs-CZ" altLang="cs-CZ"/>
            </a:p>
          </p:txBody>
        </p:sp>
        <p:sp>
          <p:nvSpPr>
            <p:cNvPr id="28" name="Text Box 66"/>
            <p:cNvSpPr txBox="1">
              <a:spLocks noChangeArrowheads="1"/>
            </p:cNvSpPr>
            <p:nvPr/>
          </p:nvSpPr>
          <p:spPr bwMode="auto">
            <a:xfrm>
              <a:off x="7187" y="1023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Bilanční zisk   (+)</a:t>
              </a:r>
            </a:p>
            <a:p>
              <a:r>
                <a:rPr lang="cs-CZ" altLang="cs-CZ" sz="1000">
                  <a:latin typeface="Times New Roman" pitchFamily="18" charset="0"/>
                </a:rPr>
                <a:t>Bilanční ztráta (-)</a:t>
              </a:r>
              <a:endParaRPr lang="cs-CZ" altLang="cs-CZ"/>
            </a:p>
          </p:txBody>
        </p:sp>
        <p:sp>
          <p:nvSpPr>
            <p:cNvPr id="29" name="Text Box 67"/>
            <p:cNvSpPr txBox="1">
              <a:spLocks noChangeArrowheads="1"/>
            </p:cNvSpPr>
            <p:nvPr/>
          </p:nvSpPr>
          <p:spPr bwMode="auto">
            <a:xfrm>
              <a:off x="7187" y="8978"/>
              <a:ext cx="216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000">
                  <a:latin typeface="Times New Roman" pitchFamily="18" charset="0"/>
                </a:rPr>
                <a:t>Hospodářský výsledek minulých let</a:t>
              </a:r>
              <a:endParaRPr lang="cs-CZ" altLang="cs-CZ"/>
            </a:p>
          </p:txBody>
        </p:sp>
        <p:sp>
          <p:nvSpPr>
            <p:cNvPr id="30" name="Text Box 68"/>
            <p:cNvSpPr txBox="1">
              <a:spLocks noChangeArrowheads="1"/>
            </p:cNvSpPr>
            <p:nvPr/>
          </p:nvSpPr>
          <p:spPr bwMode="auto">
            <a:xfrm>
              <a:off x="322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1" name="Text Box 69"/>
            <p:cNvSpPr txBox="1">
              <a:spLocks noChangeArrowheads="1"/>
            </p:cNvSpPr>
            <p:nvPr/>
          </p:nvSpPr>
          <p:spPr bwMode="auto">
            <a:xfrm>
              <a:off x="322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2" name="Text Box 70"/>
            <p:cNvSpPr txBox="1">
              <a:spLocks noChangeArrowheads="1"/>
            </p:cNvSpPr>
            <p:nvPr/>
          </p:nvSpPr>
          <p:spPr bwMode="auto">
            <a:xfrm>
              <a:off x="556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3" name="Text Box 71"/>
            <p:cNvSpPr txBox="1">
              <a:spLocks noChangeArrowheads="1"/>
            </p:cNvSpPr>
            <p:nvPr/>
          </p:nvSpPr>
          <p:spPr bwMode="auto">
            <a:xfrm>
              <a:off x="556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4" name="Text Box 72"/>
            <p:cNvSpPr txBox="1">
              <a:spLocks noChangeArrowheads="1"/>
            </p:cNvSpPr>
            <p:nvPr/>
          </p:nvSpPr>
          <p:spPr bwMode="auto">
            <a:xfrm>
              <a:off x="7907" y="21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5" name="Text Box 73"/>
            <p:cNvSpPr txBox="1">
              <a:spLocks noChangeArrowheads="1"/>
            </p:cNvSpPr>
            <p:nvPr/>
          </p:nvSpPr>
          <p:spPr bwMode="auto">
            <a:xfrm>
              <a:off x="7907" y="285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6" name="Text Box 74"/>
            <p:cNvSpPr txBox="1">
              <a:spLocks noChangeArrowheads="1"/>
            </p:cNvSpPr>
            <p:nvPr/>
          </p:nvSpPr>
          <p:spPr bwMode="auto">
            <a:xfrm>
              <a:off x="6467" y="69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 dirty="0">
                  <a:latin typeface="Times New Roman" pitchFamily="18" charset="0"/>
                </a:rPr>
                <a:t>+</a:t>
              </a:r>
              <a:endParaRPr lang="cs-CZ" altLang="cs-CZ" dirty="0"/>
            </a:p>
          </p:txBody>
        </p:sp>
        <p:sp>
          <p:nvSpPr>
            <p:cNvPr id="37" name="Text Box 75"/>
            <p:cNvSpPr txBox="1">
              <a:spLocks noChangeArrowheads="1"/>
            </p:cNvSpPr>
            <p:nvPr/>
          </p:nvSpPr>
          <p:spPr bwMode="auto">
            <a:xfrm>
              <a:off x="6467" y="89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38" name="Text Box 76"/>
            <p:cNvSpPr txBox="1">
              <a:spLocks noChangeArrowheads="1"/>
            </p:cNvSpPr>
            <p:nvPr/>
          </p:nvSpPr>
          <p:spPr bwMode="auto">
            <a:xfrm>
              <a:off x="448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39" name="Text Box 77"/>
            <p:cNvSpPr txBox="1">
              <a:spLocks noChangeArrowheads="1"/>
            </p:cNvSpPr>
            <p:nvPr/>
          </p:nvSpPr>
          <p:spPr bwMode="auto">
            <a:xfrm>
              <a:off x="448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0" name="Text Box 78"/>
            <p:cNvSpPr txBox="1">
              <a:spLocks noChangeArrowheads="1"/>
            </p:cNvSpPr>
            <p:nvPr/>
          </p:nvSpPr>
          <p:spPr bwMode="auto">
            <a:xfrm>
              <a:off x="448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1" name="Text Box 79"/>
            <p:cNvSpPr txBox="1">
              <a:spLocks noChangeArrowheads="1"/>
            </p:cNvSpPr>
            <p:nvPr/>
          </p:nvSpPr>
          <p:spPr bwMode="auto">
            <a:xfrm>
              <a:off x="6467" y="50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2" name="Text Box 80"/>
            <p:cNvSpPr txBox="1">
              <a:spLocks noChangeArrowheads="1"/>
            </p:cNvSpPr>
            <p:nvPr/>
          </p:nvSpPr>
          <p:spPr bwMode="auto">
            <a:xfrm>
              <a:off x="6467" y="80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3" name="Text Box 81"/>
            <p:cNvSpPr txBox="1">
              <a:spLocks noChangeArrowheads="1"/>
            </p:cNvSpPr>
            <p:nvPr/>
          </p:nvSpPr>
          <p:spPr bwMode="auto">
            <a:xfrm>
              <a:off x="6467" y="93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4" name="Text Box 82"/>
            <p:cNvSpPr txBox="1">
              <a:spLocks noChangeArrowheads="1"/>
            </p:cNvSpPr>
            <p:nvPr/>
          </p:nvSpPr>
          <p:spPr bwMode="auto">
            <a:xfrm>
              <a:off x="6827" y="177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5" name="Text Box 83"/>
            <p:cNvSpPr txBox="1">
              <a:spLocks noChangeArrowheads="1"/>
            </p:cNvSpPr>
            <p:nvPr/>
          </p:nvSpPr>
          <p:spPr bwMode="auto">
            <a:xfrm>
              <a:off x="6827" y="249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6" name="Text Box 84"/>
            <p:cNvSpPr txBox="1">
              <a:spLocks noChangeArrowheads="1"/>
            </p:cNvSpPr>
            <p:nvPr/>
          </p:nvSpPr>
          <p:spPr bwMode="auto">
            <a:xfrm>
              <a:off x="6827" y="321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47" name="Line 85"/>
            <p:cNvSpPr>
              <a:spLocks noChangeShapeType="1"/>
            </p:cNvSpPr>
            <p:nvPr/>
          </p:nvSpPr>
          <p:spPr bwMode="auto">
            <a:xfrm>
              <a:off x="2507" y="3758"/>
              <a:ext cx="6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Text Box 86"/>
            <p:cNvSpPr txBox="1">
              <a:spLocks noChangeArrowheads="1"/>
            </p:cNvSpPr>
            <p:nvPr/>
          </p:nvSpPr>
          <p:spPr bwMode="auto">
            <a:xfrm>
              <a:off x="448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49" name="Text Box 87"/>
            <p:cNvSpPr txBox="1">
              <a:spLocks noChangeArrowheads="1"/>
            </p:cNvSpPr>
            <p:nvPr/>
          </p:nvSpPr>
          <p:spPr bwMode="auto">
            <a:xfrm>
              <a:off x="6827" y="3938"/>
              <a:ext cx="54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50" name="Line 88"/>
            <p:cNvSpPr>
              <a:spLocks noChangeShapeType="1"/>
            </p:cNvSpPr>
            <p:nvPr/>
          </p:nvSpPr>
          <p:spPr bwMode="auto">
            <a:xfrm>
              <a:off x="6647" y="55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Line 89"/>
            <p:cNvSpPr>
              <a:spLocks noChangeShapeType="1"/>
            </p:cNvSpPr>
            <p:nvPr/>
          </p:nvSpPr>
          <p:spPr bwMode="auto">
            <a:xfrm>
              <a:off x="6643" y="663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Line 90"/>
            <p:cNvSpPr>
              <a:spLocks noChangeShapeType="1"/>
            </p:cNvSpPr>
            <p:nvPr/>
          </p:nvSpPr>
          <p:spPr bwMode="auto">
            <a:xfrm>
              <a:off x="6647" y="10058"/>
              <a:ext cx="28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60412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nákladů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Alternativní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Utopené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Implicitní náklady &amp; Explicitní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v krátkém období &amp; Náklady v dlouhém období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Ekonomické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Variabilní náklady &amp; Fixní náklady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Celkové náklady &amp; Průměrné náklady &amp; Mezní náklady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4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Alternativní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= náklady obětované příležitosti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spojené s užitkem (výnosy) z druhé nejlepší možnosti užití výrobních faktorů (např. kapitálu), kterou by mohl ekonomický subjekt uskutečnit, ale kterou se v konečném důsledku rozhodl nerealizovat.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Příklady: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na bydlení ve vlastním (…ušlé nájemné – obětovaná příležitost)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na studium (…ušlá mzda ze zaměstnání – obětovaná příležitost) 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 i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1800" b="1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Poznámka: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výběr nejlepší příležitosti</a:t>
            </a:r>
          </a:p>
          <a:p>
            <a:pPr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18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určení výše považovaného zhodnocování preferované příležitosti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985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Utopené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= náklady, které ekonomický subjekt musí hradit bez ohledu na alternativu kterou si vybere; bez možnosti jejich zpětného zpeněžení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Příklady: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Prodej vily s původní cenou 5 mil Kč za 3 mil Kč v důsledku výstavby dálnice (negativní externalita) v blízkosti této vily.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Prodej ovoce nebo zeleniny s výraznou slevou před uplynutím jejich trvanlivosti.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na výzkum a vývoj…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uhrazené před založením obchodní společnosti…</a:t>
            </a:r>
          </a:p>
        </p:txBody>
      </p:sp>
    </p:spTree>
    <p:extLst>
      <p:ext uri="{BB962C8B-B14F-4D97-AF65-F5344CB8AC3E}">
        <p14:creationId xmlns:p14="http://schemas.microsoft.com/office/powerpoint/2010/main" val="624036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Implicitní náklady &amp; Explicitní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Explicitní náklady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Jsou náklady vynaložené na obstarání výrobních faktorů od externích dodavatelů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Jsou zachyceny v účetnictví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Hradí náklady obětovaných příležitostí těchto externích poskytovatelů výrobních faktorů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Implicitní náklady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obětovaných příležitostí výrobcových (podnikatelových) vlastních výrobních faktorů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Nejsou zachyceny v účetnictví</a:t>
            </a: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7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Krátkodobé náklady &amp; Dlouhodobé náklady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v krátkém období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obvykle období kratší než jeden rok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výrobce není schopen ovlivnit všechny výrobní faktory na základě podnětů z trhu.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spojené s výrobními faktory, které je výrobce „ihned“ schopen ovlivnit 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Náklady v dlouhém období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obvykle období delší než jeden rok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výrobce je schopen upravit zapojení všech výrobních faktorů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i="1" dirty="0">
                <a:latin typeface="Trebuchet MS" panose="020B0603020202020204" pitchFamily="34" charset="0"/>
                <a:ea typeface="Verdana" pitchFamily="34" charset="0"/>
                <a:cs typeface="Verdana" pitchFamily="34" charset="0"/>
              </a:rPr>
              <a:t>může tedy plně reagovat na podněty z trhu</a:t>
            </a:r>
          </a:p>
          <a:p>
            <a:pPr marL="71913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latin typeface="Trebuchet MS" panose="020B0603020202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04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1836</Words>
  <Application>Microsoft Office PowerPoint</Application>
  <PresentationFormat>Předvádění na obrazovce (4:3)</PresentationFormat>
  <Paragraphs>258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</vt:lpstr>
      <vt:lpstr>Calibri</vt:lpstr>
      <vt:lpstr>Cambria Math</vt:lpstr>
      <vt:lpstr>Times New Roman</vt:lpstr>
      <vt:lpstr>Trebuchet MS</vt:lpstr>
      <vt:lpstr>Wingdings</vt:lpstr>
      <vt:lpstr>Motiv sady Office</vt:lpstr>
      <vt:lpstr>Ekonomie pro pedagogy 2</vt:lpstr>
      <vt:lpstr>Základní členění pojmů</vt:lpstr>
      <vt:lpstr>Výnosy a náklady podniku</vt:lpstr>
      <vt:lpstr>Výnosy a náklady podniku</vt:lpstr>
      <vt:lpstr>Členění nákladů</vt:lpstr>
      <vt:lpstr>Alternativní náklady</vt:lpstr>
      <vt:lpstr>Utopené náklady</vt:lpstr>
      <vt:lpstr>Implicitní náklady &amp; Explicitní náklady</vt:lpstr>
      <vt:lpstr>Krátkodobé náklady &amp; Dlouhodobé náklady</vt:lpstr>
      <vt:lpstr>Ekonomické náklady</vt:lpstr>
      <vt:lpstr>Variabilní náklady &amp; Fixní náklady</vt:lpstr>
      <vt:lpstr>Analýza bodu zvratu</vt:lpstr>
      <vt:lpstr>Celkové &amp; Průměrné &amp; Mezní náklady</vt:lpstr>
      <vt:lpstr>Zamyšlení</vt:lpstr>
      <vt:lpstr>Zamyšlení</vt:lpstr>
      <vt:lpstr>Elasticita</vt:lpstr>
      <vt:lpstr>Cenová elasticita poptávky</vt:lpstr>
      <vt:lpstr>Cenová elasticita poptávky</vt:lpstr>
      <vt:lpstr>Důchodová elasticita poptávky</vt:lpstr>
      <vt:lpstr>Křížová elasticita poptávky</vt:lpstr>
      <vt:lpstr>Cenová elasticita nabídka</vt:lpstr>
      <vt:lpstr>Spotřeba</vt:lpstr>
      <vt:lpstr>Spotřeba podle Keynese</vt:lpstr>
      <vt:lpstr>Model mezičasové volby</vt:lpstr>
      <vt:lpstr>Teorie životního cyklu</vt:lpstr>
      <vt:lpstr>Teorie permanentního důchodu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51</cp:revision>
  <dcterms:created xsi:type="dcterms:W3CDTF">2016-09-26T09:14:21Z</dcterms:created>
  <dcterms:modified xsi:type="dcterms:W3CDTF">2020-03-17T12:08:20Z</dcterms:modified>
</cp:coreProperties>
</file>