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71" r:id="rId3"/>
    <p:sldId id="269" r:id="rId4"/>
    <p:sldId id="270" r:id="rId5"/>
    <p:sldId id="258" r:id="rId6"/>
    <p:sldId id="257" r:id="rId7"/>
    <p:sldId id="272" r:id="rId8"/>
    <p:sldId id="259" r:id="rId9"/>
    <p:sldId id="273" r:id="rId10"/>
    <p:sldId id="260" r:id="rId11"/>
    <p:sldId id="274" r:id="rId12"/>
    <p:sldId id="267" r:id="rId13"/>
    <p:sldId id="268" r:id="rId14"/>
    <p:sldId id="261" r:id="rId15"/>
    <p:sldId id="262" r:id="rId16"/>
    <p:sldId id="265" r:id="rId17"/>
    <p:sldId id="263" r:id="rId18"/>
    <p:sldId id="264" r:id="rId19"/>
    <p:sldId id="266" r:id="rId20"/>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24. 2. 2020</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xmlns=""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24. 2. 2020</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24. 2. 2020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24. 2. 2020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24. 2. 2020</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24. 2. 2020</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24. 2. 2020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24. 2. 2020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24. 2. 2020</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24. 2. 2020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24. 2. 2020</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24. 2. 2020</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24. 2. 2020</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p14="http://schemas.microsoft.com/office/powerpoint/2010/main" xmlns="" val="13964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p:txBody>
          <a:bodyPr/>
          <a:lstStyle/>
          <a:p>
            <a:r>
              <a:rPr lang="cs-CZ" dirty="0" err="1" smtClean="0"/>
              <a:t>Introduce</a:t>
            </a:r>
            <a:r>
              <a:rPr lang="cs-CZ" dirty="0" smtClean="0"/>
              <a:t> </a:t>
            </a:r>
            <a:r>
              <a:rPr lang="cs-CZ" dirty="0" err="1" smtClean="0"/>
              <a:t>yourself</a:t>
            </a:r>
            <a:r>
              <a:rPr lang="cs-CZ" dirty="0" smtClean="0"/>
              <a:t>: </a:t>
            </a:r>
            <a:r>
              <a:rPr lang="cs-CZ" dirty="0" err="1" smtClean="0"/>
              <a:t>where</a:t>
            </a:r>
            <a:r>
              <a:rPr lang="cs-CZ" dirty="0" smtClean="0"/>
              <a:t> are </a:t>
            </a:r>
            <a:r>
              <a:rPr lang="cs-CZ" dirty="0" err="1" smtClean="0"/>
              <a:t>you</a:t>
            </a:r>
            <a:r>
              <a:rPr lang="cs-CZ" dirty="0" smtClean="0"/>
              <a:t> </a:t>
            </a:r>
            <a:r>
              <a:rPr lang="cs-CZ" dirty="0" err="1" smtClean="0"/>
              <a:t>from</a:t>
            </a:r>
            <a:r>
              <a:rPr lang="cs-CZ" dirty="0" smtClean="0"/>
              <a:t>, </a:t>
            </a:r>
            <a:r>
              <a:rPr lang="cs-CZ" dirty="0" err="1" smtClean="0"/>
              <a:t>what</a:t>
            </a:r>
            <a:r>
              <a:rPr lang="cs-CZ" dirty="0" smtClean="0"/>
              <a:t> do </a:t>
            </a:r>
            <a:r>
              <a:rPr lang="cs-CZ" dirty="0" err="1" smtClean="0"/>
              <a:t>you</a:t>
            </a:r>
            <a:r>
              <a:rPr lang="cs-CZ" dirty="0" smtClean="0"/>
              <a:t> study?</a:t>
            </a:r>
          </a:p>
          <a:p>
            <a:r>
              <a:rPr lang="cs-CZ" dirty="0" err="1" smtClean="0"/>
              <a:t>What</a:t>
            </a:r>
            <a:r>
              <a:rPr lang="cs-CZ" dirty="0" smtClean="0"/>
              <a:t> do </a:t>
            </a:r>
            <a:r>
              <a:rPr lang="cs-CZ" dirty="0" err="1" smtClean="0"/>
              <a:t>you</a:t>
            </a:r>
            <a:r>
              <a:rPr lang="cs-CZ" dirty="0" smtClean="0"/>
              <a:t> </a:t>
            </a:r>
            <a:r>
              <a:rPr lang="cs-CZ" dirty="0" err="1" smtClean="0"/>
              <a:t>know</a:t>
            </a:r>
            <a:r>
              <a:rPr lang="cs-CZ" dirty="0" smtClean="0"/>
              <a:t> </a:t>
            </a:r>
            <a:r>
              <a:rPr lang="cs-CZ" dirty="0" err="1" smtClean="0"/>
              <a:t>about</a:t>
            </a:r>
            <a:r>
              <a:rPr lang="cs-CZ" dirty="0" smtClean="0"/>
              <a:t> </a:t>
            </a:r>
            <a:r>
              <a:rPr lang="cs-CZ" dirty="0" err="1" smtClean="0"/>
              <a:t>Czech</a:t>
            </a:r>
            <a:r>
              <a:rPr lang="cs-CZ" dirty="0" smtClean="0"/>
              <a:t> </a:t>
            </a:r>
            <a:r>
              <a:rPr lang="cs-CZ" dirty="0" err="1" smtClean="0"/>
              <a:t>republic</a:t>
            </a:r>
            <a:r>
              <a:rPr lang="cs-CZ" dirty="0" smtClean="0"/>
              <a:t>?</a:t>
            </a:r>
          </a:p>
          <a:p>
            <a:r>
              <a:rPr lang="cs-CZ" dirty="0" err="1" smtClean="0"/>
              <a:t>Why</a:t>
            </a:r>
            <a:r>
              <a:rPr lang="cs-CZ" dirty="0" smtClean="0"/>
              <a:t> do </a:t>
            </a:r>
            <a:r>
              <a:rPr lang="cs-CZ" dirty="0" err="1" smtClean="0"/>
              <a:t>you</a:t>
            </a:r>
            <a:r>
              <a:rPr lang="cs-CZ" dirty="0" smtClean="0"/>
              <a:t> study </a:t>
            </a:r>
            <a:r>
              <a:rPr lang="cs-CZ" dirty="0" err="1" smtClean="0"/>
              <a:t>here</a:t>
            </a:r>
            <a:r>
              <a:rPr lang="cs-CZ" dirty="0" smtClean="0"/>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a:t>
            </a:r>
            <a:r>
              <a:rPr lang="cs-CZ" dirty="0" err="1" smtClean="0"/>
              <a:t>the</a:t>
            </a:r>
            <a:r>
              <a:rPr lang="cs-CZ" dirty="0" smtClean="0"/>
              <a:t> </a:t>
            </a:r>
            <a:r>
              <a:rPr lang="cs-CZ" dirty="0" err="1" smtClean="0"/>
              <a:t>option</a:t>
            </a:r>
            <a:r>
              <a:rPr lang="cs-CZ" dirty="0" smtClean="0"/>
              <a:t> to </a:t>
            </a:r>
            <a:r>
              <a:rPr lang="cs-CZ" dirty="0" err="1" smtClean="0"/>
              <a:t>apply</a:t>
            </a:r>
            <a:r>
              <a:rPr lang="cs-CZ" dirty="0" smtClean="0"/>
              <a:t> </a:t>
            </a:r>
            <a:r>
              <a:rPr lang="cs-CZ" dirty="0" err="1" smtClean="0"/>
              <a:t>for</a:t>
            </a:r>
            <a:r>
              <a:rPr lang="cs-CZ" dirty="0" smtClean="0"/>
              <a:t> </a:t>
            </a:r>
            <a:r>
              <a:rPr lang="cs-CZ" dirty="0" err="1" smtClean="0"/>
              <a:t>gymansium</a:t>
            </a:r>
            <a:r>
              <a:rPr lang="cs-CZ" dirty="0" smtClean="0"/>
              <a:t> </a:t>
            </a:r>
            <a:r>
              <a:rPr lang="cs-CZ" dirty="0" err="1" smtClean="0"/>
              <a:t>or</a:t>
            </a:r>
            <a:r>
              <a:rPr lang="cs-CZ" dirty="0" smtClean="0"/>
              <a:t> </a:t>
            </a:r>
            <a:r>
              <a:rPr lang="cs-CZ" dirty="0" err="1" smtClean="0"/>
              <a:t>concerva</a:t>
            </a:r>
            <a:r>
              <a:rPr lang="cs-CZ" dirty="0" smtClean="0"/>
              <a:t>¨tory</a:t>
            </a:r>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lstStyle/>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541</TotalTime>
  <Words>778</Words>
  <Application>Microsoft Office PowerPoint</Application>
  <PresentationFormat>Předvádění na obrazovce (4:3)</PresentationFormat>
  <Paragraphs>90</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Arkýř</vt:lpstr>
      <vt:lpstr>Czech Educational System</vt:lpstr>
      <vt:lpstr>Introduction</vt:lpstr>
      <vt:lpstr>Brief historical overview</vt:lpstr>
      <vt:lpstr>The Czechoslovak Socialist Republic</vt:lpstr>
      <vt:lpstr>Introduction</vt:lpstr>
      <vt:lpstr>Basic facts</vt:lpstr>
      <vt:lpstr>Basic facts</vt:lpstr>
      <vt:lpstr>ISCED</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lpstr>Seminar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Pospisil</cp:lastModifiedBy>
  <cp:revision>27</cp:revision>
  <dcterms:created xsi:type="dcterms:W3CDTF">2014-03-31T10:37:37Z</dcterms:created>
  <dcterms:modified xsi:type="dcterms:W3CDTF">2020-02-24T12:51:01Z</dcterms:modified>
</cp:coreProperties>
</file>