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56" r:id="rId2"/>
    <p:sldId id="257" r:id="rId3"/>
    <p:sldId id="258" r:id="rId4"/>
    <p:sldId id="272" r:id="rId5"/>
    <p:sldId id="283" r:id="rId6"/>
    <p:sldId id="273" r:id="rId7"/>
    <p:sldId id="274" r:id="rId8"/>
    <p:sldId id="275" r:id="rId9"/>
    <p:sldId id="285" r:id="rId10"/>
    <p:sldId id="265" r:id="rId11"/>
    <p:sldId id="276" r:id="rId12"/>
    <p:sldId id="277" r:id="rId13"/>
    <p:sldId id="279" r:id="rId14"/>
    <p:sldId id="284" r:id="rId15"/>
    <p:sldId id="280" r:id="rId16"/>
    <p:sldId id="281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4" autoAdjust="0"/>
    <p:restoredTop sz="94660"/>
  </p:normalViewPr>
  <p:slideViewPr>
    <p:cSldViewPr snapToGrid="0">
      <p:cViewPr varScale="1">
        <p:scale>
          <a:sx n="82" d="100"/>
          <a:sy n="82" d="100"/>
        </p:scale>
        <p:origin x="5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81D596-D7A1-474F-8842-00498B420FEB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64F1F47-9ED3-44DD-AB32-763B8FDE31A4}">
      <dgm:prSet phldrT="[Text]" custT="1"/>
      <dgm:spPr/>
      <dgm:t>
        <a:bodyPr/>
        <a:lstStyle/>
        <a:p>
          <a:r>
            <a:rPr lang="cs-CZ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METRIKA</a:t>
          </a:r>
          <a:endParaRPr lang="cs-CZ" sz="4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9F3F1D-146F-4720-93B3-74808089947B}" type="parTrans" cxnId="{90EC7D34-914F-4994-9FC3-14FE119FDA5E}">
      <dgm:prSet/>
      <dgm:spPr/>
      <dgm:t>
        <a:bodyPr/>
        <a:lstStyle/>
        <a:p>
          <a:endParaRPr lang="cs-CZ"/>
        </a:p>
      </dgm:t>
    </dgm:pt>
    <dgm:pt modelId="{D80AE981-0BA0-4C07-A788-ECB771A3C54C}" type="sibTrans" cxnId="{90EC7D34-914F-4994-9FC3-14FE119FDA5E}">
      <dgm:prSet/>
      <dgm:spPr/>
      <dgm:t>
        <a:bodyPr/>
        <a:lstStyle/>
        <a:p>
          <a:endParaRPr lang="cs-CZ"/>
        </a:p>
      </dgm:t>
    </dgm:pt>
    <dgm:pt modelId="{58B2D0ED-8504-4CA4-B756-5F0E3F7D9A56}">
      <dgm:prSet phldrT="[Text]" custT="1"/>
      <dgm:spPr/>
      <dgm:t>
        <a:bodyPr/>
        <a:lstStyle/>
        <a:p>
          <a:r>
            <a:rPr lang="cs-CZ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STROFIKA</a:t>
          </a:r>
        </a:p>
      </dgm:t>
    </dgm:pt>
    <dgm:pt modelId="{817A2D05-10EA-42CA-B959-5976CA01DDAA}" type="parTrans" cxnId="{C017EDA6-87B3-4366-8BCA-298DF9401D1A}">
      <dgm:prSet/>
      <dgm:spPr/>
      <dgm:t>
        <a:bodyPr/>
        <a:lstStyle/>
        <a:p>
          <a:endParaRPr lang="cs-CZ"/>
        </a:p>
      </dgm:t>
    </dgm:pt>
    <dgm:pt modelId="{E8F8A72E-8B49-4C8C-A5FA-D6A0B88970D9}" type="sibTrans" cxnId="{C017EDA6-87B3-4366-8BCA-298DF9401D1A}">
      <dgm:prSet/>
      <dgm:spPr/>
      <dgm:t>
        <a:bodyPr/>
        <a:lstStyle/>
        <a:p>
          <a:endParaRPr lang="cs-CZ"/>
        </a:p>
      </dgm:t>
    </dgm:pt>
    <dgm:pt modelId="{9DFE966B-6107-4B53-9D76-9C21D67D9505}">
      <dgm:prSet phldrT="[Text]" custT="1"/>
      <dgm:spPr/>
      <dgm:t>
        <a:bodyPr/>
        <a:lstStyle/>
        <a:p>
          <a:r>
            <a:rPr lang="cs-CZ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PROZÓDIE</a:t>
          </a:r>
        </a:p>
      </dgm:t>
    </dgm:pt>
    <dgm:pt modelId="{61FBE863-641E-4C2D-8EAE-E58900DE807C}" type="parTrans" cxnId="{030D1B5A-9729-4059-99BE-387EEFC43D4F}">
      <dgm:prSet/>
      <dgm:spPr/>
      <dgm:t>
        <a:bodyPr/>
        <a:lstStyle/>
        <a:p>
          <a:endParaRPr lang="cs-CZ"/>
        </a:p>
      </dgm:t>
    </dgm:pt>
    <dgm:pt modelId="{606CAA34-AE91-4B8E-AB2D-4F3208B9EF5A}" type="sibTrans" cxnId="{030D1B5A-9729-4059-99BE-387EEFC43D4F}">
      <dgm:prSet/>
      <dgm:spPr/>
      <dgm:t>
        <a:bodyPr/>
        <a:lstStyle/>
        <a:p>
          <a:endParaRPr lang="cs-CZ"/>
        </a:p>
      </dgm:t>
    </dgm:pt>
    <dgm:pt modelId="{640716D4-0AC5-4196-9C95-41D2C6549ABD}" type="pres">
      <dgm:prSet presAssocID="{DA81D596-D7A1-474F-8842-00498B420FEB}" presName="Name0" presStyleCnt="0">
        <dgm:presLayoutVars>
          <dgm:dir/>
          <dgm:animLvl val="lvl"/>
          <dgm:resizeHandles val="exact"/>
        </dgm:presLayoutVars>
      </dgm:prSet>
      <dgm:spPr/>
    </dgm:pt>
    <dgm:pt modelId="{D2683013-02EC-462B-9100-55B91925C370}" type="pres">
      <dgm:prSet presAssocID="{F64F1F47-9ED3-44DD-AB32-763B8FDE31A4}" presName="linNode" presStyleCnt="0"/>
      <dgm:spPr/>
    </dgm:pt>
    <dgm:pt modelId="{997EFF34-FA4F-447C-9C1A-52BE110F05AD}" type="pres">
      <dgm:prSet presAssocID="{F64F1F47-9ED3-44DD-AB32-763B8FDE31A4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396E1C97-A75A-4D2F-8F9A-E1148E671138}" type="pres">
      <dgm:prSet presAssocID="{D80AE981-0BA0-4C07-A788-ECB771A3C54C}" presName="sp" presStyleCnt="0"/>
      <dgm:spPr/>
    </dgm:pt>
    <dgm:pt modelId="{EEB66D63-025E-482D-B713-79481D552907}" type="pres">
      <dgm:prSet presAssocID="{58B2D0ED-8504-4CA4-B756-5F0E3F7D9A56}" presName="linNode" presStyleCnt="0"/>
      <dgm:spPr/>
    </dgm:pt>
    <dgm:pt modelId="{A9B6BB1F-138A-4A16-BDE6-F0673C984E2E}" type="pres">
      <dgm:prSet presAssocID="{58B2D0ED-8504-4CA4-B756-5F0E3F7D9A56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3857EAB9-4458-4991-A135-B8728357A05F}" type="pres">
      <dgm:prSet presAssocID="{E8F8A72E-8B49-4C8C-A5FA-D6A0B88970D9}" presName="sp" presStyleCnt="0"/>
      <dgm:spPr/>
    </dgm:pt>
    <dgm:pt modelId="{6FCB0B62-EC89-4ED2-9EFE-432D03204568}" type="pres">
      <dgm:prSet presAssocID="{9DFE966B-6107-4B53-9D76-9C21D67D9505}" presName="linNode" presStyleCnt="0"/>
      <dgm:spPr/>
    </dgm:pt>
    <dgm:pt modelId="{E839C09E-1A31-477E-8C79-42BC43F6DBE1}" type="pres">
      <dgm:prSet presAssocID="{9DFE966B-6107-4B53-9D76-9C21D67D9505}" presName="parentText" presStyleLbl="node1" presStyleIdx="2" presStyleCnt="3">
        <dgm:presLayoutVars>
          <dgm:chMax val="1"/>
          <dgm:bulletEnabled val="1"/>
        </dgm:presLayoutVars>
      </dgm:prSet>
      <dgm:spPr/>
    </dgm:pt>
  </dgm:ptLst>
  <dgm:cxnLst>
    <dgm:cxn modelId="{90EC7D34-914F-4994-9FC3-14FE119FDA5E}" srcId="{DA81D596-D7A1-474F-8842-00498B420FEB}" destId="{F64F1F47-9ED3-44DD-AB32-763B8FDE31A4}" srcOrd="0" destOrd="0" parTransId="{E99F3F1D-146F-4720-93B3-74808089947B}" sibTransId="{D80AE981-0BA0-4C07-A788-ECB771A3C54C}"/>
    <dgm:cxn modelId="{191D4F50-908E-4BBD-AC99-067410C06E32}" type="presOf" srcId="{DA81D596-D7A1-474F-8842-00498B420FEB}" destId="{640716D4-0AC5-4196-9C95-41D2C6549ABD}" srcOrd="0" destOrd="0" presId="urn:microsoft.com/office/officeart/2005/8/layout/vList5"/>
    <dgm:cxn modelId="{030D1B5A-9729-4059-99BE-387EEFC43D4F}" srcId="{DA81D596-D7A1-474F-8842-00498B420FEB}" destId="{9DFE966B-6107-4B53-9D76-9C21D67D9505}" srcOrd="2" destOrd="0" parTransId="{61FBE863-641E-4C2D-8EAE-E58900DE807C}" sibTransId="{606CAA34-AE91-4B8E-AB2D-4F3208B9EF5A}"/>
    <dgm:cxn modelId="{20A44DA6-CD99-47C7-AEE2-A71FEC0B1B63}" type="presOf" srcId="{9DFE966B-6107-4B53-9D76-9C21D67D9505}" destId="{E839C09E-1A31-477E-8C79-42BC43F6DBE1}" srcOrd="0" destOrd="0" presId="urn:microsoft.com/office/officeart/2005/8/layout/vList5"/>
    <dgm:cxn modelId="{C017EDA6-87B3-4366-8BCA-298DF9401D1A}" srcId="{DA81D596-D7A1-474F-8842-00498B420FEB}" destId="{58B2D0ED-8504-4CA4-B756-5F0E3F7D9A56}" srcOrd="1" destOrd="0" parTransId="{817A2D05-10EA-42CA-B959-5976CA01DDAA}" sibTransId="{E8F8A72E-8B49-4C8C-A5FA-D6A0B88970D9}"/>
    <dgm:cxn modelId="{82869ED6-97B1-4AE0-85B5-8DF967293A00}" type="presOf" srcId="{58B2D0ED-8504-4CA4-B756-5F0E3F7D9A56}" destId="{A9B6BB1F-138A-4A16-BDE6-F0673C984E2E}" srcOrd="0" destOrd="0" presId="urn:microsoft.com/office/officeart/2005/8/layout/vList5"/>
    <dgm:cxn modelId="{6CB632FB-BE6E-4774-8F7B-FC3CC2AB1B91}" type="presOf" srcId="{F64F1F47-9ED3-44DD-AB32-763B8FDE31A4}" destId="{997EFF34-FA4F-447C-9C1A-52BE110F05AD}" srcOrd="0" destOrd="0" presId="urn:microsoft.com/office/officeart/2005/8/layout/vList5"/>
    <dgm:cxn modelId="{EFBC92B7-73FE-4BE9-AC05-82B0E31747CC}" type="presParOf" srcId="{640716D4-0AC5-4196-9C95-41D2C6549ABD}" destId="{D2683013-02EC-462B-9100-55B91925C370}" srcOrd="0" destOrd="0" presId="urn:microsoft.com/office/officeart/2005/8/layout/vList5"/>
    <dgm:cxn modelId="{E4FF5E15-6B96-4815-84FE-C9F10FC60468}" type="presParOf" srcId="{D2683013-02EC-462B-9100-55B91925C370}" destId="{997EFF34-FA4F-447C-9C1A-52BE110F05AD}" srcOrd="0" destOrd="0" presId="urn:microsoft.com/office/officeart/2005/8/layout/vList5"/>
    <dgm:cxn modelId="{03BE4269-FFB1-45B7-809B-F7B25FB3C76F}" type="presParOf" srcId="{640716D4-0AC5-4196-9C95-41D2C6549ABD}" destId="{396E1C97-A75A-4D2F-8F9A-E1148E671138}" srcOrd="1" destOrd="0" presId="urn:microsoft.com/office/officeart/2005/8/layout/vList5"/>
    <dgm:cxn modelId="{549A31F1-769C-4FAC-BB7D-88DAF3481153}" type="presParOf" srcId="{640716D4-0AC5-4196-9C95-41D2C6549ABD}" destId="{EEB66D63-025E-482D-B713-79481D552907}" srcOrd="2" destOrd="0" presId="urn:microsoft.com/office/officeart/2005/8/layout/vList5"/>
    <dgm:cxn modelId="{FD8A45DA-08AE-445F-AEBB-9820188C289F}" type="presParOf" srcId="{EEB66D63-025E-482D-B713-79481D552907}" destId="{A9B6BB1F-138A-4A16-BDE6-F0673C984E2E}" srcOrd="0" destOrd="0" presId="urn:microsoft.com/office/officeart/2005/8/layout/vList5"/>
    <dgm:cxn modelId="{2097B935-B21A-4271-BE1F-2F81234BCD4C}" type="presParOf" srcId="{640716D4-0AC5-4196-9C95-41D2C6549ABD}" destId="{3857EAB9-4458-4991-A135-B8728357A05F}" srcOrd="3" destOrd="0" presId="urn:microsoft.com/office/officeart/2005/8/layout/vList5"/>
    <dgm:cxn modelId="{845AF024-ABAA-4428-9E4F-C789F94FCB1F}" type="presParOf" srcId="{640716D4-0AC5-4196-9C95-41D2C6549ABD}" destId="{6FCB0B62-EC89-4ED2-9EFE-432D03204568}" srcOrd="4" destOrd="0" presId="urn:microsoft.com/office/officeart/2005/8/layout/vList5"/>
    <dgm:cxn modelId="{3CA06CF5-DBBE-474A-8D8D-8549937DB174}" type="presParOf" srcId="{6FCB0B62-EC89-4ED2-9EFE-432D03204568}" destId="{E839C09E-1A31-477E-8C79-42BC43F6DBE1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2B578E-F010-494F-AC10-99288AE65FC5}" type="doc">
      <dgm:prSet loTypeId="urn:microsoft.com/office/officeart/2005/8/layout/equation2" loCatId="relationship" qsTypeId="urn:microsoft.com/office/officeart/2005/8/quickstyle/simple4" qsCatId="simple" csTypeId="urn:microsoft.com/office/officeart/2005/8/colors/colorful1" csCatId="colorful" phldr="1"/>
      <dgm:spPr/>
    </dgm:pt>
    <dgm:pt modelId="{CD3EE43B-540B-4A24-9D9A-6B3C59776E98}">
      <dgm:prSet phldrT="[Text]"/>
      <dgm:spPr/>
      <dgm:t>
        <a:bodyPr/>
        <a:lstStyle/>
        <a:p>
          <a:r>
            <a:rPr lang="cs-CZ" b="1" dirty="0">
              <a:latin typeface="Times New Roman" panose="02020603050405020304" pitchFamily="18" charset="0"/>
              <a:cs typeface="Times New Roman" panose="02020603050405020304" pitchFamily="18" charset="0"/>
            </a:rPr>
            <a:t>TEZE</a:t>
          </a:r>
        </a:p>
        <a:p>
          <a:r>
            <a:rPr lang="cs-CZ" dirty="0">
              <a:latin typeface="Times New Roman" panose="02020603050405020304" pitchFamily="18" charset="0"/>
              <a:cs typeface="Times New Roman" panose="02020603050405020304" pitchFamily="18" charset="0"/>
            </a:rPr>
            <a:t>těžká doba, na kterou připadá přízvuk </a:t>
          </a:r>
        </a:p>
      </dgm:t>
    </dgm:pt>
    <dgm:pt modelId="{C15A8F37-EB8A-45FF-86C0-336B1134C866}" type="parTrans" cxnId="{6C6931D5-1642-46ED-9F25-EB1A9BB02E8C}">
      <dgm:prSet/>
      <dgm:spPr/>
      <dgm:t>
        <a:bodyPr/>
        <a:lstStyle/>
        <a:p>
          <a:endParaRPr lang="cs-CZ"/>
        </a:p>
      </dgm:t>
    </dgm:pt>
    <dgm:pt modelId="{6379A4C1-CFCA-4519-9804-6B6B0B8763F0}" type="sibTrans" cxnId="{6C6931D5-1642-46ED-9F25-EB1A9BB02E8C}">
      <dgm:prSet/>
      <dgm:spPr/>
      <dgm:t>
        <a:bodyPr/>
        <a:lstStyle/>
        <a:p>
          <a:endParaRPr lang="cs-CZ"/>
        </a:p>
      </dgm:t>
    </dgm:pt>
    <dgm:pt modelId="{D9A3880B-55C9-4429-8031-EF0979A8F7E3}">
      <dgm:prSet phldrT="[Text]"/>
      <dgm:spPr/>
      <dgm:t>
        <a:bodyPr/>
        <a:lstStyle/>
        <a:p>
          <a:r>
            <a:rPr lang="cs-CZ" b="1" dirty="0">
              <a:latin typeface="Times New Roman" panose="02020603050405020304" pitchFamily="18" charset="0"/>
              <a:cs typeface="Times New Roman" panose="02020603050405020304" pitchFamily="18" charset="0"/>
            </a:rPr>
            <a:t>ARZE</a:t>
          </a:r>
        </a:p>
        <a:p>
          <a:r>
            <a:rPr lang="cs-CZ" dirty="0">
              <a:latin typeface="Times New Roman" panose="02020603050405020304" pitchFamily="18" charset="0"/>
              <a:cs typeface="Times New Roman" panose="02020603050405020304" pitchFamily="18" charset="0"/>
            </a:rPr>
            <a:t> lehká doba, nepřízvučná slabika </a:t>
          </a:r>
        </a:p>
      </dgm:t>
    </dgm:pt>
    <dgm:pt modelId="{9D45A267-A523-45D3-8D04-45447606A696}" type="parTrans" cxnId="{5A8B05DA-904E-4E1B-81AC-F20C7F26002D}">
      <dgm:prSet/>
      <dgm:spPr/>
      <dgm:t>
        <a:bodyPr/>
        <a:lstStyle/>
        <a:p>
          <a:endParaRPr lang="cs-CZ"/>
        </a:p>
      </dgm:t>
    </dgm:pt>
    <dgm:pt modelId="{B8CCA19E-513E-4F5C-8FB8-E94C80BB8B40}" type="sibTrans" cxnId="{5A8B05DA-904E-4E1B-81AC-F20C7F26002D}">
      <dgm:prSet/>
      <dgm:spPr/>
      <dgm:t>
        <a:bodyPr/>
        <a:lstStyle/>
        <a:p>
          <a:endParaRPr lang="cs-CZ"/>
        </a:p>
      </dgm:t>
    </dgm:pt>
    <dgm:pt modelId="{AB2E0B31-C5FD-4A9A-A7E4-3E482C2DB308}">
      <dgm:prSet phldrT="[Text]"/>
      <dgm:spPr/>
      <dgm:t>
        <a:bodyPr/>
        <a:lstStyle/>
        <a:p>
          <a:r>
            <a:rPr lang="cs-CZ" b="1" dirty="0">
              <a:latin typeface="Times New Roman" panose="02020603050405020304" pitchFamily="18" charset="0"/>
              <a:cs typeface="Times New Roman" panose="02020603050405020304" pitchFamily="18" charset="0"/>
            </a:rPr>
            <a:t>STOPA</a:t>
          </a:r>
        </a:p>
        <a:p>
          <a:r>
            <a:rPr lang="cs-CZ" dirty="0">
              <a:latin typeface="Times New Roman" panose="02020603050405020304" pitchFamily="18" charset="0"/>
              <a:cs typeface="Times New Roman" panose="02020603050405020304" pitchFamily="18" charset="0"/>
            </a:rPr>
            <a:t>Spojení přízvučné (</a:t>
          </a:r>
          <a:r>
            <a:rPr lang="cs-CZ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ударные</a:t>
          </a:r>
          <a:r>
            <a:rPr lang="cs-CZ" dirty="0"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br>
            <a:rPr lang="cs-CZ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cs-CZ" dirty="0">
              <a:latin typeface="Times New Roman" panose="02020603050405020304" pitchFamily="18" charset="0"/>
              <a:cs typeface="Times New Roman" panose="02020603050405020304" pitchFamily="18" charset="0"/>
            </a:rPr>
            <a:t>a nepřízvučné (</a:t>
          </a:r>
          <a:r>
            <a:rPr lang="cs-CZ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безударные</a:t>
          </a:r>
          <a:r>
            <a:rPr lang="cs-CZ" dirty="0">
              <a:latin typeface="Times New Roman" panose="02020603050405020304" pitchFamily="18" charset="0"/>
              <a:cs typeface="Times New Roman" panose="02020603050405020304" pitchFamily="18" charset="0"/>
            </a:rPr>
            <a:t>) slabiky</a:t>
          </a:r>
          <a:endParaRPr lang="cs-CZ" dirty="0"/>
        </a:p>
      </dgm:t>
    </dgm:pt>
    <dgm:pt modelId="{06EC0CBD-5ADE-45B5-B59A-378900370B71}" type="parTrans" cxnId="{2764F58D-FFC9-48F7-B9B2-7E217A99E0A8}">
      <dgm:prSet/>
      <dgm:spPr/>
      <dgm:t>
        <a:bodyPr/>
        <a:lstStyle/>
        <a:p>
          <a:endParaRPr lang="cs-CZ"/>
        </a:p>
      </dgm:t>
    </dgm:pt>
    <dgm:pt modelId="{27501A87-72EC-40CB-B742-266E367C6980}" type="sibTrans" cxnId="{2764F58D-FFC9-48F7-B9B2-7E217A99E0A8}">
      <dgm:prSet/>
      <dgm:spPr/>
      <dgm:t>
        <a:bodyPr/>
        <a:lstStyle/>
        <a:p>
          <a:endParaRPr lang="cs-CZ"/>
        </a:p>
      </dgm:t>
    </dgm:pt>
    <dgm:pt modelId="{56E78013-4094-46D6-8870-659C8A9D7360}" type="pres">
      <dgm:prSet presAssocID="{482B578E-F010-494F-AC10-99288AE65FC5}" presName="Name0" presStyleCnt="0">
        <dgm:presLayoutVars>
          <dgm:dir/>
          <dgm:resizeHandles val="exact"/>
        </dgm:presLayoutVars>
      </dgm:prSet>
      <dgm:spPr/>
    </dgm:pt>
    <dgm:pt modelId="{E75B6AB8-2D1B-4D5F-8998-9C6EFAA8550B}" type="pres">
      <dgm:prSet presAssocID="{482B578E-F010-494F-AC10-99288AE65FC5}" presName="vNodes" presStyleCnt="0"/>
      <dgm:spPr/>
    </dgm:pt>
    <dgm:pt modelId="{5154FA56-C5E7-4F86-B766-48EBAAF4F58D}" type="pres">
      <dgm:prSet presAssocID="{CD3EE43B-540B-4A24-9D9A-6B3C59776E98}" presName="node" presStyleLbl="node1" presStyleIdx="0" presStyleCnt="3" custScaleX="116492" custScaleY="114932" custLinFactNeighborX="-5424" custLinFactNeighborY="60049">
        <dgm:presLayoutVars>
          <dgm:bulletEnabled val="1"/>
        </dgm:presLayoutVars>
      </dgm:prSet>
      <dgm:spPr/>
    </dgm:pt>
    <dgm:pt modelId="{B7126ABB-E335-4456-9B5A-F7AF8F01DE5F}" type="pres">
      <dgm:prSet presAssocID="{6379A4C1-CFCA-4519-9804-6B6B0B8763F0}" presName="spacerT" presStyleCnt="0"/>
      <dgm:spPr/>
    </dgm:pt>
    <dgm:pt modelId="{35F68BDF-D438-4B87-B596-57818F6B9E71}" type="pres">
      <dgm:prSet presAssocID="{6379A4C1-CFCA-4519-9804-6B6B0B8763F0}" presName="sibTrans" presStyleLbl="sibTrans2D1" presStyleIdx="0" presStyleCnt="2"/>
      <dgm:spPr/>
    </dgm:pt>
    <dgm:pt modelId="{4A005C26-C36A-4588-AE16-887CFA50298C}" type="pres">
      <dgm:prSet presAssocID="{6379A4C1-CFCA-4519-9804-6B6B0B8763F0}" presName="spacerB" presStyleCnt="0"/>
      <dgm:spPr/>
    </dgm:pt>
    <dgm:pt modelId="{A6AD5233-5F18-4AA1-9C70-C56A205581BE}" type="pres">
      <dgm:prSet presAssocID="{D9A3880B-55C9-4429-8031-EF0979A8F7E3}" presName="node" presStyleLbl="node1" presStyleIdx="1" presStyleCnt="3" custScaleX="117957" custScaleY="115400">
        <dgm:presLayoutVars>
          <dgm:bulletEnabled val="1"/>
        </dgm:presLayoutVars>
      </dgm:prSet>
      <dgm:spPr/>
    </dgm:pt>
    <dgm:pt modelId="{1A223FF3-D5AC-4477-B816-48945C038F3E}" type="pres">
      <dgm:prSet presAssocID="{482B578E-F010-494F-AC10-99288AE65FC5}" presName="sibTransLast" presStyleLbl="sibTrans2D1" presStyleIdx="1" presStyleCnt="2"/>
      <dgm:spPr/>
    </dgm:pt>
    <dgm:pt modelId="{9D236948-0A2D-47A5-AFD8-D0636D8BF3DA}" type="pres">
      <dgm:prSet presAssocID="{482B578E-F010-494F-AC10-99288AE65FC5}" presName="connectorText" presStyleLbl="sibTrans2D1" presStyleIdx="1" presStyleCnt="2"/>
      <dgm:spPr/>
    </dgm:pt>
    <dgm:pt modelId="{DF2B5C52-768F-470A-B531-87DDB7E41CC2}" type="pres">
      <dgm:prSet presAssocID="{482B578E-F010-494F-AC10-99288AE65FC5}" presName="lastNode" presStyleLbl="node1" presStyleIdx="2" presStyleCnt="3">
        <dgm:presLayoutVars>
          <dgm:bulletEnabled val="1"/>
        </dgm:presLayoutVars>
      </dgm:prSet>
      <dgm:spPr/>
    </dgm:pt>
  </dgm:ptLst>
  <dgm:cxnLst>
    <dgm:cxn modelId="{44B79F04-5786-4CA4-B8C6-F9E7E8F05EFA}" type="presOf" srcId="{6379A4C1-CFCA-4519-9804-6B6B0B8763F0}" destId="{35F68BDF-D438-4B87-B596-57818F6B9E71}" srcOrd="0" destOrd="0" presId="urn:microsoft.com/office/officeart/2005/8/layout/equation2"/>
    <dgm:cxn modelId="{C8A69B28-28D0-4AFB-8049-4E316B933F4E}" type="presOf" srcId="{B8CCA19E-513E-4F5C-8FB8-E94C80BB8B40}" destId="{9D236948-0A2D-47A5-AFD8-D0636D8BF3DA}" srcOrd="1" destOrd="0" presId="urn:microsoft.com/office/officeart/2005/8/layout/equation2"/>
    <dgm:cxn modelId="{C116795D-AFDD-4446-8401-D37DC1DE3A0B}" type="presOf" srcId="{482B578E-F010-494F-AC10-99288AE65FC5}" destId="{56E78013-4094-46D6-8870-659C8A9D7360}" srcOrd="0" destOrd="0" presId="urn:microsoft.com/office/officeart/2005/8/layout/equation2"/>
    <dgm:cxn modelId="{A0C10F4C-FC63-4C52-AD09-FEF2CC80EDB8}" type="presOf" srcId="{CD3EE43B-540B-4A24-9D9A-6B3C59776E98}" destId="{5154FA56-C5E7-4F86-B766-48EBAAF4F58D}" srcOrd="0" destOrd="0" presId="urn:microsoft.com/office/officeart/2005/8/layout/equation2"/>
    <dgm:cxn modelId="{2764F58D-FFC9-48F7-B9B2-7E217A99E0A8}" srcId="{482B578E-F010-494F-AC10-99288AE65FC5}" destId="{AB2E0B31-C5FD-4A9A-A7E4-3E482C2DB308}" srcOrd="2" destOrd="0" parTransId="{06EC0CBD-5ADE-45B5-B59A-378900370B71}" sibTransId="{27501A87-72EC-40CB-B742-266E367C6980}"/>
    <dgm:cxn modelId="{3DC36C9E-6F56-4E75-B954-3738845C9EF4}" type="presOf" srcId="{D9A3880B-55C9-4429-8031-EF0979A8F7E3}" destId="{A6AD5233-5F18-4AA1-9C70-C56A205581BE}" srcOrd="0" destOrd="0" presId="urn:microsoft.com/office/officeart/2005/8/layout/equation2"/>
    <dgm:cxn modelId="{DF0E69AC-CD7D-4757-9FE4-C2966CFEFBE5}" type="presOf" srcId="{B8CCA19E-513E-4F5C-8FB8-E94C80BB8B40}" destId="{1A223FF3-D5AC-4477-B816-48945C038F3E}" srcOrd="0" destOrd="0" presId="urn:microsoft.com/office/officeart/2005/8/layout/equation2"/>
    <dgm:cxn modelId="{6C6931D5-1642-46ED-9F25-EB1A9BB02E8C}" srcId="{482B578E-F010-494F-AC10-99288AE65FC5}" destId="{CD3EE43B-540B-4A24-9D9A-6B3C59776E98}" srcOrd="0" destOrd="0" parTransId="{C15A8F37-EB8A-45FF-86C0-336B1134C866}" sibTransId="{6379A4C1-CFCA-4519-9804-6B6B0B8763F0}"/>
    <dgm:cxn modelId="{5A8B05DA-904E-4E1B-81AC-F20C7F26002D}" srcId="{482B578E-F010-494F-AC10-99288AE65FC5}" destId="{D9A3880B-55C9-4429-8031-EF0979A8F7E3}" srcOrd="1" destOrd="0" parTransId="{9D45A267-A523-45D3-8D04-45447606A696}" sibTransId="{B8CCA19E-513E-4F5C-8FB8-E94C80BB8B40}"/>
    <dgm:cxn modelId="{347E98F2-93BE-4AD4-8BD5-F3B6E6D85641}" type="presOf" srcId="{AB2E0B31-C5FD-4A9A-A7E4-3E482C2DB308}" destId="{DF2B5C52-768F-470A-B531-87DDB7E41CC2}" srcOrd="0" destOrd="0" presId="urn:microsoft.com/office/officeart/2005/8/layout/equation2"/>
    <dgm:cxn modelId="{68C70F78-F747-4082-B7B4-4BB4CA549AAE}" type="presParOf" srcId="{56E78013-4094-46D6-8870-659C8A9D7360}" destId="{E75B6AB8-2D1B-4D5F-8998-9C6EFAA8550B}" srcOrd="0" destOrd="0" presId="urn:microsoft.com/office/officeart/2005/8/layout/equation2"/>
    <dgm:cxn modelId="{37EBE18D-8B43-4587-BA41-C8BF3A6F92C2}" type="presParOf" srcId="{E75B6AB8-2D1B-4D5F-8998-9C6EFAA8550B}" destId="{5154FA56-C5E7-4F86-B766-48EBAAF4F58D}" srcOrd="0" destOrd="0" presId="urn:microsoft.com/office/officeart/2005/8/layout/equation2"/>
    <dgm:cxn modelId="{06CFF9EC-9A78-47BE-99D8-F8F3ACAABDCA}" type="presParOf" srcId="{E75B6AB8-2D1B-4D5F-8998-9C6EFAA8550B}" destId="{B7126ABB-E335-4456-9B5A-F7AF8F01DE5F}" srcOrd="1" destOrd="0" presId="urn:microsoft.com/office/officeart/2005/8/layout/equation2"/>
    <dgm:cxn modelId="{473100A3-FCB3-47C2-8C5B-75E3DDACE6F1}" type="presParOf" srcId="{E75B6AB8-2D1B-4D5F-8998-9C6EFAA8550B}" destId="{35F68BDF-D438-4B87-B596-57818F6B9E71}" srcOrd="2" destOrd="0" presId="urn:microsoft.com/office/officeart/2005/8/layout/equation2"/>
    <dgm:cxn modelId="{57417451-6D75-4E4D-B853-A037B0BF60B3}" type="presParOf" srcId="{E75B6AB8-2D1B-4D5F-8998-9C6EFAA8550B}" destId="{4A005C26-C36A-4588-AE16-887CFA50298C}" srcOrd="3" destOrd="0" presId="urn:microsoft.com/office/officeart/2005/8/layout/equation2"/>
    <dgm:cxn modelId="{CF31CAF3-CD6E-4D4E-84AB-642E3B1D3CFF}" type="presParOf" srcId="{E75B6AB8-2D1B-4D5F-8998-9C6EFAA8550B}" destId="{A6AD5233-5F18-4AA1-9C70-C56A205581BE}" srcOrd="4" destOrd="0" presId="urn:microsoft.com/office/officeart/2005/8/layout/equation2"/>
    <dgm:cxn modelId="{3529017C-8773-4C57-B10A-55CE4ABE7616}" type="presParOf" srcId="{56E78013-4094-46D6-8870-659C8A9D7360}" destId="{1A223FF3-D5AC-4477-B816-48945C038F3E}" srcOrd="1" destOrd="0" presId="urn:microsoft.com/office/officeart/2005/8/layout/equation2"/>
    <dgm:cxn modelId="{EF6B7068-86AA-464A-B51A-72E9B3AFB313}" type="presParOf" srcId="{1A223FF3-D5AC-4477-B816-48945C038F3E}" destId="{9D236948-0A2D-47A5-AFD8-D0636D8BF3DA}" srcOrd="0" destOrd="0" presId="urn:microsoft.com/office/officeart/2005/8/layout/equation2"/>
    <dgm:cxn modelId="{3A217A46-1153-43BB-A729-EA51D1E33F39}" type="presParOf" srcId="{56E78013-4094-46D6-8870-659C8A9D7360}" destId="{DF2B5C52-768F-470A-B531-87DDB7E41CC2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DA29A19-6255-4DA2-AD0F-9CB34439B248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757B9914-C87A-477C-8336-9EBC076D1FA3}">
      <dgm:prSet phldrT="[Text]" custT="1"/>
      <dgm:spPr/>
      <dgm:t>
        <a:bodyPr/>
        <a:lstStyle/>
        <a:p>
          <a:r>
            <a:rPr lang="cs-CZ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Rým přední, čelný</a:t>
          </a:r>
        </a:p>
        <a:p>
          <a:r>
            <a:rPr lang="cs-CZ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cs-CZ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начальная</a:t>
          </a:r>
          <a:r>
            <a:rPr lang="cs-CZ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рифма</a:t>
          </a:r>
          <a:r>
            <a:rPr lang="cs-CZ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</a:p>
      </dgm:t>
    </dgm:pt>
    <dgm:pt modelId="{6DD7569C-E0FD-4A7E-BB29-5E39AF06C0D1}" type="parTrans" cxnId="{28C03553-D2D0-4D90-B29B-226F2F8E46C7}">
      <dgm:prSet/>
      <dgm:spPr/>
      <dgm:t>
        <a:bodyPr/>
        <a:lstStyle/>
        <a:p>
          <a:endParaRPr lang="cs-CZ"/>
        </a:p>
      </dgm:t>
    </dgm:pt>
    <dgm:pt modelId="{39F7206D-370F-421E-B73D-EB98F207EB8B}" type="sibTrans" cxnId="{28C03553-D2D0-4D90-B29B-226F2F8E46C7}">
      <dgm:prSet/>
      <dgm:spPr/>
      <dgm:t>
        <a:bodyPr/>
        <a:lstStyle/>
        <a:p>
          <a:endParaRPr lang="cs-CZ"/>
        </a:p>
      </dgm:t>
    </dgm:pt>
    <dgm:pt modelId="{BBA50374-64D2-4624-95D9-DE2162EDFC08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cs-CZ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na začátku verše. </a:t>
          </a:r>
        </a:p>
      </dgm:t>
    </dgm:pt>
    <dgm:pt modelId="{6B529373-66EC-4D11-ACFA-83E86E471B91}" type="parTrans" cxnId="{F4ECF915-E68A-4F12-9E94-7633B9855EC6}">
      <dgm:prSet/>
      <dgm:spPr/>
      <dgm:t>
        <a:bodyPr/>
        <a:lstStyle/>
        <a:p>
          <a:endParaRPr lang="cs-CZ"/>
        </a:p>
      </dgm:t>
    </dgm:pt>
    <dgm:pt modelId="{7E7FF5A8-E2AC-4C5E-AA30-891E5F164946}" type="sibTrans" cxnId="{F4ECF915-E68A-4F12-9E94-7633B9855EC6}">
      <dgm:prSet/>
      <dgm:spPr/>
      <dgm:t>
        <a:bodyPr/>
        <a:lstStyle/>
        <a:p>
          <a:endParaRPr lang="cs-CZ"/>
        </a:p>
      </dgm:t>
    </dgm:pt>
    <dgm:pt modelId="{7BF76A9C-2F24-46C1-88A1-6C88ACF27911}">
      <dgm:prSet phldrT="[Text]" custT="1"/>
      <dgm:spPr/>
      <dgm:t>
        <a:bodyPr/>
        <a:lstStyle/>
        <a:p>
          <a:r>
            <a:rPr lang="cs-CZ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v české poezii není tak zastoupen, v ruské u symbolistů</a:t>
          </a:r>
        </a:p>
      </dgm:t>
    </dgm:pt>
    <dgm:pt modelId="{9FF1C2D0-6CDA-4CE6-969B-FC3F566805CF}" type="parTrans" cxnId="{8053493A-EB58-4AB5-BA3B-EB1A08641D34}">
      <dgm:prSet/>
      <dgm:spPr/>
      <dgm:t>
        <a:bodyPr/>
        <a:lstStyle/>
        <a:p>
          <a:endParaRPr lang="cs-CZ"/>
        </a:p>
      </dgm:t>
    </dgm:pt>
    <dgm:pt modelId="{CF12888C-B9B4-4D34-A1B0-755CB910FA0C}" type="sibTrans" cxnId="{8053493A-EB58-4AB5-BA3B-EB1A08641D34}">
      <dgm:prSet/>
      <dgm:spPr/>
      <dgm:t>
        <a:bodyPr/>
        <a:lstStyle/>
        <a:p>
          <a:endParaRPr lang="cs-CZ"/>
        </a:p>
      </dgm:t>
    </dgm:pt>
    <dgm:pt modelId="{1C047FAA-F5BA-41A9-8F78-9DB176A87C46}">
      <dgm:prSet phldrT="[Text]" custT="1"/>
      <dgm:spPr/>
      <dgm:t>
        <a:bodyPr/>
        <a:lstStyle/>
        <a:p>
          <a:r>
            <a:rPr lang="cs-CZ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Rým koncový</a:t>
          </a:r>
          <a:r>
            <a:rPr lang="cs-CZ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r>
            <a:rPr lang="cs-CZ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cs-CZ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конечная</a:t>
          </a:r>
          <a:r>
            <a:rPr lang="cs-CZ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рифма</a:t>
          </a:r>
          <a:r>
            <a:rPr lang="cs-CZ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</a:p>
      </dgm:t>
    </dgm:pt>
    <dgm:pt modelId="{47131767-1A29-4681-B5CB-16EB61BA3CB5}" type="parTrans" cxnId="{398948FE-246F-4747-848B-0D111CA534FB}">
      <dgm:prSet/>
      <dgm:spPr/>
      <dgm:t>
        <a:bodyPr/>
        <a:lstStyle/>
        <a:p>
          <a:endParaRPr lang="cs-CZ"/>
        </a:p>
      </dgm:t>
    </dgm:pt>
    <dgm:pt modelId="{BF049F7C-E7E9-4D48-B300-1504E2987E86}" type="sibTrans" cxnId="{398948FE-246F-4747-848B-0D111CA534FB}">
      <dgm:prSet/>
      <dgm:spPr/>
      <dgm:t>
        <a:bodyPr/>
        <a:lstStyle/>
        <a:p>
          <a:endParaRPr lang="cs-CZ"/>
        </a:p>
      </dgm:t>
    </dgm:pt>
    <dgm:pt modelId="{563E1522-2779-4345-BA37-8860E08315A4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cs-CZ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představuje většinu rýmů, které jsou umístěny na konci verše </a:t>
          </a:r>
        </a:p>
      </dgm:t>
    </dgm:pt>
    <dgm:pt modelId="{4ECA0D0D-09C0-4828-8B10-44A2BDF3BD0C}" type="parTrans" cxnId="{8E9A49E8-C22A-4DC8-8C11-DB25452C01D0}">
      <dgm:prSet/>
      <dgm:spPr/>
      <dgm:t>
        <a:bodyPr/>
        <a:lstStyle/>
        <a:p>
          <a:endParaRPr lang="cs-CZ"/>
        </a:p>
      </dgm:t>
    </dgm:pt>
    <dgm:pt modelId="{40DB8248-5607-44E7-97A2-A4013A012E32}" type="sibTrans" cxnId="{8E9A49E8-C22A-4DC8-8C11-DB25452C01D0}">
      <dgm:prSet/>
      <dgm:spPr/>
      <dgm:t>
        <a:bodyPr/>
        <a:lstStyle/>
        <a:p>
          <a:endParaRPr lang="cs-CZ"/>
        </a:p>
      </dgm:t>
    </dgm:pt>
    <dgm:pt modelId="{3C3B141D-6999-48AD-BE77-FEE903E814F2}">
      <dgm:prSet phldrT="[Text]" custT="1"/>
      <dgm:spPr/>
      <dgm:t>
        <a:bodyPr/>
        <a:lstStyle/>
        <a:p>
          <a:r>
            <a:rPr lang="cs-CZ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Rým vnitřní</a:t>
          </a:r>
          <a:r>
            <a:rPr lang="cs-CZ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r>
            <a:rPr lang="cs-CZ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cs-CZ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внутреняя</a:t>
          </a:r>
          <a:r>
            <a:rPr lang="cs-CZ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6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рифма</a:t>
          </a:r>
          <a:r>
            <a:rPr lang="cs-CZ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</a:p>
      </dgm:t>
    </dgm:pt>
    <dgm:pt modelId="{B7B788A8-413C-4289-BA80-B7DE05BD0837}" type="parTrans" cxnId="{15A2C1AF-F47B-4A4C-B752-0078C08750E6}">
      <dgm:prSet/>
      <dgm:spPr/>
      <dgm:t>
        <a:bodyPr/>
        <a:lstStyle/>
        <a:p>
          <a:endParaRPr lang="cs-CZ"/>
        </a:p>
      </dgm:t>
    </dgm:pt>
    <dgm:pt modelId="{8E129687-3D7D-4104-9AB4-E35FA9A3A48F}" type="sibTrans" cxnId="{15A2C1AF-F47B-4A4C-B752-0078C08750E6}">
      <dgm:prSet/>
      <dgm:spPr/>
      <dgm:t>
        <a:bodyPr/>
        <a:lstStyle/>
        <a:p>
          <a:endParaRPr lang="cs-CZ"/>
        </a:p>
      </dgm:t>
    </dgm:pt>
    <dgm:pt modelId="{CE09F628-DBBF-410F-944B-F1E98545B7B6}">
      <dgm:prSet phldrT="[Text]" custT="1"/>
      <dgm:spPr/>
      <dgm:t>
        <a:bodyPr/>
        <a:lstStyle/>
        <a:p>
          <a:r>
            <a:rPr lang="cs-CZ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rýmují se slova uprostřed verše</a:t>
          </a:r>
        </a:p>
      </dgm:t>
    </dgm:pt>
    <dgm:pt modelId="{A6D0BF78-A12D-49E8-8CC3-9243786F29FC}" type="parTrans" cxnId="{36DA15F4-824C-402E-9B3D-DB4E4F72E028}">
      <dgm:prSet/>
      <dgm:spPr/>
      <dgm:t>
        <a:bodyPr/>
        <a:lstStyle/>
        <a:p>
          <a:endParaRPr lang="cs-CZ"/>
        </a:p>
      </dgm:t>
    </dgm:pt>
    <dgm:pt modelId="{698491C5-B184-4917-995B-7B83D576EDF2}" type="sibTrans" cxnId="{36DA15F4-824C-402E-9B3D-DB4E4F72E028}">
      <dgm:prSet/>
      <dgm:spPr/>
      <dgm:t>
        <a:bodyPr/>
        <a:lstStyle/>
        <a:p>
          <a:endParaRPr lang="cs-CZ"/>
        </a:p>
      </dgm:t>
    </dgm:pt>
    <dgm:pt modelId="{BCD326A1-C894-4644-808D-897C482C107B}">
      <dgm:prSet phldrT="[Text]" custT="1"/>
      <dgm:spPr/>
      <dgm:t>
        <a:bodyPr/>
        <a:lstStyle/>
        <a:p>
          <a:r>
            <a:rPr lang="cs-CZ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ruská lidová poezie, modernisté </a:t>
          </a:r>
        </a:p>
      </dgm:t>
    </dgm:pt>
    <dgm:pt modelId="{D023CF6F-8118-4924-B41F-223E8751F2BE}" type="parTrans" cxnId="{1526AA97-B5B4-410E-9628-88F05D34C29A}">
      <dgm:prSet/>
      <dgm:spPr/>
      <dgm:t>
        <a:bodyPr/>
        <a:lstStyle/>
        <a:p>
          <a:endParaRPr lang="cs-CZ"/>
        </a:p>
      </dgm:t>
    </dgm:pt>
    <dgm:pt modelId="{2967EC1B-9581-4466-8773-B0D6E0BF229E}" type="sibTrans" cxnId="{1526AA97-B5B4-410E-9628-88F05D34C29A}">
      <dgm:prSet/>
      <dgm:spPr/>
      <dgm:t>
        <a:bodyPr/>
        <a:lstStyle/>
        <a:p>
          <a:endParaRPr lang="cs-CZ"/>
        </a:p>
      </dgm:t>
    </dgm:pt>
    <dgm:pt modelId="{CC52E90F-E651-40E7-803B-1A938D074EB6}" type="pres">
      <dgm:prSet presAssocID="{CDA29A19-6255-4DA2-AD0F-9CB34439B248}" presName="Name0" presStyleCnt="0">
        <dgm:presLayoutVars>
          <dgm:dir/>
          <dgm:animLvl val="lvl"/>
          <dgm:resizeHandles val="exact"/>
        </dgm:presLayoutVars>
      </dgm:prSet>
      <dgm:spPr/>
    </dgm:pt>
    <dgm:pt modelId="{98D451C8-5E31-4F7D-BFB0-CDE19F09DF02}" type="pres">
      <dgm:prSet presAssocID="{757B9914-C87A-477C-8336-9EBC076D1FA3}" presName="linNode" presStyleCnt="0"/>
      <dgm:spPr/>
    </dgm:pt>
    <dgm:pt modelId="{8BB6FA0B-78FB-415E-B83A-5D7B0E946AB9}" type="pres">
      <dgm:prSet presAssocID="{757B9914-C87A-477C-8336-9EBC076D1FA3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9E1918BC-5C46-41D3-A8EB-FA24E319403E}" type="pres">
      <dgm:prSet presAssocID="{757B9914-C87A-477C-8336-9EBC076D1FA3}" presName="descendantText" presStyleLbl="alignAccFollowNode1" presStyleIdx="0" presStyleCnt="3">
        <dgm:presLayoutVars>
          <dgm:bulletEnabled val="1"/>
        </dgm:presLayoutVars>
      </dgm:prSet>
      <dgm:spPr/>
    </dgm:pt>
    <dgm:pt modelId="{114B9445-B659-418E-946D-050A0B0DD8F2}" type="pres">
      <dgm:prSet presAssocID="{39F7206D-370F-421E-B73D-EB98F207EB8B}" presName="sp" presStyleCnt="0"/>
      <dgm:spPr/>
    </dgm:pt>
    <dgm:pt modelId="{639F6158-A6FA-4F0F-87A3-93A223B07EB0}" type="pres">
      <dgm:prSet presAssocID="{1C047FAA-F5BA-41A9-8F78-9DB176A87C46}" presName="linNode" presStyleCnt="0"/>
      <dgm:spPr/>
    </dgm:pt>
    <dgm:pt modelId="{80FAED89-2202-4763-89D8-C9221A573D39}" type="pres">
      <dgm:prSet presAssocID="{1C047FAA-F5BA-41A9-8F78-9DB176A87C46}" presName="parentText" presStyleLbl="node1" presStyleIdx="1" presStyleCnt="3" custLinFactNeighborY="2745">
        <dgm:presLayoutVars>
          <dgm:chMax val="1"/>
          <dgm:bulletEnabled val="1"/>
        </dgm:presLayoutVars>
      </dgm:prSet>
      <dgm:spPr/>
    </dgm:pt>
    <dgm:pt modelId="{C0127388-21AC-4FBD-B2D6-8502CE287C50}" type="pres">
      <dgm:prSet presAssocID="{1C047FAA-F5BA-41A9-8F78-9DB176A87C46}" presName="descendantText" presStyleLbl="alignAccFollowNode1" presStyleIdx="1" presStyleCnt="3" custLinFactNeighborY="0">
        <dgm:presLayoutVars>
          <dgm:bulletEnabled val="1"/>
        </dgm:presLayoutVars>
      </dgm:prSet>
      <dgm:spPr/>
    </dgm:pt>
    <dgm:pt modelId="{2B62BE1E-FC8C-48D4-89D6-BFE94B709338}" type="pres">
      <dgm:prSet presAssocID="{BF049F7C-E7E9-4D48-B300-1504E2987E86}" presName="sp" presStyleCnt="0"/>
      <dgm:spPr/>
    </dgm:pt>
    <dgm:pt modelId="{48A93A10-00AA-4DCA-985C-DA3798D05C55}" type="pres">
      <dgm:prSet presAssocID="{3C3B141D-6999-48AD-BE77-FEE903E814F2}" presName="linNode" presStyleCnt="0"/>
      <dgm:spPr/>
    </dgm:pt>
    <dgm:pt modelId="{EDCF648C-B4D0-4DC6-963E-FA89707F2BDD}" type="pres">
      <dgm:prSet presAssocID="{3C3B141D-6999-48AD-BE77-FEE903E814F2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8CD7FA04-9438-4B2A-94B9-CB2368227C60}" type="pres">
      <dgm:prSet presAssocID="{3C3B141D-6999-48AD-BE77-FEE903E814F2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F4ECF915-E68A-4F12-9E94-7633B9855EC6}" srcId="{757B9914-C87A-477C-8336-9EBC076D1FA3}" destId="{BBA50374-64D2-4624-95D9-DE2162EDFC08}" srcOrd="0" destOrd="0" parTransId="{6B529373-66EC-4D11-ACFA-83E86E471B91}" sibTransId="{7E7FF5A8-E2AC-4C5E-AA30-891E5F164946}"/>
    <dgm:cxn modelId="{114E6225-670A-4503-911B-5A1C9F58853E}" type="presOf" srcId="{CE09F628-DBBF-410F-944B-F1E98545B7B6}" destId="{8CD7FA04-9438-4B2A-94B9-CB2368227C60}" srcOrd="0" destOrd="0" presId="urn:microsoft.com/office/officeart/2005/8/layout/vList5"/>
    <dgm:cxn modelId="{8053493A-EB58-4AB5-BA3B-EB1A08641D34}" srcId="{757B9914-C87A-477C-8336-9EBC076D1FA3}" destId="{7BF76A9C-2F24-46C1-88A1-6C88ACF27911}" srcOrd="1" destOrd="0" parTransId="{9FF1C2D0-6CDA-4CE6-969B-FC3F566805CF}" sibTransId="{CF12888C-B9B4-4D34-A1B0-755CB910FA0C}"/>
    <dgm:cxn modelId="{7328AE3D-736E-4B82-BA85-711829A68C3E}" type="presOf" srcId="{BCD326A1-C894-4644-808D-897C482C107B}" destId="{8CD7FA04-9438-4B2A-94B9-CB2368227C60}" srcOrd="0" destOrd="1" presId="urn:microsoft.com/office/officeart/2005/8/layout/vList5"/>
    <dgm:cxn modelId="{28C03553-D2D0-4D90-B29B-226F2F8E46C7}" srcId="{CDA29A19-6255-4DA2-AD0F-9CB34439B248}" destId="{757B9914-C87A-477C-8336-9EBC076D1FA3}" srcOrd="0" destOrd="0" parTransId="{6DD7569C-E0FD-4A7E-BB29-5E39AF06C0D1}" sibTransId="{39F7206D-370F-421E-B73D-EB98F207EB8B}"/>
    <dgm:cxn modelId="{6D3B8E76-8A30-42C7-9DA3-3F9C24D77E4B}" type="presOf" srcId="{BBA50374-64D2-4624-95D9-DE2162EDFC08}" destId="{9E1918BC-5C46-41D3-A8EB-FA24E319403E}" srcOrd="0" destOrd="0" presId="urn:microsoft.com/office/officeart/2005/8/layout/vList5"/>
    <dgm:cxn modelId="{AC0DD984-570D-49A7-A8A1-382F01FA6958}" type="presOf" srcId="{757B9914-C87A-477C-8336-9EBC076D1FA3}" destId="{8BB6FA0B-78FB-415E-B83A-5D7B0E946AB9}" srcOrd="0" destOrd="0" presId="urn:microsoft.com/office/officeart/2005/8/layout/vList5"/>
    <dgm:cxn modelId="{A047E991-A8D9-42DD-AECC-C1E3B191A8CD}" type="presOf" srcId="{1C047FAA-F5BA-41A9-8F78-9DB176A87C46}" destId="{80FAED89-2202-4763-89D8-C9221A573D39}" srcOrd="0" destOrd="0" presId="urn:microsoft.com/office/officeart/2005/8/layout/vList5"/>
    <dgm:cxn modelId="{B1557692-BE6F-40DD-AC9B-135E3E0E2700}" type="presOf" srcId="{3C3B141D-6999-48AD-BE77-FEE903E814F2}" destId="{EDCF648C-B4D0-4DC6-963E-FA89707F2BDD}" srcOrd="0" destOrd="0" presId="urn:microsoft.com/office/officeart/2005/8/layout/vList5"/>
    <dgm:cxn modelId="{1526AA97-B5B4-410E-9628-88F05D34C29A}" srcId="{3C3B141D-6999-48AD-BE77-FEE903E814F2}" destId="{BCD326A1-C894-4644-808D-897C482C107B}" srcOrd="1" destOrd="0" parTransId="{D023CF6F-8118-4924-B41F-223E8751F2BE}" sibTransId="{2967EC1B-9581-4466-8773-B0D6E0BF229E}"/>
    <dgm:cxn modelId="{D4B9969B-710D-4505-84AC-BC2A7288034C}" type="presOf" srcId="{563E1522-2779-4345-BA37-8860E08315A4}" destId="{C0127388-21AC-4FBD-B2D6-8502CE287C50}" srcOrd="0" destOrd="0" presId="urn:microsoft.com/office/officeart/2005/8/layout/vList5"/>
    <dgm:cxn modelId="{15A2C1AF-F47B-4A4C-B752-0078C08750E6}" srcId="{CDA29A19-6255-4DA2-AD0F-9CB34439B248}" destId="{3C3B141D-6999-48AD-BE77-FEE903E814F2}" srcOrd="2" destOrd="0" parTransId="{B7B788A8-413C-4289-BA80-B7DE05BD0837}" sibTransId="{8E129687-3D7D-4104-9AB4-E35FA9A3A48F}"/>
    <dgm:cxn modelId="{07CFB4D1-D15A-457C-BE1D-889227882BA9}" type="presOf" srcId="{CDA29A19-6255-4DA2-AD0F-9CB34439B248}" destId="{CC52E90F-E651-40E7-803B-1A938D074EB6}" srcOrd="0" destOrd="0" presId="urn:microsoft.com/office/officeart/2005/8/layout/vList5"/>
    <dgm:cxn modelId="{A4130AE1-363A-4A9D-8B6A-0EC5CCA2D74E}" type="presOf" srcId="{7BF76A9C-2F24-46C1-88A1-6C88ACF27911}" destId="{9E1918BC-5C46-41D3-A8EB-FA24E319403E}" srcOrd="0" destOrd="1" presId="urn:microsoft.com/office/officeart/2005/8/layout/vList5"/>
    <dgm:cxn modelId="{8E9A49E8-C22A-4DC8-8C11-DB25452C01D0}" srcId="{1C047FAA-F5BA-41A9-8F78-9DB176A87C46}" destId="{563E1522-2779-4345-BA37-8860E08315A4}" srcOrd="0" destOrd="0" parTransId="{4ECA0D0D-09C0-4828-8B10-44A2BDF3BD0C}" sibTransId="{40DB8248-5607-44E7-97A2-A4013A012E32}"/>
    <dgm:cxn modelId="{36DA15F4-824C-402E-9B3D-DB4E4F72E028}" srcId="{3C3B141D-6999-48AD-BE77-FEE903E814F2}" destId="{CE09F628-DBBF-410F-944B-F1E98545B7B6}" srcOrd="0" destOrd="0" parTransId="{A6D0BF78-A12D-49E8-8CC3-9243786F29FC}" sibTransId="{698491C5-B184-4917-995B-7B83D576EDF2}"/>
    <dgm:cxn modelId="{398948FE-246F-4747-848B-0D111CA534FB}" srcId="{CDA29A19-6255-4DA2-AD0F-9CB34439B248}" destId="{1C047FAA-F5BA-41A9-8F78-9DB176A87C46}" srcOrd="1" destOrd="0" parTransId="{47131767-1A29-4681-B5CB-16EB61BA3CB5}" sibTransId="{BF049F7C-E7E9-4D48-B300-1504E2987E86}"/>
    <dgm:cxn modelId="{F6734AB4-C239-48D9-80FA-9161349FEA49}" type="presParOf" srcId="{CC52E90F-E651-40E7-803B-1A938D074EB6}" destId="{98D451C8-5E31-4F7D-BFB0-CDE19F09DF02}" srcOrd="0" destOrd="0" presId="urn:microsoft.com/office/officeart/2005/8/layout/vList5"/>
    <dgm:cxn modelId="{67F0FBA3-8AF4-43B7-9F3B-8C26D25940C2}" type="presParOf" srcId="{98D451C8-5E31-4F7D-BFB0-CDE19F09DF02}" destId="{8BB6FA0B-78FB-415E-B83A-5D7B0E946AB9}" srcOrd="0" destOrd="0" presId="urn:microsoft.com/office/officeart/2005/8/layout/vList5"/>
    <dgm:cxn modelId="{39D563B1-B0D8-4B6D-92FE-48742B26810D}" type="presParOf" srcId="{98D451C8-5E31-4F7D-BFB0-CDE19F09DF02}" destId="{9E1918BC-5C46-41D3-A8EB-FA24E319403E}" srcOrd="1" destOrd="0" presId="urn:microsoft.com/office/officeart/2005/8/layout/vList5"/>
    <dgm:cxn modelId="{96BC7002-3C92-4D41-BA0E-4A580C2814D0}" type="presParOf" srcId="{CC52E90F-E651-40E7-803B-1A938D074EB6}" destId="{114B9445-B659-418E-946D-050A0B0DD8F2}" srcOrd="1" destOrd="0" presId="urn:microsoft.com/office/officeart/2005/8/layout/vList5"/>
    <dgm:cxn modelId="{ED482B65-6B76-4E97-9E54-CE0B32638545}" type="presParOf" srcId="{CC52E90F-E651-40E7-803B-1A938D074EB6}" destId="{639F6158-A6FA-4F0F-87A3-93A223B07EB0}" srcOrd="2" destOrd="0" presId="urn:microsoft.com/office/officeart/2005/8/layout/vList5"/>
    <dgm:cxn modelId="{38514E5B-8846-4ED2-9575-F4EE664E8EFF}" type="presParOf" srcId="{639F6158-A6FA-4F0F-87A3-93A223B07EB0}" destId="{80FAED89-2202-4763-89D8-C9221A573D39}" srcOrd="0" destOrd="0" presId="urn:microsoft.com/office/officeart/2005/8/layout/vList5"/>
    <dgm:cxn modelId="{4688693B-F8B2-4DE7-82AA-8D55BB4D4929}" type="presParOf" srcId="{639F6158-A6FA-4F0F-87A3-93A223B07EB0}" destId="{C0127388-21AC-4FBD-B2D6-8502CE287C50}" srcOrd="1" destOrd="0" presId="urn:microsoft.com/office/officeart/2005/8/layout/vList5"/>
    <dgm:cxn modelId="{B1607709-0276-434F-9244-F02DBCE5BD3A}" type="presParOf" srcId="{CC52E90F-E651-40E7-803B-1A938D074EB6}" destId="{2B62BE1E-FC8C-48D4-89D6-BFE94B709338}" srcOrd="3" destOrd="0" presId="urn:microsoft.com/office/officeart/2005/8/layout/vList5"/>
    <dgm:cxn modelId="{36F5105C-12FA-423C-A4FF-B29295768ECE}" type="presParOf" srcId="{CC52E90F-E651-40E7-803B-1A938D074EB6}" destId="{48A93A10-00AA-4DCA-985C-DA3798D05C55}" srcOrd="4" destOrd="0" presId="urn:microsoft.com/office/officeart/2005/8/layout/vList5"/>
    <dgm:cxn modelId="{C5D5ECB8-4830-4AFB-BE35-DB533393CF06}" type="presParOf" srcId="{48A93A10-00AA-4DCA-985C-DA3798D05C55}" destId="{EDCF648C-B4D0-4DC6-963E-FA89707F2BDD}" srcOrd="0" destOrd="0" presId="urn:microsoft.com/office/officeart/2005/8/layout/vList5"/>
    <dgm:cxn modelId="{FDD8EB78-FB89-491B-9559-B7E1C4655C23}" type="presParOf" srcId="{48A93A10-00AA-4DCA-985C-DA3798D05C55}" destId="{8CD7FA04-9438-4B2A-94B9-CB2368227C6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DA29A19-6255-4DA2-AD0F-9CB34439B248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757B9914-C87A-477C-8336-9EBC076D1FA3}">
      <dgm:prSet phldrT="[Text]" custT="1"/>
      <dgm:spPr/>
      <dgm:t>
        <a:bodyPr/>
        <a:lstStyle/>
        <a:p>
          <a:r>
            <a:rPr lang="cs-CZ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rým sdružený (</a:t>
          </a:r>
          <a:r>
            <a:rPr lang="cs-CZ" sz="16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смежная</a:t>
          </a:r>
          <a:r>
            <a:rPr lang="cs-CZ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6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рифма</a:t>
          </a:r>
          <a:r>
            <a:rPr lang="cs-CZ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</a:p>
        <a:p>
          <a:r>
            <a:rPr lang="cs-CZ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AABBCCDD</a:t>
          </a:r>
        </a:p>
      </dgm:t>
    </dgm:pt>
    <dgm:pt modelId="{6DD7569C-E0FD-4A7E-BB29-5E39AF06C0D1}" type="parTrans" cxnId="{28C03553-D2D0-4D90-B29B-226F2F8E46C7}">
      <dgm:prSet/>
      <dgm:spPr/>
      <dgm:t>
        <a:bodyPr/>
        <a:lstStyle/>
        <a:p>
          <a:endParaRPr lang="cs-CZ"/>
        </a:p>
      </dgm:t>
    </dgm:pt>
    <dgm:pt modelId="{39F7206D-370F-421E-B73D-EB98F207EB8B}" type="sibTrans" cxnId="{28C03553-D2D0-4D90-B29B-226F2F8E46C7}">
      <dgm:prSet/>
      <dgm:spPr/>
      <dgm:t>
        <a:bodyPr/>
        <a:lstStyle/>
        <a:p>
          <a:endParaRPr lang="cs-CZ"/>
        </a:p>
      </dgm:t>
    </dgm:pt>
    <dgm:pt modelId="{3C3B141D-6999-48AD-BE77-FEE903E814F2}">
      <dgm:prSet phldrT="[Text]" custT="1"/>
      <dgm:spPr/>
      <dgm:t>
        <a:bodyPr/>
        <a:lstStyle/>
        <a:p>
          <a:r>
            <a:rPr lang="cs-CZ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rým obkročný (</a:t>
          </a:r>
          <a:r>
            <a:rPr lang="ru-RU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кольцевая</a:t>
          </a:r>
          <a:r>
            <a:rPr lang="cs-CZ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cs-CZ" sz="16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охватная</a:t>
          </a:r>
          <a:r>
            <a:rPr lang="cs-CZ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cs-CZ" sz="16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опоясанная</a:t>
          </a:r>
          <a:r>
            <a:rPr lang="cs-CZ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6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рифма</a:t>
          </a:r>
          <a:r>
            <a:rPr lang="cs-CZ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</a:p>
        <a:p>
          <a:r>
            <a:rPr lang="cs-CZ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ABBA </a:t>
          </a:r>
        </a:p>
      </dgm:t>
    </dgm:pt>
    <dgm:pt modelId="{B7B788A8-413C-4289-BA80-B7DE05BD0837}" type="parTrans" cxnId="{15A2C1AF-F47B-4A4C-B752-0078C08750E6}">
      <dgm:prSet/>
      <dgm:spPr/>
      <dgm:t>
        <a:bodyPr/>
        <a:lstStyle/>
        <a:p>
          <a:endParaRPr lang="cs-CZ"/>
        </a:p>
      </dgm:t>
    </dgm:pt>
    <dgm:pt modelId="{8E129687-3D7D-4104-9AB4-E35FA9A3A48F}" type="sibTrans" cxnId="{15A2C1AF-F47B-4A4C-B752-0078C08750E6}">
      <dgm:prSet/>
      <dgm:spPr/>
      <dgm:t>
        <a:bodyPr/>
        <a:lstStyle/>
        <a:p>
          <a:endParaRPr lang="cs-CZ"/>
        </a:p>
      </dgm:t>
    </dgm:pt>
    <dgm:pt modelId="{2E895895-F371-4EB3-829E-7EDDBC8F6DF5}">
      <dgm:prSet phldrT="[Text]" custT="1"/>
      <dgm:spPr/>
      <dgm:t>
        <a:bodyPr/>
        <a:lstStyle/>
        <a:p>
          <a:r>
            <a:rPr lang="cs-CZ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rým střídavý (</a:t>
          </a:r>
          <a:r>
            <a:rPr lang="cs-CZ" sz="16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перекрёстная</a:t>
          </a:r>
          <a:r>
            <a:rPr lang="cs-CZ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6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рифма</a:t>
          </a:r>
          <a:r>
            <a:rPr lang="cs-CZ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</a:p>
        <a:p>
          <a:r>
            <a:rPr lang="cs-CZ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ABAB nebo CDCD</a:t>
          </a:r>
        </a:p>
      </dgm:t>
    </dgm:pt>
    <dgm:pt modelId="{9FCC4E64-F133-442C-9C32-8CEB3F4A8C52}" type="parTrans" cxnId="{64DEDED3-CBA9-4831-9776-BDE8622863DC}">
      <dgm:prSet/>
      <dgm:spPr/>
      <dgm:t>
        <a:bodyPr/>
        <a:lstStyle/>
        <a:p>
          <a:endParaRPr lang="cs-CZ"/>
        </a:p>
      </dgm:t>
    </dgm:pt>
    <dgm:pt modelId="{8DCE2FA5-1A3F-4CAF-92C0-29FFF9768D02}" type="sibTrans" cxnId="{64DEDED3-CBA9-4831-9776-BDE8622863DC}">
      <dgm:prSet/>
      <dgm:spPr/>
      <dgm:t>
        <a:bodyPr/>
        <a:lstStyle/>
        <a:p>
          <a:endParaRPr lang="cs-CZ"/>
        </a:p>
      </dgm:t>
    </dgm:pt>
    <dgm:pt modelId="{5A4845F6-0346-42D3-A567-4CB3D878A81E}">
      <dgm:prSet phldrT="[Text]" custT="1"/>
      <dgm:spPr/>
      <dgm:t>
        <a:bodyPr/>
        <a:lstStyle/>
        <a:p>
          <a:r>
            <a:rPr lang="cs-CZ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rým přerývaný</a:t>
          </a:r>
        </a:p>
        <a:p>
          <a:r>
            <a:rPr lang="cs-CZ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ABCB</a:t>
          </a:r>
        </a:p>
      </dgm:t>
    </dgm:pt>
    <dgm:pt modelId="{9FC7B09C-4E3B-48EC-B00F-F4E6FF906658}" type="parTrans" cxnId="{041A275A-DB81-4D7C-9B13-B18EF2A12088}">
      <dgm:prSet/>
      <dgm:spPr/>
      <dgm:t>
        <a:bodyPr/>
        <a:lstStyle/>
        <a:p>
          <a:endParaRPr lang="cs-CZ"/>
        </a:p>
      </dgm:t>
    </dgm:pt>
    <dgm:pt modelId="{420BFBF8-2C12-4DFA-8AE7-E367F1B91C07}" type="sibTrans" cxnId="{041A275A-DB81-4D7C-9B13-B18EF2A12088}">
      <dgm:prSet/>
      <dgm:spPr/>
      <dgm:t>
        <a:bodyPr/>
        <a:lstStyle/>
        <a:p>
          <a:endParaRPr lang="cs-CZ"/>
        </a:p>
      </dgm:t>
    </dgm:pt>
    <dgm:pt modelId="{25424992-9865-41A5-8FE2-10DE5A896AD1}">
      <dgm:prSet phldrT="[Text]" custT="1"/>
      <dgm:spPr/>
      <dgm:t>
        <a:bodyPr/>
        <a:lstStyle/>
        <a:p>
          <a:r>
            <a:rPr lang="cs-CZ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rým smíšený (</a:t>
          </a:r>
          <a:r>
            <a:rPr lang="ru-RU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сплетённая рифма</a:t>
          </a:r>
          <a:r>
            <a:rPr lang="cs-CZ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</a:p>
      </dgm:t>
    </dgm:pt>
    <dgm:pt modelId="{8ACE2912-D22B-426E-8D42-9A9743017153}" type="parTrans" cxnId="{BA09C12E-70EA-4942-B55C-E6FB637C5A01}">
      <dgm:prSet/>
      <dgm:spPr/>
      <dgm:t>
        <a:bodyPr/>
        <a:lstStyle/>
        <a:p>
          <a:endParaRPr lang="cs-CZ"/>
        </a:p>
      </dgm:t>
    </dgm:pt>
    <dgm:pt modelId="{5792815E-E75A-41DF-9BA6-5293CB300B4D}" type="sibTrans" cxnId="{BA09C12E-70EA-4942-B55C-E6FB637C5A01}">
      <dgm:prSet/>
      <dgm:spPr/>
      <dgm:t>
        <a:bodyPr/>
        <a:lstStyle/>
        <a:p>
          <a:endParaRPr lang="cs-CZ"/>
        </a:p>
      </dgm:t>
    </dgm:pt>
    <dgm:pt modelId="{CC52E90F-E651-40E7-803B-1A938D074EB6}" type="pres">
      <dgm:prSet presAssocID="{CDA29A19-6255-4DA2-AD0F-9CB34439B248}" presName="Name0" presStyleCnt="0">
        <dgm:presLayoutVars>
          <dgm:dir/>
          <dgm:animLvl val="lvl"/>
          <dgm:resizeHandles val="exact"/>
        </dgm:presLayoutVars>
      </dgm:prSet>
      <dgm:spPr/>
    </dgm:pt>
    <dgm:pt modelId="{98D451C8-5E31-4F7D-BFB0-CDE19F09DF02}" type="pres">
      <dgm:prSet presAssocID="{757B9914-C87A-477C-8336-9EBC076D1FA3}" presName="linNode" presStyleCnt="0"/>
      <dgm:spPr/>
    </dgm:pt>
    <dgm:pt modelId="{8BB6FA0B-78FB-415E-B83A-5D7B0E946AB9}" type="pres">
      <dgm:prSet presAssocID="{757B9914-C87A-477C-8336-9EBC076D1FA3}" presName="parentText" presStyleLbl="node1" presStyleIdx="0" presStyleCnt="5" custScaleX="173437" custLinFactNeighborX="585" custLinFactNeighborY="-62482">
        <dgm:presLayoutVars>
          <dgm:chMax val="1"/>
          <dgm:bulletEnabled val="1"/>
        </dgm:presLayoutVars>
      </dgm:prSet>
      <dgm:spPr/>
    </dgm:pt>
    <dgm:pt modelId="{114B9445-B659-418E-946D-050A0B0DD8F2}" type="pres">
      <dgm:prSet presAssocID="{39F7206D-370F-421E-B73D-EB98F207EB8B}" presName="sp" presStyleCnt="0"/>
      <dgm:spPr/>
    </dgm:pt>
    <dgm:pt modelId="{DDA8A799-7EF6-4F8E-A008-5D6F0419B785}" type="pres">
      <dgm:prSet presAssocID="{2E895895-F371-4EB3-829E-7EDDBC8F6DF5}" presName="linNode" presStyleCnt="0"/>
      <dgm:spPr/>
    </dgm:pt>
    <dgm:pt modelId="{6649633E-222E-493F-BD16-65A7C06979C3}" type="pres">
      <dgm:prSet presAssocID="{2E895895-F371-4EB3-829E-7EDDBC8F6DF5}" presName="parentText" presStyleLbl="node1" presStyleIdx="1" presStyleCnt="5" custScaleX="174952">
        <dgm:presLayoutVars>
          <dgm:chMax val="1"/>
          <dgm:bulletEnabled val="1"/>
        </dgm:presLayoutVars>
      </dgm:prSet>
      <dgm:spPr/>
    </dgm:pt>
    <dgm:pt modelId="{89D1AE4C-5558-4F8A-A215-F6B7AFDFB622}" type="pres">
      <dgm:prSet presAssocID="{8DCE2FA5-1A3F-4CAF-92C0-29FFF9768D02}" presName="sp" presStyleCnt="0"/>
      <dgm:spPr/>
    </dgm:pt>
    <dgm:pt modelId="{48A93A10-00AA-4DCA-985C-DA3798D05C55}" type="pres">
      <dgm:prSet presAssocID="{3C3B141D-6999-48AD-BE77-FEE903E814F2}" presName="linNode" presStyleCnt="0"/>
      <dgm:spPr/>
    </dgm:pt>
    <dgm:pt modelId="{EDCF648C-B4D0-4DC6-963E-FA89707F2BDD}" type="pres">
      <dgm:prSet presAssocID="{3C3B141D-6999-48AD-BE77-FEE903E814F2}" presName="parentText" presStyleLbl="node1" presStyleIdx="2" presStyleCnt="5" custScaleX="175219">
        <dgm:presLayoutVars>
          <dgm:chMax val="1"/>
          <dgm:bulletEnabled val="1"/>
        </dgm:presLayoutVars>
      </dgm:prSet>
      <dgm:spPr/>
    </dgm:pt>
    <dgm:pt modelId="{1F01D10D-1830-423D-B854-3D07C6FB4912}" type="pres">
      <dgm:prSet presAssocID="{8E129687-3D7D-4104-9AB4-E35FA9A3A48F}" presName="sp" presStyleCnt="0"/>
      <dgm:spPr/>
    </dgm:pt>
    <dgm:pt modelId="{070B528E-BE6E-4963-9987-776CA066FA8B}" type="pres">
      <dgm:prSet presAssocID="{5A4845F6-0346-42D3-A567-4CB3D878A81E}" presName="linNode" presStyleCnt="0"/>
      <dgm:spPr/>
    </dgm:pt>
    <dgm:pt modelId="{DDB96E1C-1DBF-48CC-8BCD-18AD884B0B43}" type="pres">
      <dgm:prSet presAssocID="{5A4845F6-0346-42D3-A567-4CB3D878A81E}" presName="parentText" presStyleLbl="node1" presStyleIdx="3" presStyleCnt="5" custScaleX="176751">
        <dgm:presLayoutVars>
          <dgm:chMax val="1"/>
          <dgm:bulletEnabled val="1"/>
        </dgm:presLayoutVars>
      </dgm:prSet>
      <dgm:spPr/>
    </dgm:pt>
    <dgm:pt modelId="{E57CAD8B-105F-4201-AD6B-3C4EC3793D79}" type="pres">
      <dgm:prSet presAssocID="{420BFBF8-2C12-4DFA-8AE7-E367F1B91C07}" presName="sp" presStyleCnt="0"/>
      <dgm:spPr/>
    </dgm:pt>
    <dgm:pt modelId="{2229AD62-4B40-4211-9602-A880A3978C18}" type="pres">
      <dgm:prSet presAssocID="{25424992-9865-41A5-8FE2-10DE5A896AD1}" presName="linNode" presStyleCnt="0"/>
      <dgm:spPr/>
    </dgm:pt>
    <dgm:pt modelId="{C8D63168-59AB-46CE-A58C-8B44AF8886AE}" type="pres">
      <dgm:prSet presAssocID="{25424992-9865-41A5-8FE2-10DE5A896AD1}" presName="parentText" presStyleLbl="node1" presStyleIdx="4" presStyleCnt="5" custScaleX="177857">
        <dgm:presLayoutVars>
          <dgm:chMax val="1"/>
          <dgm:bulletEnabled val="1"/>
        </dgm:presLayoutVars>
      </dgm:prSet>
      <dgm:spPr/>
    </dgm:pt>
  </dgm:ptLst>
  <dgm:cxnLst>
    <dgm:cxn modelId="{5FC07A18-C628-4549-B47D-4ACC33D3BFC4}" type="presOf" srcId="{5A4845F6-0346-42D3-A567-4CB3D878A81E}" destId="{DDB96E1C-1DBF-48CC-8BCD-18AD884B0B43}" srcOrd="0" destOrd="0" presId="urn:microsoft.com/office/officeart/2005/8/layout/vList5"/>
    <dgm:cxn modelId="{BA09C12E-70EA-4942-B55C-E6FB637C5A01}" srcId="{CDA29A19-6255-4DA2-AD0F-9CB34439B248}" destId="{25424992-9865-41A5-8FE2-10DE5A896AD1}" srcOrd="4" destOrd="0" parTransId="{8ACE2912-D22B-426E-8D42-9A9743017153}" sibTransId="{5792815E-E75A-41DF-9BA6-5293CB300B4D}"/>
    <dgm:cxn modelId="{3858FD46-3302-4C1A-BADF-CCE04DB7637B}" type="presOf" srcId="{2E895895-F371-4EB3-829E-7EDDBC8F6DF5}" destId="{6649633E-222E-493F-BD16-65A7C06979C3}" srcOrd="0" destOrd="0" presId="urn:microsoft.com/office/officeart/2005/8/layout/vList5"/>
    <dgm:cxn modelId="{28C03553-D2D0-4D90-B29B-226F2F8E46C7}" srcId="{CDA29A19-6255-4DA2-AD0F-9CB34439B248}" destId="{757B9914-C87A-477C-8336-9EBC076D1FA3}" srcOrd="0" destOrd="0" parTransId="{6DD7569C-E0FD-4A7E-BB29-5E39AF06C0D1}" sibTransId="{39F7206D-370F-421E-B73D-EB98F207EB8B}"/>
    <dgm:cxn modelId="{041A275A-DB81-4D7C-9B13-B18EF2A12088}" srcId="{CDA29A19-6255-4DA2-AD0F-9CB34439B248}" destId="{5A4845F6-0346-42D3-A567-4CB3D878A81E}" srcOrd="3" destOrd="0" parTransId="{9FC7B09C-4E3B-48EC-B00F-F4E6FF906658}" sibTransId="{420BFBF8-2C12-4DFA-8AE7-E367F1B91C07}"/>
    <dgm:cxn modelId="{AC0DD984-570D-49A7-A8A1-382F01FA6958}" type="presOf" srcId="{757B9914-C87A-477C-8336-9EBC076D1FA3}" destId="{8BB6FA0B-78FB-415E-B83A-5D7B0E946AB9}" srcOrd="0" destOrd="0" presId="urn:microsoft.com/office/officeart/2005/8/layout/vList5"/>
    <dgm:cxn modelId="{B1557692-BE6F-40DD-AC9B-135E3E0E2700}" type="presOf" srcId="{3C3B141D-6999-48AD-BE77-FEE903E814F2}" destId="{EDCF648C-B4D0-4DC6-963E-FA89707F2BDD}" srcOrd="0" destOrd="0" presId="urn:microsoft.com/office/officeart/2005/8/layout/vList5"/>
    <dgm:cxn modelId="{15A2C1AF-F47B-4A4C-B752-0078C08750E6}" srcId="{CDA29A19-6255-4DA2-AD0F-9CB34439B248}" destId="{3C3B141D-6999-48AD-BE77-FEE903E814F2}" srcOrd="2" destOrd="0" parTransId="{B7B788A8-413C-4289-BA80-B7DE05BD0837}" sibTransId="{8E129687-3D7D-4104-9AB4-E35FA9A3A48F}"/>
    <dgm:cxn modelId="{07CFB4D1-D15A-457C-BE1D-889227882BA9}" type="presOf" srcId="{CDA29A19-6255-4DA2-AD0F-9CB34439B248}" destId="{CC52E90F-E651-40E7-803B-1A938D074EB6}" srcOrd="0" destOrd="0" presId="urn:microsoft.com/office/officeart/2005/8/layout/vList5"/>
    <dgm:cxn modelId="{64DEDED3-CBA9-4831-9776-BDE8622863DC}" srcId="{CDA29A19-6255-4DA2-AD0F-9CB34439B248}" destId="{2E895895-F371-4EB3-829E-7EDDBC8F6DF5}" srcOrd="1" destOrd="0" parTransId="{9FCC4E64-F133-442C-9C32-8CEB3F4A8C52}" sibTransId="{8DCE2FA5-1A3F-4CAF-92C0-29FFF9768D02}"/>
    <dgm:cxn modelId="{628F03FA-476C-4A11-A559-22FF5E732CAF}" type="presOf" srcId="{25424992-9865-41A5-8FE2-10DE5A896AD1}" destId="{C8D63168-59AB-46CE-A58C-8B44AF8886AE}" srcOrd="0" destOrd="0" presId="urn:microsoft.com/office/officeart/2005/8/layout/vList5"/>
    <dgm:cxn modelId="{F6734AB4-C239-48D9-80FA-9161349FEA49}" type="presParOf" srcId="{CC52E90F-E651-40E7-803B-1A938D074EB6}" destId="{98D451C8-5E31-4F7D-BFB0-CDE19F09DF02}" srcOrd="0" destOrd="0" presId="urn:microsoft.com/office/officeart/2005/8/layout/vList5"/>
    <dgm:cxn modelId="{67F0FBA3-8AF4-43B7-9F3B-8C26D25940C2}" type="presParOf" srcId="{98D451C8-5E31-4F7D-BFB0-CDE19F09DF02}" destId="{8BB6FA0B-78FB-415E-B83A-5D7B0E946AB9}" srcOrd="0" destOrd="0" presId="urn:microsoft.com/office/officeart/2005/8/layout/vList5"/>
    <dgm:cxn modelId="{96BC7002-3C92-4D41-BA0E-4A580C2814D0}" type="presParOf" srcId="{CC52E90F-E651-40E7-803B-1A938D074EB6}" destId="{114B9445-B659-418E-946D-050A0B0DD8F2}" srcOrd="1" destOrd="0" presId="urn:microsoft.com/office/officeart/2005/8/layout/vList5"/>
    <dgm:cxn modelId="{45BA2463-272F-422A-B27F-E03EF7AF6013}" type="presParOf" srcId="{CC52E90F-E651-40E7-803B-1A938D074EB6}" destId="{DDA8A799-7EF6-4F8E-A008-5D6F0419B785}" srcOrd="2" destOrd="0" presId="urn:microsoft.com/office/officeart/2005/8/layout/vList5"/>
    <dgm:cxn modelId="{097BBDD3-5176-470D-A7B9-5CED13371431}" type="presParOf" srcId="{DDA8A799-7EF6-4F8E-A008-5D6F0419B785}" destId="{6649633E-222E-493F-BD16-65A7C06979C3}" srcOrd="0" destOrd="0" presId="urn:microsoft.com/office/officeart/2005/8/layout/vList5"/>
    <dgm:cxn modelId="{BF86F023-AA29-4C0F-ABFE-8894B6E204F3}" type="presParOf" srcId="{CC52E90F-E651-40E7-803B-1A938D074EB6}" destId="{89D1AE4C-5558-4F8A-A215-F6B7AFDFB622}" srcOrd="3" destOrd="0" presId="urn:microsoft.com/office/officeart/2005/8/layout/vList5"/>
    <dgm:cxn modelId="{36F5105C-12FA-423C-A4FF-B29295768ECE}" type="presParOf" srcId="{CC52E90F-E651-40E7-803B-1A938D074EB6}" destId="{48A93A10-00AA-4DCA-985C-DA3798D05C55}" srcOrd="4" destOrd="0" presId="urn:microsoft.com/office/officeart/2005/8/layout/vList5"/>
    <dgm:cxn modelId="{C5D5ECB8-4830-4AFB-BE35-DB533393CF06}" type="presParOf" srcId="{48A93A10-00AA-4DCA-985C-DA3798D05C55}" destId="{EDCF648C-B4D0-4DC6-963E-FA89707F2BDD}" srcOrd="0" destOrd="0" presId="urn:microsoft.com/office/officeart/2005/8/layout/vList5"/>
    <dgm:cxn modelId="{A2EE96D3-5CF7-48FD-BFAC-51D13276C75E}" type="presParOf" srcId="{CC52E90F-E651-40E7-803B-1A938D074EB6}" destId="{1F01D10D-1830-423D-B854-3D07C6FB4912}" srcOrd="5" destOrd="0" presId="urn:microsoft.com/office/officeart/2005/8/layout/vList5"/>
    <dgm:cxn modelId="{B3E64209-F91B-4A63-A905-E9AF2243480D}" type="presParOf" srcId="{CC52E90F-E651-40E7-803B-1A938D074EB6}" destId="{070B528E-BE6E-4963-9987-776CA066FA8B}" srcOrd="6" destOrd="0" presId="urn:microsoft.com/office/officeart/2005/8/layout/vList5"/>
    <dgm:cxn modelId="{6E739266-6F08-45D8-8A0E-C7DCCF8E75F1}" type="presParOf" srcId="{070B528E-BE6E-4963-9987-776CA066FA8B}" destId="{DDB96E1C-1DBF-48CC-8BCD-18AD884B0B43}" srcOrd="0" destOrd="0" presId="urn:microsoft.com/office/officeart/2005/8/layout/vList5"/>
    <dgm:cxn modelId="{F9164A99-E4FF-4739-8DE6-467434D226D1}" type="presParOf" srcId="{CC52E90F-E651-40E7-803B-1A938D074EB6}" destId="{E57CAD8B-105F-4201-AD6B-3C4EC3793D79}" srcOrd="7" destOrd="0" presId="urn:microsoft.com/office/officeart/2005/8/layout/vList5"/>
    <dgm:cxn modelId="{3E422BE8-DE89-44EE-9BB7-FF8756316FE2}" type="presParOf" srcId="{CC52E90F-E651-40E7-803B-1A938D074EB6}" destId="{2229AD62-4B40-4211-9602-A880A3978C18}" srcOrd="8" destOrd="0" presId="urn:microsoft.com/office/officeart/2005/8/layout/vList5"/>
    <dgm:cxn modelId="{F7200D27-E69C-4A00-B17C-AB13466B557A}" type="presParOf" srcId="{2229AD62-4B40-4211-9602-A880A3978C18}" destId="{C8D63168-59AB-46CE-A58C-8B44AF8886A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DA29A19-6255-4DA2-AD0F-9CB34439B248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757B9914-C87A-477C-8336-9EBC076D1FA3}">
      <dgm:prSet phldrT="[Text]" custT="1"/>
      <dgm:spPr/>
      <dgm:t>
        <a:bodyPr/>
        <a:lstStyle/>
        <a:p>
          <a:r>
            <a:rPr lang="cs-CZ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rým gramatický </a:t>
          </a:r>
        </a:p>
      </dgm:t>
    </dgm:pt>
    <dgm:pt modelId="{6DD7569C-E0FD-4A7E-BB29-5E39AF06C0D1}" type="parTrans" cxnId="{28C03553-D2D0-4D90-B29B-226F2F8E46C7}">
      <dgm:prSet/>
      <dgm:spPr/>
      <dgm:t>
        <a:bodyPr/>
        <a:lstStyle/>
        <a:p>
          <a:endParaRPr lang="cs-CZ"/>
        </a:p>
      </dgm:t>
    </dgm:pt>
    <dgm:pt modelId="{39F7206D-370F-421E-B73D-EB98F207EB8B}" type="sibTrans" cxnId="{28C03553-D2D0-4D90-B29B-226F2F8E46C7}">
      <dgm:prSet/>
      <dgm:spPr/>
      <dgm:t>
        <a:bodyPr/>
        <a:lstStyle/>
        <a:p>
          <a:endParaRPr lang="cs-CZ"/>
        </a:p>
      </dgm:t>
    </dgm:pt>
    <dgm:pt modelId="{3C3B141D-6999-48AD-BE77-FEE903E814F2}">
      <dgm:prSet phldrT="[Text]" custT="1"/>
      <dgm:spPr/>
      <dgm:t>
        <a:bodyPr/>
        <a:lstStyle/>
        <a:p>
          <a:r>
            <a:rPr lang="cs-CZ" sz="16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тавтологическая</a:t>
          </a:r>
          <a:r>
            <a:rPr lang="cs-CZ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6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рифма</a:t>
          </a:r>
          <a:endParaRPr lang="cs-CZ" sz="16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B788A8-413C-4289-BA80-B7DE05BD0837}" type="parTrans" cxnId="{15A2C1AF-F47B-4A4C-B752-0078C08750E6}">
      <dgm:prSet/>
      <dgm:spPr/>
      <dgm:t>
        <a:bodyPr/>
        <a:lstStyle/>
        <a:p>
          <a:endParaRPr lang="cs-CZ"/>
        </a:p>
      </dgm:t>
    </dgm:pt>
    <dgm:pt modelId="{8E129687-3D7D-4104-9AB4-E35FA9A3A48F}" type="sibTrans" cxnId="{15A2C1AF-F47B-4A4C-B752-0078C08750E6}">
      <dgm:prSet/>
      <dgm:spPr/>
      <dgm:t>
        <a:bodyPr/>
        <a:lstStyle/>
        <a:p>
          <a:endParaRPr lang="cs-CZ"/>
        </a:p>
      </dgm:t>
    </dgm:pt>
    <dgm:pt modelId="{2E895895-F371-4EB3-829E-7EDDBC8F6DF5}">
      <dgm:prSet phldrT="[Text]" custT="1"/>
      <dgm:spPr/>
      <dgm:t>
        <a:bodyPr/>
        <a:lstStyle/>
        <a:p>
          <a:r>
            <a:rPr lang="cs-CZ" sz="16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составная</a:t>
          </a:r>
          <a:r>
            <a:rPr lang="cs-CZ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6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рифма</a:t>
          </a:r>
          <a:endParaRPr lang="cs-CZ" sz="16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CC4E64-F133-442C-9C32-8CEB3F4A8C52}" type="parTrans" cxnId="{64DEDED3-CBA9-4831-9776-BDE8622863DC}">
      <dgm:prSet/>
      <dgm:spPr/>
      <dgm:t>
        <a:bodyPr/>
        <a:lstStyle/>
        <a:p>
          <a:endParaRPr lang="cs-CZ"/>
        </a:p>
      </dgm:t>
    </dgm:pt>
    <dgm:pt modelId="{8DCE2FA5-1A3F-4CAF-92C0-29FFF9768D02}" type="sibTrans" cxnId="{64DEDED3-CBA9-4831-9776-BDE8622863DC}">
      <dgm:prSet/>
      <dgm:spPr/>
      <dgm:t>
        <a:bodyPr/>
        <a:lstStyle/>
        <a:p>
          <a:endParaRPr lang="cs-CZ"/>
        </a:p>
      </dgm:t>
    </dgm:pt>
    <dgm:pt modelId="{71B8F0B9-4230-480A-AC2D-151C7F40A6F8}">
      <dgm:prSet phldrT="[Text]" custT="1"/>
      <dgm:spPr/>
      <dgm:t>
        <a:bodyPr/>
        <a:lstStyle/>
        <a:p>
          <a:r>
            <a:rPr lang="cs-CZ" sz="16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неравносложная</a:t>
          </a:r>
          <a:r>
            <a:rPr lang="cs-CZ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6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рифма</a:t>
          </a:r>
          <a:endParaRPr lang="cs-CZ" sz="16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A7D987D-4ED1-484F-9417-FAE253E5361B}" type="parTrans" cxnId="{921CEB22-5A9B-4710-9436-150A6ACE0342}">
      <dgm:prSet/>
      <dgm:spPr/>
      <dgm:t>
        <a:bodyPr/>
        <a:lstStyle/>
        <a:p>
          <a:endParaRPr lang="cs-CZ"/>
        </a:p>
      </dgm:t>
    </dgm:pt>
    <dgm:pt modelId="{B21E86C0-B6E7-4623-A2FD-ED0916D334D3}" type="sibTrans" cxnId="{921CEB22-5A9B-4710-9436-150A6ACE0342}">
      <dgm:prSet/>
      <dgm:spPr/>
      <dgm:t>
        <a:bodyPr/>
        <a:lstStyle/>
        <a:p>
          <a:endParaRPr lang="cs-CZ"/>
        </a:p>
      </dgm:t>
    </dgm:pt>
    <dgm:pt modelId="{CCD319B5-67EC-4EE1-B8BD-3D467E73687C}">
      <dgm:prSet phldrT="[Text]" custT="1"/>
      <dgm:spPr/>
      <dgm:t>
        <a:bodyPr/>
        <a:lstStyle/>
        <a:p>
          <a:r>
            <a:rPr lang="cs-CZ" sz="16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разноударная</a:t>
          </a:r>
          <a:r>
            <a:rPr lang="cs-CZ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6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рифма</a:t>
          </a:r>
          <a:endParaRPr lang="cs-CZ" sz="16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8FBA53-E823-4886-9872-1AFCFD9D8C18}" type="parTrans" cxnId="{0A370510-1C11-4549-8D78-662DCA3BEF53}">
      <dgm:prSet/>
      <dgm:spPr/>
      <dgm:t>
        <a:bodyPr/>
        <a:lstStyle/>
        <a:p>
          <a:endParaRPr lang="cs-CZ"/>
        </a:p>
      </dgm:t>
    </dgm:pt>
    <dgm:pt modelId="{2126A832-9702-4768-9468-A846F531F5A9}" type="sibTrans" cxnId="{0A370510-1C11-4549-8D78-662DCA3BEF53}">
      <dgm:prSet/>
      <dgm:spPr/>
      <dgm:t>
        <a:bodyPr/>
        <a:lstStyle/>
        <a:p>
          <a:endParaRPr lang="cs-CZ"/>
        </a:p>
      </dgm:t>
    </dgm:pt>
    <dgm:pt modelId="{ACE78FC1-B260-4176-B0DE-ECB4166862B1}">
      <dgm:prSet phldrT="[Text]" custT="1"/>
      <dgm:spPr/>
      <dgm:t>
        <a:bodyPr/>
        <a:lstStyle/>
        <a:p>
          <a:r>
            <a:rPr lang="cs-CZ" sz="16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спорадическая</a:t>
          </a:r>
          <a:r>
            <a:rPr lang="cs-CZ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6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рифма</a:t>
          </a:r>
          <a:endParaRPr lang="cs-CZ" sz="16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AD36E03-C4FA-4231-ABA0-8E98109AB0E9}" type="parTrans" cxnId="{C0A9440C-ADBF-4EEB-9B4C-2895D9378ADB}">
      <dgm:prSet/>
      <dgm:spPr/>
      <dgm:t>
        <a:bodyPr/>
        <a:lstStyle/>
        <a:p>
          <a:endParaRPr lang="cs-CZ"/>
        </a:p>
      </dgm:t>
    </dgm:pt>
    <dgm:pt modelId="{F4A511AB-44C3-4C31-9100-7C39FCF73AA5}" type="sibTrans" cxnId="{C0A9440C-ADBF-4EEB-9B4C-2895D9378ADB}">
      <dgm:prSet/>
      <dgm:spPr/>
      <dgm:t>
        <a:bodyPr/>
        <a:lstStyle/>
        <a:p>
          <a:endParaRPr lang="cs-CZ"/>
        </a:p>
      </dgm:t>
    </dgm:pt>
    <dgm:pt modelId="{CC52E90F-E651-40E7-803B-1A938D074EB6}" type="pres">
      <dgm:prSet presAssocID="{CDA29A19-6255-4DA2-AD0F-9CB34439B248}" presName="Name0" presStyleCnt="0">
        <dgm:presLayoutVars>
          <dgm:dir/>
          <dgm:animLvl val="lvl"/>
          <dgm:resizeHandles val="exact"/>
        </dgm:presLayoutVars>
      </dgm:prSet>
      <dgm:spPr/>
    </dgm:pt>
    <dgm:pt modelId="{98D451C8-5E31-4F7D-BFB0-CDE19F09DF02}" type="pres">
      <dgm:prSet presAssocID="{757B9914-C87A-477C-8336-9EBC076D1FA3}" presName="linNode" presStyleCnt="0"/>
      <dgm:spPr/>
    </dgm:pt>
    <dgm:pt modelId="{8BB6FA0B-78FB-415E-B83A-5D7B0E946AB9}" type="pres">
      <dgm:prSet presAssocID="{757B9914-C87A-477C-8336-9EBC076D1FA3}" presName="parentText" presStyleLbl="node1" presStyleIdx="0" presStyleCnt="6" custScaleX="139146">
        <dgm:presLayoutVars>
          <dgm:chMax val="1"/>
          <dgm:bulletEnabled val="1"/>
        </dgm:presLayoutVars>
      </dgm:prSet>
      <dgm:spPr/>
    </dgm:pt>
    <dgm:pt modelId="{114B9445-B659-418E-946D-050A0B0DD8F2}" type="pres">
      <dgm:prSet presAssocID="{39F7206D-370F-421E-B73D-EB98F207EB8B}" presName="sp" presStyleCnt="0"/>
      <dgm:spPr/>
    </dgm:pt>
    <dgm:pt modelId="{DDA8A799-7EF6-4F8E-A008-5D6F0419B785}" type="pres">
      <dgm:prSet presAssocID="{2E895895-F371-4EB3-829E-7EDDBC8F6DF5}" presName="linNode" presStyleCnt="0"/>
      <dgm:spPr/>
    </dgm:pt>
    <dgm:pt modelId="{6649633E-222E-493F-BD16-65A7C06979C3}" type="pres">
      <dgm:prSet presAssocID="{2E895895-F371-4EB3-829E-7EDDBC8F6DF5}" presName="parentText" presStyleLbl="node1" presStyleIdx="1" presStyleCnt="6" custScaleX="138106">
        <dgm:presLayoutVars>
          <dgm:chMax val="1"/>
          <dgm:bulletEnabled val="1"/>
        </dgm:presLayoutVars>
      </dgm:prSet>
      <dgm:spPr/>
    </dgm:pt>
    <dgm:pt modelId="{89D1AE4C-5558-4F8A-A215-F6B7AFDFB622}" type="pres">
      <dgm:prSet presAssocID="{8DCE2FA5-1A3F-4CAF-92C0-29FFF9768D02}" presName="sp" presStyleCnt="0"/>
      <dgm:spPr/>
    </dgm:pt>
    <dgm:pt modelId="{48A93A10-00AA-4DCA-985C-DA3798D05C55}" type="pres">
      <dgm:prSet presAssocID="{3C3B141D-6999-48AD-BE77-FEE903E814F2}" presName="linNode" presStyleCnt="0"/>
      <dgm:spPr/>
    </dgm:pt>
    <dgm:pt modelId="{EDCF648C-B4D0-4DC6-963E-FA89707F2BDD}" type="pres">
      <dgm:prSet presAssocID="{3C3B141D-6999-48AD-BE77-FEE903E814F2}" presName="parentText" presStyleLbl="node1" presStyleIdx="2" presStyleCnt="6" custScaleX="138373">
        <dgm:presLayoutVars>
          <dgm:chMax val="1"/>
          <dgm:bulletEnabled val="1"/>
        </dgm:presLayoutVars>
      </dgm:prSet>
      <dgm:spPr/>
    </dgm:pt>
    <dgm:pt modelId="{72D03EAD-0865-4308-8B85-A3D7CE2E8D46}" type="pres">
      <dgm:prSet presAssocID="{8E129687-3D7D-4104-9AB4-E35FA9A3A48F}" presName="sp" presStyleCnt="0"/>
      <dgm:spPr/>
    </dgm:pt>
    <dgm:pt modelId="{B5DABD33-6E4B-47AA-910E-6CDDDE6D9B48}" type="pres">
      <dgm:prSet presAssocID="{71B8F0B9-4230-480A-AC2D-151C7F40A6F8}" presName="linNode" presStyleCnt="0"/>
      <dgm:spPr/>
    </dgm:pt>
    <dgm:pt modelId="{D259740A-6565-4A3F-9F0C-FADB94515B62}" type="pres">
      <dgm:prSet presAssocID="{71B8F0B9-4230-480A-AC2D-151C7F40A6F8}" presName="parentText" presStyleLbl="node1" presStyleIdx="3" presStyleCnt="6" custScaleX="139040">
        <dgm:presLayoutVars>
          <dgm:chMax val="1"/>
          <dgm:bulletEnabled val="1"/>
        </dgm:presLayoutVars>
      </dgm:prSet>
      <dgm:spPr/>
    </dgm:pt>
    <dgm:pt modelId="{0D9DCAD4-DA3C-4295-AE96-3ACD17DD6D75}" type="pres">
      <dgm:prSet presAssocID="{B21E86C0-B6E7-4623-A2FD-ED0916D334D3}" presName="sp" presStyleCnt="0"/>
      <dgm:spPr/>
    </dgm:pt>
    <dgm:pt modelId="{BFDDF8E2-27E0-4C1C-B99F-B6742AAC8958}" type="pres">
      <dgm:prSet presAssocID="{CCD319B5-67EC-4EE1-B8BD-3D467E73687C}" presName="linNode" presStyleCnt="0"/>
      <dgm:spPr/>
    </dgm:pt>
    <dgm:pt modelId="{051ADC4F-C3BD-498C-BC30-827651C5C5CA}" type="pres">
      <dgm:prSet presAssocID="{CCD319B5-67EC-4EE1-B8BD-3D467E73687C}" presName="parentText" presStyleLbl="node1" presStyleIdx="4" presStyleCnt="6" custScaleX="137869">
        <dgm:presLayoutVars>
          <dgm:chMax val="1"/>
          <dgm:bulletEnabled val="1"/>
        </dgm:presLayoutVars>
      </dgm:prSet>
      <dgm:spPr/>
    </dgm:pt>
    <dgm:pt modelId="{17489042-1C37-477F-95DD-53881A61EAFE}" type="pres">
      <dgm:prSet presAssocID="{2126A832-9702-4768-9468-A846F531F5A9}" presName="sp" presStyleCnt="0"/>
      <dgm:spPr/>
    </dgm:pt>
    <dgm:pt modelId="{82F79C42-0C38-4A60-A9BA-003B60E34EA3}" type="pres">
      <dgm:prSet presAssocID="{ACE78FC1-B260-4176-B0DE-ECB4166862B1}" presName="linNode" presStyleCnt="0"/>
      <dgm:spPr/>
    </dgm:pt>
    <dgm:pt modelId="{7EC32A8E-19D3-4971-80CB-21B63EA98014}" type="pres">
      <dgm:prSet presAssocID="{ACE78FC1-B260-4176-B0DE-ECB4166862B1}" presName="parentText" presStyleLbl="node1" presStyleIdx="5" presStyleCnt="6" custScaleX="136699">
        <dgm:presLayoutVars>
          <dgm:chMax val="1"/>
          <dgm:bulletEnabled val="1"/>
        </dgm:presLayoutVars>
      </dgm:prSet>
      <dgm:spPr/>
    </dgm:pt>
  </dgm:ptLst>
  <dgm:cxnLst>
    <dgm:cxn modelId="{814A7A05-7546-47FF-8622-50AB921EB5DA}" type="presOf" srcId="{CCD319B5-67EC-4EE1-B8BD-3D467E73687C}" destId="{051ADC4F-C3BD-498C-BC30-827651C5C5CA}" srcOrd="0" destOrd="0" presId="urn:microsoft.com/office/officeart/2005/8/layout/vList5"/>
    <dgm:cxn modelId="{C0A9440C-ADBF-4EEB-9B4C-2895D9378ADB}" srcId="{CDA29A19-6255-4DA2-AD0F-9CB34439B248}" destId="{ACE78FC1-B260-4176-B0DE-ECB4166862B1}" srcOrd="5" destOrd="0" parTransId="{5AD36E03-C4FA-4231-ABA0-8E98109AB0E9}" sibTransId="{F4A511AB-44C3-4C31-9100-7C39FCF73AA5}"/>
    <dgm:cxn modelId="{0A370510-1C11-4549-8D78-662DCA3BEF53}" srcId="{CDA29A19-6255-4DA2-AD0F-9CB34439B248}" destId="{CCD319B5-67EC-4EE1-B8BD-3D467E73687C}" srcOrd="4" destOrd="0" parTransId="{CC8FBA53-E823-4886-9872-1AFCFD9D8C18}" sibTransId="{2126A832-9702-4768-9468-A846F531F5A9}"/>
    <dgm:cxn modelId="{921CEB22-5A9B-4710-9436-150A6ACE0342}" srcId="{CDA29A19-6255-4DA2-AD0F-9CB34439B248}" destId="{71B8F0B9-4230-480A-AC2D-151C7F40A6F8}" srcOrd="3" destOrd="0" parTransId="{5A7D987D-4ED1-484F-9417-FAE253E5361B}" sibTransId="{B21E86C0-B6E7-4623-A2FD-ED0916D334D3}"/>
    <dgm:cxn modelId="{686BC12F-A5DC-42CC-A8AE-558B4859EC80}" type="presOf" srcId="{ACE78FC1-B260-4176-B0DE-ECB4166862B1}" destId="{7EC32A8E-19D3-4971-80CB-21B63EA98014}" srcOrd="0" destOrd="0" presId="urn:microsoft.com/office/officeart/2005/8/layout/vList5"/>
    <dgm:cxn modelId="{3858FD46-3302-4C1A-BADF-CCE04DB7637B}" type="presOf" srcId="{2E895895-F371-4EB3-829E-7EDDBC8F6DF5}" destId="{6649633E-222E-493F-BD16-65A7C06979C3}" srcOrd="0" destOrd="0" presId="urn:microsoft.com/office/officeart/2005/8/layout/vList5"/>
    <dgm:cxn modelId="{28C03553-D2D0-4D90-B29B-226F2F8E46C7}" srcId="{CDA29A19-6255-4DA2-AD0F-9CB34439B248}" destId="{757B9914-C87A-477C-8336-9EBC076D1FA3}" srcOrd="0" destOrd="0" parTransId="{6DD7569C-E0FD-4A7E-BB29-5E39AF06C0D1}" sibTransId="{39F7206D-370F-421E-B73D-EB98F207EB8B}"/>
    <dgm:cxn modelId="{AEB71883-4443-47A0-92EB-2A3174B12B65}" type="presOf" srcId="{71B8F0B9-4230-480A-AC2D-151C7F40A6F8}" destId="{D259740A-6565-4A3F-9F0C-FADB94515B62}" srcOrd="0" destOrd="0" presId="urn:microsoft.com/office/officeart/2005/8/layout/vList5"/>
    <dgm:cxn modelId="{AC0DD984-570D-49A7-A8A1-382F01FA6958}" type="presOf" srcId="{757B9914-C87A-477C-8336-9EBC076D1FA3}" destId="{8BB6FA0B-78FB-415E-B83A-5D7B0E946AB9}" srcOrd="0" destOrd="0" presId="urn:microsoft.com/office/officeart/2005/8/layout/vList5"/>
    <dgm:cxn modelId="{B1557692-BE6F-40DD-AC9B-135E3E0E2700}" type="presOf" srcId="{3C3B141D-6999-48AD-BE77-FEE903E814F2}" destId="{EDCF648C-B4D0-4DC6-963E-FA89707F2BDD}" srcOrd="0" destOrd="0" presId="urn:microsoft.com/office/officeart/2005/8/layout/vList5"/>
    <dgm:cxn modelId="{15A2C1AF-F47B-4A4C-B752-0078C08750E6}" srcId="{CDA29A19-6255-4DA2-AD0F-9CB34439B248}" destId="{3C3B141D-6999-48AD-BE77-FEE903E814F2}" srcOrd="2" destOrd="0" parTransId="{B7B788A8-413C-4289-BA80-B7DE05BD0837}" sibTransId="{8E129687-3D7D-4104-9AB4-E35FA9A3A48F}"/>
    <dgm:cxn modelId="{07CFB4D1-D15A-457C-BE1D-889227882BA9}" type="presOf" srcId="{CDA29A19-6255-4DA2-AD0F-9CB34439B248}" destId="{CC52E90F-E651-40E7-803B-1A938D074EB6}" srcOrd="0" destOrd="0" presId="urn:microsoft.com/office/officeart/2005/8/layout/vList5"/>
    <dgm:cxn modelId="{64DEDED3-CBA9-4831-9776-BDE8622863DC}" srcId="{CDA29A19-6255-4DA2-AD0F-9CB34439B248}" destId="{2E895895-F371-4EB3-829E-7EDDBC8F6DF5}" srcOrd="1" destOrd="0" parTransId="{9FCC4E64-F133-442C-9C32-8CEB3F4A8C52}" sibTransId="{8DCE2FA5-1A3F-4CAF-92C0-29FFF9768D02}"/>
    <dgm:cxn modelId="{F6734AB4-C239-48D9-80FA-9161349FEA49}" type="presParOf" srcId="{CC52E90F-E651-40E7-803B-1A938D074EB6}" destId="{98D451C8-5E31-4F7D-BFB0-CDE19F09DF02}" srcOrd="0" destOrd="0" presId="urn:microsoft.com/office/officeart/2005/8/layout/vList5"/>
    <dgm:cxn modelId="{67F0FBA3-8AF4-43B7-9F3B-8C26D25940C2}" type="presParOf" srcId="{98D451C8-5E31-4F7D-BFB0-CDE19F09DF02}" destId="{8BB6FA0B-78FB-415E-B83A-5D7B0E946AB9}" srcOrd="0" destOrd="0" presId="urn:microsoft.com/office/officeart/2005/8/layout/vList5"/>
    <dgm:cxn modelId="{96BC7002-3C92-4D41-BA0E-4A580C2814D0}" type="presParOf" srcId="{CC52E90F-E651-40E7-803B-1A938D074EB6}" destId="{114B9445-B659-418E-946D-050A0B0DD8F2}" srcOrd="1" destOrd="0" presId="urn:microsoft.com/office/officeart/2005/8/layout/vList5"/>
    <dgm:cxn modelId="{45BA2463-272F-422A-B27F-E03EF7AF6013}" type="presParOf" srcId="{CC52E90F-E651-40E7-803B-1A938D074EB6}" destId="{DDA8A799-7EF6-4F8E-A008-5D6F0419B785}" srcOrd="2" destOrd="0" presId="urn:microsoft.com/office/officeart/2005/8/layout/vList5"/>
    <dgm:cxn modelId="{097BBDD3-5176-470D-A7B9-5CED13371431}" type="presParOf" srcId="{DDA8A799-7EF6-4F8E-A008-5D6F0419B785}" destId="{6649633E-222E-493F-BD16-65A7C06979C3}" srcOrd="0" destOrd="0" presId="urn:microsoft.com/office/officeart/2005/8/layout/vList5"/>
    <dgm:cxn modelId="{BF86F023-AA29-4C0F-ABFE-8894B6E204F3}" type="presParOf" srcId="{CC52E90F-E651-40E7-803B-1A938D074EB6}" destId="{89D1AE4C-5558-4F8A-A215-F6B7AFDFB622}" srcOrd="3" destOrd="0" presId="urn:microsoft.com/office/officeart/2005/8/layout/vList5"/>
    <dgm:cxn modelId="{36F5105C-12FA-423C-A4FF-B29295768ECE}" type="presParOf" srcId="{CC52E90F-E651-40E7-803B-1A938D074EB6}" destId="{48A93A10-00AA-4DCA-985C-DA3798D05C55}" srcOrd="4" destOrd="0" presId="urn:microsoft.com/office/officeart/2005/8/layout/vList5"/>
    <dgm:cxn modelId="{C5D5ECB8-4830-4AFB-BE35-DB533393CF06}" type="presParOf" srcId="{48A93A10-00AA-4DCA-985C-DA3798D05C55}" destId="{EDCF648C-B4D0-4DC6-963E-FA89707F2BDD}" srcOrd="0" destOrd="0" presId="urn:microsoft.com/office/officeart/2005/8/layout/vList5"/>
    <dgm:cxn modelId="{BB931436-0B60-4383-AF13-C6C4C5790E71}" type="presParOf" srcId="{CC52E90F-E651-40E7-803B-1A938D074EB6}" destId="{72D03EAD-0865-4308-8B85-A3D7CE2E8D46}" srcOrd="5" destOrd="0" presId="urn:microsoft.com/office/officeart/2005/8/layout/vList5"/>
    <dgm:cxn modelId="{112A8BF6-3C0F-4984-B166-30548859027A}" type="presParOf" srcId="{CC52E90F-E651-40E7-803B-1A938D074EB6}" destId="{B5DABD33-6E4B-47AA-910E-6CDDDE6D9B48}" srcOrd="6" destOrd="0" presId="urn:microsoft.com/office/officeart/2005/8/layout/vList5"/>
    <dgm:cxn modelId="{35173ADE-3F4E-415D-A546-61BE22778B35}" type="presParOf" srcId="{B5DABD33-6E4B-47AA-910E-6CDDDE6D9B48}" destId="{D259740A-6565-4A3F-9F0C-FADB94515B62}" srcOrd="0" destOrd="0" presId="urn:microsoft.com/office/officeart/2005/8/layout/vList5"/>
    <dgm:cxn modelId="{F89F6EF2-CCEA-435E-A686-C0B9592F8A39}" type="presParOf" srcId="{CC52E90F-E651-40E7-803B-1A938D074EB6}" destId="{0D9DCAD4-DA3C-4295-AE96-3ACD17DD6D75}" srcOrd="7" destOrd="0" presId="urn:microsoft.com/office/officeart/2005/8/layout/vList5"/>
    <dgm:cxn modelId="{9BE83CA2-11D7-4BD8-88E1-3A6472A7E691}" type="presParOf" srcId="{CC52E90F-E651-40E7-803B-1A938D074EB6}" destId="{BFDDF8E2-27E0-4C1C-B99F-B6742AAC8958}" srcOrd="8" destOrd="0" presId="urn:microsoft.com/office/officeart/2005/8/layout/vList5"/>
    <dgm:cxn modelId="{00962800-11BB-4F72-A990-51DF2583EDBD}" type="presParOf" srcId="{BFDDF8E2-27E0-4C1C-B99F-B6742AAC8958}" destId="{051ADC4F-C3BD-498C-BC30-827651C5C5CA}" srcOrd="0" destOrd="0" presId="urn:microsoft.com/office/officeart/2005/8/layout/vList5"/>
    <dgm:cxn modelId="{51F34DCE-21C3-451A-B113-AB4123B50F28}" type="presParOf" srcId="{CC52E90F-E651-40E7-803B-1A938D074EB6}" destId="{17489042-1C37-477F-95DD-53881A61EAFE}" srcOrd="9" destOrd="0" presId="urn:microsoft.com/office/officeart/2005/8/layout/vList5"/>
    <dgm:cxn modelId="{5BE1670B-E823-44F3-9ED1-8C7BA13A0BC5}" type="presParOf" srcId="{CC52E90F-E651-40E7-803B-1A938D074EB6}" destId="{82F79C42-0C38-4A60-A9BA-003B60E34EA3}" srcOrd="10" destOrd="0" presId="urn:microsoft.com/office/officeart/2005/8/layout/vList5"/>
    <dgm:cxn modelId="{0A9BBE8E-3103-4B69-866B-2511784224A3}" type="presParOf" srcId="{82F79C42-0C38-4A60-A9BA-003B60E34EA3}" destId="{7EC32A8E-19D3-4971-80CB-21B63EA98014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A5F1795-84D1-43A9-A24D-CBD819546527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B375736C-1ADF-4292-8FB1-9C84BAE01CD9}">
      <dgm:prSet phldrT="[Text]" custT="1"/>
      <dgm:spPr/>
      <dgm:t>
        <a:bodyPr/>
        <a:lstStyle/>
        <a:p>
          <a:pPr>
            <a:buFont typeface="+mj-lt"/>
            <a:buAutoNum type="alphaLcParenR"/>
          </a:pPr>
          <a:r>
            <a:rPr lang="cs-CZ" sz="1600" b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Verš sylabický (</a:t>
          </a:r>
          <a:r>
            <a:rPr lang="cs-CZ" sz="1600" b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силлаб</a:t>
          </a:r>
          <a:r>
            <a:rPr lang="cs-CZ" sz="1600" b="0" u="sng" dirty="0" err="1">
              <a:latin typeface="Times New Roman" panose="02020603050405020304" pitchFamily="18" charset="0"/>
              <a:cs typeface="Times New Roman" panose="02020603050405020304" pitchFamily="18" charset="0"/>
            </a:rPr>
            <a:t>и</a:t>
          </a:r>
          <a:r>
            <a:rPr lang="cs-CZ" sz="1600" b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ческая</a:t>
          </a:r>
          <a:r>
            <a:rPr lang="cs-CZ" sz="1600" b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600" b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система</a:t>
          </a:r>
          <a:r>
            <a:rPr lang="cs-CZ" sz="1600" b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endParaRPr lang="cs-CZ" sz="16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B9D9A49-B2A0-450A-A226-6A0826C5CEF4}" type="parTrans" cxnId="{4FB09115-244A-4DFB-9A73-CA9A810BB9F7}">
      <dgm:prSet/>
      <dgm:spPr/>
      <dgm:t>
        <a:bodyPr/>
        <a:lstStyle/>
        <a:p>
          <a:endParaRPr lang="cs-CZ"/>
        </a:p>
      </dgm:t>
    </dgm:pt>
    <dgm:pt modelId="{7CB6B7BE-3F20-4DC3-9A6A-3BA731556986}" type="sibTrans" cxnId="{4FB09115-244A-4DFB-9A73-CA9A810BB9F7}">
      <dgm:prSet/>
      <dgm:spPr/>
      <dgm:t>
        <a:bodyPr/>
        <a:lstStyle/>
        <a:p>
          <a:endParaRPr lang="cs-CZ"/>
        </a:p>
      </dgm:t>
    </dgm:pt>
    <dgm:pt modelId="{913E0FA0-5288-45FC-8EC1-75E90803FD86}">
      <dgm:prSet phldrT="[Text]" custT="1"/>
      <dgm:spPr/>
      <dgm:t>
        <a:bodyPr/>
        <a:lstStyle/>
        <a:p>
          <a:r>
            <a:rPr lang="ru-RU" sz="16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Verš</a:t>
          </a:r>
          <a:r>
            <a:rPr lang="ru-RU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časoměrný</a:t>
          </a:r>
          <a:r>
            <a:rPr lang="ru-RU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/ </a:t>
          </a:r>
          <a:r>
            <a:rPr lang="ru-RU" sz="16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časomíra</a:t>
          </a:r>
          <a:r>
            <a:rPr lang="ru-RU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 (метр</a:t>
          </a:r>
          <a:r>
            <a:rPr lang="ru-RU" sz="1600" b="0" u="sng" dirty="0">
              <a:latin typeface="Times New Roman" panose="02020603050405020304" pitchFamily="18" charset="0"/>
              <a:cs typeface="Times New Roman" panose="02020603050405020304" pitchFamily="18" charset="0"/>
            </a:rPr>
            <a:t>и</a:t>
          </a:r>
          <a:r>
            <a:rPr lang="ru-RU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ческая, квантитат</a:t>
          </a:r>
          <a:r>
            <a:rPr lang="ru-RU" sz="1600" b="0" u="sng" dirty="0">
              <a:latin typeface="Times New Roman" panose="02020603050405020304" pitchFamily="18" charset="0"/>
              <a:cs typeface="Times New Roman" panose="02020603050405020304" pitchFamily="18" charset="0"/>
            </a:rPr>
            <a:t>и</a:t>
          </a:r>
          <a:r>
            <a:rPr lang="ru-RU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вная система)</a:t>
          </a:r>
          <a:endParaRPr lang="cs-CZ" sz="16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47D3A8-C0B1-4320-90F6-0056DF8D9A5E}" type="parTrans" cxnId="{7719AD31-B592-4393-806F-BD03E5699659}">
      <dgm:prSet/>
      <dgm:spPr/>
      <dgm:t>
        <a:bodyPr/>
        <a:lstStyle/>
        <a:p>
          <a:endParaRPr lang="cs-CZ"/>
        </a:p>
      </dgm:t>
    </dgm:pt>
    <dgm:pt modelId="{F914BF90-4C56-40BC-8B8A-58141686796B}" type="sibTrans" cxnId="{7719AD31-B592-4393-806F-BD03E5699659}">
      <dgm:prSet/>
      <dgm:spPr/>
      <dgm:t>
        <a:bodyPr/>
        <a:lstStyle/>
        <a:p>
          <a:endParaRPr lang="cs-CZ"/>
        </a:p>
      </dgm:t>
    </dgm:pt>
    <dgm:pt modelId="{78524C24-A40C-42C0-92B6-C3CD37207811}">
      <dgm:prSet phldrT="[Text]" custT="1"/>
      <dgm:spPr/>
      <dgm:t>
        <a:bodyPr/>
        <a:lstStyle/>
        <a:p>
          <a:pPr>
            <a:buFont typeface="+mj-lt"/>
            <a:buAutoNum type="alphaLcParenR"/>
          </a:pPr>
          <a:r>
            <a:rPr lang="cs-CZ" sz="1600" b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Verš tónický (</a:t>
          </a:r>
          <a:r>
            <a:rPr lang="cs-CZ" sz="1600" b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тон</a:t>
          </a:r>
          <a:r>
            <a:rPr lang="cs-CZ" sz="1600" b="0" u="sng" dirty="0" err="1">
              <a:latin typeface="Times New Roman" panose="02020603050405020304" pitchFamily="18" charset="0"/>
              <a:cs typeface="Times New Roman" panose="02020603050405020304" pitchFamily="18" charset="0"/>
            </a:rPr>
            <a:t>и</a:t>
          </a:r>
          <a:r>
            <a:rPr lang="cs-CZ" sz="1600" b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ческая</a:t>
          </a:r>
          <a:r>
            <a:rPr lang="cs-CZ" sz="1600" b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cs-CZ" sz="1600" b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система</a:t>
          </a:r>
          <a:r>
            <a:rPr lang="cs-CZ" sz="1600" b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cs-CZ" sz="16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42EE02-3C87-44C5-A086-DCC1AF63C194}" type="parTrans" cxnId="{6308063B-0E0D-413F-8964-6B265D553E72}">
      <dgm:prSet/>
      <dgm:spPr/>
      <dgm:t>
        <a:bodyPr/>
        <a:lstStyle/>
        <a:p>
          <a:endParaRPr lang="cs-CZ"/>
        </a:p>
      </dgm:t>
    </dgm:pt>
    <dgm:pt modelId="{A3308026-877E-4911-B289-F5E6ED6F3E42}" type="sibTrans" cxnId="{6308063B-0E0D-413F-8964-6B265D553E72}">
      <dgm:prSet/>
      <dgm:spPr/>
      <dgm:t>
        <a:bodyPr/>
        <a:lstStyle/>
        <a:p>
          <a:endParaRPr lang="cs-CZ"/>
        </a:p>
      </dgm:t>
    </dgm:pt>
    <dgm:pt modelId="{BE6A75DE-2242-479F-9390-586CDDCB51EE}">
      <dgm:prSet phldrT="[Text]" custT="1"/>
      <dgm:spPr/>
      <dgm:t>
        <a:bodyPr/>
        <a:lstStyle/>
        <a:p>
          <a:pPr>
            <a:buFont typeface="+mj-lt"/>
            <a:buAutoNum type="alphaLcParenR"/>
          </a:pPr>
          <a:r>
            <a:rPr lang="cs-CZ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Verš sylabotónický (</a:t>
          </a:r>
          <a:r>
            <a:rPr lang="ru-RU" sz="1600" b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силлабо</a:t>
          </a:r>
          <a:r>
            <a:rPr lang="cs-CZ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ru-RU" sz="1600" b="0" dirty="0">
              <a:latin typeface="Times New Roman" panose="02020603050405020304" pitchFamily="18" charset="0"/>
              <a:cs typeface="Times New Roman" panose="02020603050405020304" pitchFamily="18" charset="0"/>
            </a:rPr>
            <a:t>тоническая система) </a:t>
          </a:r>
          <a:endParaRPr lang="cs-CZ" sz="16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F305B7-34CD-4014-9C5B-381E1ABE4CF5}" type="parTrans" cxnId="{EBD17935-2EB1-40A5-88DB-F7DC0AC9951D}">
      <dgm:prSet/>
      <dgm:spPr/>
      <dgm:t>
        <a:bodyPr/>
        <a:lstStyle/>
        <a:p>
          <a:endParaRPr lang="cs-CZ"/>
        </a:p>
      </dgm:t>
    </dgm:pt>
    <dgm:pt modelId="{1106FA03-FD1A-45C7-8450-38218F9D4AF4}" type="sibTrans" cxnId="{EBD17935-2EB1-40A5-88DB-F7DC0AC9951D}">
      <dgm:prSet/>
      <dgm:spPr/>
      <dgm:t>
        <a:bodyPr/>
        <a:lstStyle/>
        <a:p>
          <a:endParaRPr lang="cs-CZ"/>
        </a:p>
      </dgm:t>
    </dgm:pt>
    <dgm:pt modelId="{7AE93DCD-1215-4B73-8B3B-9C6F010277D9}">
      <dgm:prSet phldrT="[Text]" custT="1"/>
      <dgm:spPr/>
      <dgm:t>
        <a:bodyPr/>
        <a:lstStyle/>
        <a:p>
          <a:pPr>
            <a:buFont typeface="+mj-lt"/>
            <a:buAutoNum type="alphaLcParenR"/>
          </a:pPr>
          <a:r>
            <a:rPr lang="cs-CZ" sz="1600" b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Verš bezrozměrný </a:t>
          </a:r>
          <a:endParaRPr lang="cs-CZ" sz="16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08A8146-4A61-458B-A46A-A0C7D6352617}" type="parTrans" cxnId="{8EB8412D-7AD9-49E4-96A6-6E0132A45CB0}">
      <dgm:prSet/>
      <dgm:spPr/>
      <dgm:t>
        <a:bodyPr/>
        <a:lstStyle/>
        <a:p>
          <a:endParaRPr lang="cs-CZ"/>
        </a:p>
      </dgm:t>
    </dgm:pt>
    <dgm:pt modelId="{C98CF315-3D3A-4E21-8394-6D3334D284FF}" type="sibTrans" cxnId="{8EB8412D-7AD9-49E4-96A6-6E0132A45CB0}">
      <dgm:prSet/>
      <dgm:spPr/>
      <dgm:t>
        <a:bodyPr/>
        <a:lstStyle/>
        <a:p>
          <a:endParaRPr lang="cs-CZ"/>
        </a:p>
      </dgm:t>
    </dgm:pt>
    <dgm:pt modelId="{D1BC4DA6-C796-4408-BBC8-B83570FCA7F4}">
      <dgm:prSet phldrT="[Text]" custT="1"/>
      <dgm:spPr/>
      <dgm:t>
        <a:bodyPr/>
        <a:lstStyle/>
        <a:p>
          <a:pPr>
            <a:buFont typeface="+mj-lt"/>
            <a:buAutoNum type="alphaLcParenR"/>
          </a:pPr>
          <a:r>
            <a:rPr lang="cs-CZ" sz="1600" b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Verš volný (</a:t>
          </a:r>
          <a:r>
            <a:rPr lang="cs-CZ" sz="1600" b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своб</a:t>
          </a:r>
          <a:r>
            <a:rPr lang="cs-CZ" sz="1600" b="0" u="sng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</a:t>
          </a:r>
          <a:r>
            <a:rPr lang="cs-CZ" sz="1600" b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дный</a:t>
          </a:r>
          <a:r>
            <a:rPr lang="cs-CZ" sz="1600" b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600" b="0" u="none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стих</a:t>
          </a:r>
          <a:r>
            <a:rPr lang="cs-CZ" sz="1600" b="0" u="none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cs-CZ" sz="16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753FB9-10EE-497F-A6DA-F0EBD91E2C83}" type="parTrans" cxnId="{AA9C1AD0-266E-490C-A886-86A6F1E6C81B}">
      <dgm:prSet/>
      <dgm:spPr/>
      <dgm:t>
        <a:bodyPr/>
        <a:lstStyle/>
        <a:p>
          <a:endParaRPr lang="cs-CZ"/>
        </a:p>
      </dgm:t>
    </dgm:pt>
    <dgm:pt modelId="{25CA3C12-8D08-4ADA-8626-76175E4E12DA}" type="sibTrans" cxnId="{AA9C1AD0-266E-490C-A886-86A6F1E6C81B}">
      <dgm:prSet/>
      <dgm:spPr/>
      <dgm:t>
        <a:bodyPr/>
        <a:lstStyle/>
        <a:p>
          <a:endParaRPr lang="cs-CZ"/>
        </a:p>
      </dgm:t>
    </dgm:pt>
    <dgm:pt modelId="{41B8CAC8-16B2-4F28-A286-7204939D98FE}" type="pres">
      <dgm:prSet presAssocID="{7A5F1795-84D1-43A9-A24D-CBD819546527}" presName="Name0" presStyleCnt="0">
        <dgm:presLayoutVars>
          <dgm:chMax val="7"/>
          <dgm:chPref val="7"/>
          <dgm:dir/>
        </dgm:presLayoutVars>
      </dgm:prSet>
      <dgm:spPr/>
    </dgm:pt>
    <dgm:pt modelId="{0B27566B-9161-40BF-B24C-E2BC9A19B9C8}" type="pres">
      <dgm:prSet presAssocID="{7A5F1795-84D1-43A9-A24D-CBD819546527}" presName="Name1" presStyleCnt="0"/>
      <dgm:spPr/>
    </dgm:pt>
    <dgm:pt modelId="{23D03CD5-00DE-4D94-8B1F-5DE24D6C4C5C}" type="pres">
      <dgm:prSet presAssocID="{7A5F1795-84D1-43A9-A24D-CBD819546527}" presName="cycle" presStyleCnt="0"/>
      <dgm:spPr/>
    </dgm:pt>
    <dgm:pt modelId="{DD117A98-EB69-47E6-9950-732570BA0001}" type="pres">
      <dgm:prSet presAssocID="{7A5F1795-84D1-43A9-A24D-CBD819546527}" presName="srcNode" presStyleLbl="node1" presStyleIdx="0" presStyleCnt="6"/>
      <dgm:spPr/>
    </dgm:pt>
    <dgm:pt modelId="{5D38D41A-54B3-484A-8696-14B804D521F6}" type="pres">
      <dgm:prSet presAssocID="{7A5F1795-84D1-43A9-A24D-CBD819546527}" presName="conn" presStyleLbl="parChTrans1D2" presStyleIdx="0" presStyleCnt="1"/>
      <dgm:spPr/>
    </dgm:pt>
    <dgm:pt modelId="{C6B10344-78C4-4C77-837B-41242F2FF321}" type="pres">
      <dgm:prSet presAssocID="{7A5F1795-84D1-43A9-A24D-CBD819546527}" presName="extraNode" presStyleLbl="node1" presStyleIdx="0" presStyleCnt="6"/>
      <dgm:spPr/>
    </dgm:pt>
    <dgm:pt modelId="{F5DC4237-4D61-4924-AE7F-2C98B9BBCB74}" type="pres">
      <dgm:prSet presAssocID="{7A5F1795-84D1-43A9-A24D-CBD819546527}" presName="dstNode" presStyleLbl="node1" presStyleIdx="0" presStyleCnt="6"/>
      <dgm:spPr/>
    </dgm:pt>
    <dgm:pt modelId="{66E0590C-86F0-435A-B3DC-6F791A794F3C}" type="pres">
      <dgm:prSet presAssocID="{B375736C-1ADF-4292-8FB1-9C84BAE01CD9}" presName="text_1" presStyleLbl="node1" presStyleIdx="0" presStyleCnt="6">
        <dgm:presLayoutVars>
          <dgm:bulletEnabled val="1"/>
        </dgm:presLayoutVars>
      </dgm:prSet>
      <dgm:spPr/>
    </dgm:pt>
    <dgm:pt modelId="{FAC1F8C2-601D-40C2-A358-54BFA173C51D}" type="pres">
      <dgm:prSet presAssocID="{B375736C-1ADF-4292-8FB1-9C84BAE01CD9}" presName="accent_1" presStyleCnt="0"/>
      <dgm:spPr/>
    </dgm:pt>
    <dgm:pt modelId="{405DC50D-6D80-4E8F-A612-2620B3567EA1}" type="pres">
      <dgm:prSet presAssocID="{B375736C-1ADF-4292-8FB1-9C84BAE01CD9}" presName="accentRepeatNode" presStyleLbl="solidFgAcc1" presStyleIdx="0" presStyleCnt="6"/>
      <dgm:spPr/>
    </dgm:pt>
    <dgm:pt modelId="{3A6B2DEA-6495-42DF-B783-C21EAFE5AF06}" type="pres">
      <dgm:prSet presAssocID="{913E0FA0-5288-45FC-8EC1-75E90803FD86}" presName="text_2" presStyleLbl="node1" presStyleIdx="1" presStyleCnt="6">
        <dgm:presLayoutVars>
          <dgm:bulletEnabled val="1"/>
        </dgm:presLayoutVars>
      </dgm:prSet>
      <dgm:spPr/>
    </dgm:pt>
    <dgm:pt modelId="{29FB24E1-1459-4F47-80E8-0BACE26A0050}" type="pres">
      <dgm:prSet presAssocID="{913E0FA0-5288-45FC-8EC1-75E90803FD86}" presName="accent_2" presStyleCnt="0"/>
      <dgm:spPr/>
    </dgm:pt>
    <dgm:pt modelId="{81C0AF3E-D7A2-465D-A218-0A36EBEE14FC}" type="pres">
      <dgm:prSet presAssocID="{913E0FA0-5288-45FC-8EC1-75E90803FD86}" presName="accentRepeatNode" presStyleLbl="solidFgAcc1" presStyleIdx="1" presStyleCnt="6"/>
      <dgm:spPr/>
    </dgm:pt>
    <dgm:pt modelId="{C7178AA7-D9A5-4F2B-A301-3116A2103FB7}" type="pres">
      <dgm:prSet presAssocID="{78524C24-A40C-42C0-92B6-C3CD37207811}" presName="text_3" presStyleLbl="node1" presStyleIdx="2" presStyleCnt="6">
        <dgm:presLayoutVars>
          <dgm:bulletEnabled val="1"/>
        </dgm:presLayoutVars>
      </dgm:prSet>
      <dgm:spPr/>
    </dgm:pt>
    <dgm:pt modelId="{66387B45-05BA-4497-BFBE-E67D3412DC96}" type="pres">
      <dgm:prSet presAssocID="{78524C24-A40C-42C0-92B6-C3CD37207811}" presName="accent_3" presStyleCnt="0"/>
      <dgm:spPr/>
    </dgm:pt>
    <dgm:pt modelId="{E2FAA6A1-62C0-4554-AAF5-8CD8B90B65FA}" type="pres">
      <dgm:prSet presAssocID="{78524C24-A40C-42C0-92B6-C3CD37207811}" presName="accentRepeatNode" presStyleLbl="solidFgAcc1" presStyleIdx="2" presStyleCnt="6"/>
      <dgm:spPr/>
    </dgm:pt>
    <dgm:pt modelId="{1B9AF32E-9B55-4440-AB80-EE9A998531D1}" type="pres">
      <dgm:prSet presAssocID="{BE6A75DE-2242-479F-9390-586CDDCB51EE}" presName="text_4" presStyleLbl="node1" presStyleIdx="3" presStyleCnt="6">
        <dgm:presLayoutVars>
          <dgm:bulletEnabled val="1"/>
        </dgm:presLayoutVars>
      </dgm:prSet>
      <dgm:spPr/>
    </dgm:pt>
    <dgm:pt modelId="{14878137-DF6E-4CD4-857D-C2F890CB3858}" type="pres">
      <dgm:prSet presAssocID="{BE6A75DE-2242-479F-9390-586CDDCB51EE}" presName="accent_4" presStyleCnt="0"/>
      <dgm:spPr/>
    </dgm:pt>
    <dgm:pt modelId="{7AA79387-E9A2-406A-9463-A436A3FA53E1}" type="pres">
      <dgm:prSet presAssocID="{BE6A75DE-2242-479F-9390-586CDDCB51EE}" presName="accentRepeatNode" presStyleLbl="solidFgAcc1" presStyleIdx="3" presStyleCnt="6"/>
      <dgm:spPr/>
    </dgm:pt>
    <dgm:pt modelId="{C4A02F32-D864-4A6F-B54E-D217314B5FEE}" type="pres">
      <dgm:prSet presAssocID="{7AE93DCD-1215-4B73-8B3B-9C6F010277D9}" presName="text_5" presStyleLbl="node1" presStyleIdx="4" presStyleCnt="6">
        <dgm:presLayoutVars>
          <dgm:bulletEnabled val="1"/>
        </dgm:presLayoutVars>
      </dgm:prSet>
      <dgm:spPr/>
    </dgm:pt>
    <dgm:pt modelId="{ADCFC254-59A1-4003-9576-690FF66FC323}" type="pres">
      <dgm:prSet presAssocID="{7AE93DCD-1215-4B73-8B3B-9C6F010277D9}" presName="accent_5" presStyleCnt="0"/>
      <dgm:spPr/>
    </dgm:pt>
    <dgm:pt modelId="{E2FF3E3D-CFB1-403C-BE33-DC4C7B9A4967}" type="pres">
      <dgm:prSet presAssocID="{7AE93DCD-1215-4B73-8B3B-9C6F010277D9}" presName="accentRepeatNode" presStyleLbl="solidFgAcc1" presStyleIdx="4" presStyleCnt="6"/>
      <dgm:spPr/>
    </dgm:pt>
    <dgm:pt modelId="{97A0E140-E73E-4A85-A8AA-DF5239AC1296}" type="pres">
      <dgm:prSet presAssocID="{D1BC4DA6-C796-4408-BBC8-B83570FCA7F4}" presName="text_6" presStyleLbl="node1" presStyleIdx="5" presStyleCnt="6">
        <dgm:presLayoutVars>
          <dgm:bulletEnabled val="1"/>
        </dgm:presLayoutVars>
      </dgm:prSet>
      <dgm:spPr/>
    </dgm:pt>
    <dgm:pt modelId="{9E0E54D5-BE96-4C39-8A42-53385921AE0A}" type="pres">
      <dgm:prSet presAssocID="{D1BC4DA6-C796-4408-BBC8-B83570FCA7F4}" presName="accent_6" presStyleCnt="0"/>
      <dgm:spPr/>
    </dgm:pt>
    <dgm:pt modelId="{FA0CF11C-416B-4CE6-B755-41CD98B43CD4}" type="pres">
      <dgm:prSet presAssocID="{D1BC4DA6-C796-4408-BBC8-B83570FCA7F4}" presName="accentRepeatNode" presStyleLbl="solidFgAcc1" presStyleIdx="5" presStyleCnt="6"/>
      <dgm:spPr/>
    </dgm:pt>
  </dgm:ptLst>
  <dgm:cxnLst>
    <dgm:cxn modelId="{4FB09115-244A-4DFB-9A73-CA9A810BB9F7}" srcId="{7A5F1795-84D1-43A9-A24D-CBD819546527}" destId="{B375736C-1ADF-4292-8FB1-9C84BAE01CD9}" srcOrd="0" destOrd="0" parTransId="{3B9D9A49-B2A0-450A-A226-6A0826C5CEF4}" sibTransId="{7CB6B7BE-3F20-4DC3-9A6A-3BA731556986}"/>
    <dgm:cxn modelId="{FD8EFD19-D5E5-47DA-AB82-0C8EFE4FF3B4}" type="presOf" srcId="{7A5F1795-84D1-43A9-A24D-CBD819546527}" destId="{41B8CAC8-16B2-4F28-A286-7204939D98FE}" srcOrd="0" destOrd="0" presId="urn:microsoft.com/office/officeart/2008/layout/VerticalCurvedList"/>
    <dgm:cxn modelId="{0A00A12A-C611-4312-B173-8A86A35CB7FC}" type="presOf" srcId="{913E0FA0-5288-45FC-8EC1-75E90803FD86}" destId="{3A6B2DEA-6495-42DF-B783-C21EAFE5AF06}" srcOrd="0" destOrd="0" presId="urn:microsoft.com/office/officeart/2008/layout/VerticalCurvedList"/>
    <dgm:cxn modelId="{8EB8412D-7AD9-49E4-96A6-6E0132A45CB0}" srcId="{7A5F1795-84D1-43A9-A24D-CBD819546527}" destId="{7AE93DCD-1215-4B73-8B3B-9C6F010277D9}" srcOrd="4" destOrd="0" parTransId="{E08A8146-4A61-458B-A46A-A0C7D6352617}" sibTransId="{C98CF315-3D3A-4E21-8394-6D3334D284FF}"/>
    <dgm:cxn modelId="{7719AD31-B592-4393-806F-BD03E5699659}" srcId="{7A5F1795-84D1-43A9-A24D-CBD819546527}" destId="{913E0FA0-5288-45FC-8EC1-75E90803FD86}" srcOrd="1" destOrd="0" parTransId="{6847D3A8-C0B1-4320-90F6-0056DF8D9A5E}" sibTransId="{F914BF90-4C56-40BC-8B8A-58141686796B}"/>
    <dgm:cxn modelId="{EBD17935-2EB1-40A5-88DB-F7DC0AC9951D}" srcId="{7A5F1795-84D1-43A9-A24D-CBD819546527}" destId="{BE6A75DE-2242-479F-9390-586CDDCB51EE}" srcOrd="3" destOrd="0" parTransId="{4DF305B7-34CD-4014-9C5B-381E1ABE4CF5}" sibTransId="{1106FA03-FD1A-45C7-8450-38218F9D4AF4}"/>
    <dgm:cxn modelId="{B971CE37-400E-4E23-8509-770CEB95AED1}" type="presOf" srcId="{78524C24-A40C-42C0-92B6-C3CD37207811}" destId="{C7178AA7-D9A5-4F2B-A301-3116A2103FB7}" srcOrd="0" destOrd="0" presId="urn:microsoft.com/office/officeart/2008/layout/VerticalCurvedList"/>
    <dgm:cxn modelId="{6308063B-0E0D-413F-8964-6B265D553E72}" srcId="{7A5F1795-84D1-43A9-A24D-CBD819546527}" destId="{78524C24-A40C-42C0-92B6-C3CD37207811}" srcOrd="2" destOrd="0" parTransId="{0D42EE02-3C87-44C5-A086-DCC1AF63C194}" sibTransId="{A3308026-877E-4911-B289-F5E6ED6F3E42}"/>
    <dgm:cxn modelId="{8B948C3C-1472-4727-803D-A19665CE0800}" type="presOf" srcId="{D1BC4DA6-C796-4408-BBC8-B83570FCA7F4}" destId="{97A0E140-E73E-4A85-A8AA-DF5239AC1296}" srcOrd="0" destOrd="0" presId="urn:microsoft.com/office/officeart/2008/layout/VerticalCurvedList"/>
    <dgm:cxn modelId="{F1CC6D48-5027-43CC-A848-E4EC5FB6CEC9}" type="presOf" srcId="{7CB6B7BE-3F20-4DC3-9A6A-3BA731556986}" destId="{5D38D41A-54B3-484A-8696-14B804D521F6}" srcOrd="0" destOrd="0" presId="urn:microsoft.com/office/officeart/2008/layout/VerticalCurvedList"/>
    <dgm:cxn modelId="{1750A554-6536-4445-B21F-E06174687B01}" type="presOf" srcId="{B375736C-1ADF-4292-8FB1-9C84BAE01CD9}" destId="{66E0590C-86F0-435A-B3DC-6F791A794F3C}" srcOrd="0" destOrd="0" presId="urn:microsoft.com/office/officeart/2008/layout/VerticalCurvedList"/>
    <dgm:cxn modelId="{D54BD276-08B6-402D-88E3-D94152B09C2E}" type="presOf" srcId="{BE6A75DE-2242-479F-9390-586CDDCB51EE}" destId="{1B9AF32E-9B55-4440-AB80-EE9A998531D1}" srcOrd="0" destOrd="0" presId="urn:microsoft.com/office/officeart/2008/layout/VerticalCurvedList"/>
    <dgm:cxn modelId="{CC87817F-DA3D-420C-9382-640BCF7B7446}" type="presOf" srcId="{7AE93DCD-1215-4B73-8B3B-9C6F010277D9}" destId="{C4A02F32-D864-4A6F-B54E-D217314B5FEE}" srcOrd="0" destOrd="0" presId="urn:microsoft.com/office/officeart/2008/layout/VerticalCurvedList"/>
    <dgm:cxn modelId="{AA9C1AD0-266E-490C-A886-86A6F1E6C81B}" srcId="{7A5F1795-84D1-43A9-A24D-CBD819546527}" destId="{D1BC4DA6-C796-4408-BBC8-B83570FCA7F4}" srcOrd="5" destOrd="0" parTransId="{13753FB9-10EE-497F-A6DA-F0EBD91E2C83}" sibTransId="{25CA3C12-8D08-4ADA-8626-76175E4E12DA}"/>
    <dgm:cxn modelId="{739A64CB-80F7-4183-8C61-1EDCAC897780}" type="presParOf" srcId="{41B8CAC8-16B2-4F28-A286-7204939D98FE}" destId="{0B27566B-9161-40BF-B24C-E2BC9A19B9C8}" srcOrd="0" destOrd="0" presId="urn:microsoft.com/office/officeart/2008/layout/VerticalCurvedList"/>
    <dgm:cxn modelId="{26633757-DB24-404E-9739-B49F11E4448B}" type="presParOf" srcId="{0B27566B-9161-40BF-B24C-E2BC9A19B9C8}" destId="{23D03CD5-00DE-4D94-8B1F-5DE24D6C4C5C}" srcOrd="0" destOrd="0" presId="urn:microsoft.com/office/officeart/2008/layout/VerticalCurvedList"/>
    <dgm:cxn modelId="{54E87EEC-CA31-441A-B879-18235567BB54}" type="presParOf" srcId="{23D03CD5-00DE-4D94-8B1F-5DE24D6C4C5C}" destId="{DD117A98-EB69-47E6-9950-732570BA0001}" srcOrd="0" destOrd="0" presId="urn:microsoft.com/office/officeart/2008/layout/VerticalCurvedList"/>
    <dgm:cxn modelId="{BB26533F-AE49-4A72-B887-56972BA990BB}" type="presParOf" srcId="{23D03CD5-00DE-4D94-8B1F-5DE24D6C4C5C}" destId="{5D38D41A-54B3-484A-8696-14B804D521F6}" srcOrd="1" destOrd="0" presId="urn:microsoft.com/office/officeart/2008/layout/VerticalCurvedList"/>
    <dgm:cxn modelId="{5CDF8FDA-5F63-477A-98FF-20C6701C498E}" type="presParOf" srcId="{23D03CD5-00DE-4D94-8B1F-5DE24D6C4C5C}" destId="{C6B10344-78C4-4C77-837B-41242F2FF321}" srcOrd="2" destOrd="0" presId="urn:microsoft.com/office/officeart/2008/layout/VerticalCurvedList"/>
    <dgm:cxn modelId="{9ECD7429-F6FD-46AA-9485-CB1599269704}" type="presParOf" srcId="{23D03CD5-00DE-4D94-8B1F-5DE24D6C4C5C}" destId="{F5DC4237-4D61-4924-AE7F-2C98B9BBCB74}" srcOrd="3" destOrd="0" presId="urn:microsoft.com/office/officeart/2008/layout/VerticalCurvedList"/>
    <dgm:cxn modelId="{1ADDEBB7-5E84-459C-BA4A-263CCC87DD54}" type="presParOf" srcId="{0B27566B-9161-40BF-B24C-E2BC9A19B9C8}" destId="{66E0590C-86F0-435A-B3DC-6F791A794F3C}" srcOrd="1" destOrd="0" presId="urn:microsoft.com/office/officeart/2008/layout/VerticalCurvedList"/>
    <dgm:cxn modelId="{09BAB9FC-43D3-4C25-8DFA-0F98A4B84CB0}" type="presParOf" srcId="{0B27566B-9161-40BF-B24C-E2BC9A19B9C8}" destId="{FAC1F8C2-601D-40C2-A358-54BFA173C51D}" srcOrd="2" destOrd="0" presId="urn:microsoft.com/office/officeart/2008/layout/VerticalCurvedList"/>
    <dgm:cxn modelId="{00F6EC74-497B-4ED9-A5E8-EA403221FE4B}" type="presParOf" srcId="{FAC1F8C2-601D-40C2-A358-54BFA173C51D}" destId="{405DC50D-6D80-4E8F-A612-2620B3567EA1}" srcOrd="0" destOrd="0" presId="urn:microsoft.com/office/officeart/2008/layout/VerticalCurvedList"/>
    <dgm:cxn modelId="{1538B30B-1DBF-4B3E-A204-58895C85574E}" type="presParOf" srcId="{0B27566B-9161-40BF-B24C-E2BC9A19B9C8}" destId="{3A6B2DEA-6495-42DF-B783-C21EAFE5AF06}" srcOrd="3" destOrd="0" presId="urn:microsoft.com/office/officeart/2008/layout/VerticalCurvedList"/>
    <dgm:cxn modelId="{64453270-2042-42DF-BD70-F9439896294D}" type="presParOf" srcId="{0B27566B-9161-40BF-B24C-E2BC9A19B9C8}" destId="{29FB24E1-1459-4F47-80E8-0BACE26A0050}" srcOrd="4" destOrd="0" presId="urn:microsoft.com/office/officeart/2008/layout/VerticalCurvedList"/>
    <dgm:cxn modelId="{778D98E5-2505-492A-A995-3429ED99AC55}" type="presParOf" srcId="{29FB24E1-1459-4F47-80E8-0BACE26A0050}" destId="{81C0AF3E-D7A2-465D-A218-0A36EBEE14FC}" srcOrd="0" destOrd="0" presId="urn:microsoft.com/office/officeart/2008/layout/VerticalCurvedList"/>
    <dgm:cxn modelId="{CB6ABCF5-EBAC-40C1-A1BC-B090686ED3DF}" type="presParOf" srcId="{0B27566B-9161-40BF-B24C-E2BC9A19B9C8}" destId="{C7178AA7-D9A5-4F2B-A301-3116A2103FB7}" srcOrd="5" destOrd="0" presId="urn:microsoft.com/office/officeart/2008/layout/VerticalCurvedList"/>
    <dgm:cxn modelId="{B79DC08C-E092-4453-98A9-63F80D7B4999}" type="presParOf" srcId="{0B27566B-9161-40BF-B24C-E2BC9A19B9C8}" destId="{66387B45-05BA-4497-BFBE-E67D3412DC96}" srcOrd="6" destOrd="0" presId="urn:microsoft.com/office/officeart/2008/layout/VerticalCurvedList"/>
    <dgm:cxn modelId="{39693D1E-2397-4FCF-AEAC-4AB91971E057}" type="presParOf" srcId="{66387B45-05BA-4497-BFBE-E67D3412DC96}" destId="{E2FAA6A1-62C0-4554-AAF5-8CD8B90B65FA}" srcOrd="0" destOrd="0" presId="urn:microsoft.com/office/officeart/2008/layout/VerticalCurvedList"/>
    <dgm:cxn modelId="{C1850785-8127-470E-A3E3-2D871BE1713E}" type="presParOf" srcId="{0B27566B-9161-40BF-B24C-E2BC9A19B9C8}" destId="{1B9AF32E-9B55-4440-AB80-EE9A998531D1}" srcOrd="7" destOrd="0" presId="urn:microsoft.com/office/officeart/2008/layout/VerticalCurvedList"/>
    <dgm:cxn modelId="{4A60B770-DEF2-4720-92BB-BDE584E951A2}" type="presParOf" srcId="{0B27566B-9161-40BF-B24C-E2BC9A19B9C8}" destId="{14878137-DF6E-4CD4-857D-C2F890CB3858}" srcOrd="8" destOrd="0" presId="urn:microsoft.com/office/officeart/2008/layout/VerticalCurvedList"/>
    <dgm:cxn modelId="{97B6801A-09C2-473D-BCE3-BB37DB13BCE9}" type="presParOf" srcId="{14878137-DF6E-4CD4-857D-C2F890CB3858}" destId="{7AA79387-E9A2-406A-9463-A436A3FA53E1}" srcOrd="0" destOrd="0" presId="urn:microsoft.com/office/officeart/2008/layout/VerticalCurvedList"/>
    <dgm:cxn modelId="{560627FF-3BAA-4994-8356-BF43F1E0AFAE}" type="presParOf" srcId="{0B27566B-9161-40BF-B24C-E2BC9A19B9C8}" destId="{C4A02F32-D864-4A6F-B54E-D217314B5FEE}" srcOrd="9" destOrd="0" presId="urn:microsoft.com/office/officeart/2008/layout/VerticalCurvedList"/>
    <dgm:cxn modelId="{0A234832-C24B-4735-B3BB-5E19160346FD}" type="presParOf" srcId="{0B27566B-9161-40BF-B24C-E2BC9A19B9C8}" destId="{ADCFC254-59A1-4003-9576-690FF66FC323}" srcOrd="10" destOrd="0" presId="urn:microsoft.com/office/officeart/2008/layout/VerticalCurvedList"/>
    <dgm:cxn modelId="{6875BB9F-ECCC-4010-89B1-1999BF51DDF8}" type="presParOf" srcId="{ADCFC254-59A1-4003-9576-690FF66FC323}" destId="{E2FF3E3D-CFB1-403C-BE33-DC4C7B9A4967}" srcOrd="0" destOrd="0" presId="urn:microsoft.com/office/officeart/2008/layout/VerticalCurvedList"/>
    <dgm:cxn modelId="{DC5A7CAE-F643-45B1-A541-BCCCAB3028AF}" type="presParOf" srcId="{0B27566B-9161-40BF-B24C-E2BC9A19B9C8}" destId="{97A0E140-E73E-4A85-A8AA-DF5239AC1296}" srcOrd="11" destOrd="0" presId="urn:microsoft.com/office/officeart/2008/layout/VerticalCurvedList"/>
    <dgm:cxn modelId="{E06DA936-6A61-4E8D-B686-076DF8C0380A}" type="presParOf" srcId="{0B27566B-9161-40BF-B24C-E2BC9A19B9C8}" destId="{9E0E54D5-BE96-4C39-8A42-53385921AE0A}" srcOrd="12" destOrd="0" presId="urn:microsoft.com/office/officeart/2008/layout/VerticalCurvedList"/>
    <dgm:cxn modelId="{E8274871-2B58-4C57-BD55-BFA2B51B023B}" type="presParOf" srcId="{9E0E54D5-BE96-4C39-8A42-53385921AE0A}" destId="{FA0CF11C-416B-4CE6-B755-41CD98B43CD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7EFF34-FA4F-447C-9C1A-52BE110F05AD}">
      <dsp:nvSpPr>
        <dsp:cNvPr id="0" name=""/>
        <dsp:cNvSpPr/>
      </dsp:nvSpPr>
      <dsp:spPr>
        <a:xfrm>
          <a:off x="1672708" y="1173"/>
          <a:ext cx="1881797" cy="77442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METRIKA</a:t>
          </a:r>
          <a:endParaRPr lang="cs-CZ" sz="4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10512" y="38977"/>
        <a:ext cx="1806189" cy="698814"/>
      </dsp:txXfrm>
    </dsp:sp>
    <dsp:sp modelId="{A9B6BB1F-138A-4A16-BDE6-F0673C984E2E}">
      <dsp:nvSpPr>
        <dsp:cNvPr id="0" name=""/>
        <dsp:cNvSpPr/>
      </dsp:nvSpPr>
      <dsp:spPr>
        <a:xfrm>
          <a:off x="1672708" y="814317"/>
          <a:ext cx="1881797" cy="77442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STROFIKA</a:t>
          </a:r>
        </a:p>
      </dsp:txBody>
      <dsp:txXfrm>
        <a:off x="1710512" y="852121"/>
        <a:ext cx="1806189" cy="698814"/>
      </dsp:txXfrm>
    </dsp:sp>
    <dsp:sp modelId="{E839C09E-1A31-477E-8C79-42BC43F6DBE1}">
      <dsp:nvSpPr>
        <dsp:cNvPr id="0" name=""/>
        <dsp:cNvSpPr/>
      </dsp:nvSpPr>
      <dsp:spPr>
        <a:xfrm>
          <a:off x="1672708" y="1627460"/>
          <a:ext cx="1881797" cy="77442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PROZÓDIE</a:t>
          </a:r>
        </a:p>
      </dsp:txBody>
      <dsp:txXfrm>
        <a:off x="1710512" y="1665264"/>
        <a:ext cx="1806189" cy="6988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54FA56-C5E7-4F86-B766-48EBAAF4F58D}">
      <dsp:nvSpPr>
        <dsp:cNvPr id="0" name=""/>
        <dsp:cNvSpPr/>
      </dsp:nvSpPr>
      <dsp:spPr>
        <a:xfrm>
          <a:off x="784959" y="48238"/>
          <a:ext cx="1141209" cy="112592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TEZE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těžká doba, na kterou připadá přízvuk </a:t>
          </a:r>
        </a:p>
      </dsp:txBody>
      <dsp:txXfrm>
        <a:off x="952085" y="213126"/>
        <a:ext cx="806957" cy="796151"/>
      </dsp:txXfrm>
    </dsp:sp>
    <dsp:sp modelId="{35F68BDF-D438-4B87-B596-57818F6B9E71}">
      <dsp:nvSpPr>
        <dsp:cNvPr id="0" name=""/>
        <dsp:cNvSpPr/>
      </dsp:nvSpPr>
      <dsp:spPr>
        <a:xfrm>
          <a:off x="1124602" y="1205945"/>
          <a:ext cx="568194" cy="568194"/>
        </a:xfrm>
        <a:prstGeom prst="mathPlus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800" kern="1200"/>
        </a:p>
      </dsp:txBody>
      <dsp:txXfrm>
        <a:off x="1199916" y="1423222"/>
        <a:ext cx="417566" cy="133640"/>
      </dsp:txXfrm>
    </dsp:sp>
    <dsp:sp modelId="{A6AD5233-5F18-4AA1-9C70-C56A205581BE}">
      <dsp:nvSpPr>
        <dsp:cNvPr id="0" name=""/>
        <dsp:cNvSpPr/>
      </dsp:nvSpPr>
      <dsp:spPr>
        <a:xfrm>
          <a:off x="830919" y="1853687"/>
          <a:ext cx="1155561" cy="1130511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ARZE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lehká doba, nepřízvučná slabika </a:t>
          </a:r>
        </a:p>
      </dsp:txBody>
      <dsp:txXfrm>
        <a:off x="1000147" y="2019247"/>
        <a:ext cx="817105" cy="799391"/>
      </dsp:txXfrm>
    </dsp:sp>
    <dsp:sp modelId="{1A223FF3-D5AC-4477-B816-48945C038F3E}">
      <dsp:nvSpPr>
        <dsp:cNvPr id="0" name=""/>
        <dsp:cNvSpPr/>
      </dsp:nvSpPr>
      <dsp:spPr>
        <a:xfrm rot="21562133">
          <a:off x="2133432" y="1324052"/>
          <a:ext cx="311577" cy="36442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800" kern="1200"/>
        </a:p>
      </dsp:txBody>
      <dsp:txXfrm>
        <a:off x="2133435" y="1397453"/>
        <a:ext cx="218104" cy="218656"/>
      </dsp:txXfrm>
    </dsp:sp>
    <dsp:sp modelId="{DF2B5C52-768F-470A-B531-87DDB7E41CC2}">
      <dsp:nvSpPr>
        <dsp:cNvPr id="0" name=""/>
        <dsp:cNvSpPr/>
      </dsp:nvSpPr>
      <dsp:spPr>
        <a:xfrm>
          <a:off x="2574268" y="512689"/>
          <a:ext cx="1959292" cy="1959292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STOPA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Spojení přízvučné (</a:t>
          </a:r>
          <a:r>
            <a:rPr lang="cs-CZ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ударные</a:t>
          </a:r>
          <a:r>
            <a:rPr lang="cs-CZ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br>
            <a:rPr lang="cs-CZ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cs-CZ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 nepřízvučné (</a:t>
          </a:r>
          <a:r>
            <a:rPr lang="cs-CZ" sz="1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безударные</a:t>
          </a:r>
          <a:r>
            <a:rPr lang="cs-CZ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 slabiky</a:t>
          </a:r>
          <a:endParaRPr lang="cs-CZ" sz="1400" kern="1200" dirty="0"/>
        </a:p>
      </dsp:txBody>
      <dsp:txXfrm>
        <a:off x="2861200" y="799621"/>
        <a:ext cx="1385428" cy="13854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1918BC-5C46-41D3-A8EB-FA24E319403E}">
      <dsp:nvSpPr>
        <dsp:cNvPr id="0" name=""/>
        <dsp:cNvSpPr/>
      </dsp:nvSpPr>
      <dsp:spPr>
        <a:xfrm rot="5400000">
          <a:off x="7129685" y="-3034933"/>
          <a:ext cx="817704" cy="7095093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cs-CZ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na začátku verše.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v české poezii není tak zastoupen, v ruské u symbolistů</a:t>
          </a:r>
        </a:p>
      </dsp:txBody>
      <dsp:txXfrm rot="-5400000">
        <a:off x="3990991" y="143678"/>
        <a:ext cx="7055176" cy="737870"/>
      </dsp:txXfrm>
    </dsp:sp>
    <dsp:sp modelId="{8BB6FA0B-78FB-415E-B83A-5D7B0E946AB9}">
      <dsp:nvSpPr>
        <dsp:cNvPr id="0" name=""/>
        <dsp:cNvSpPr/>
      </dsp:nvSpPr>
      <dsp:spPr>
        <a:xfrm>
          <a:off x="0" y="1548"/>
          <a:ext cx="3990990" cy="102213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Rým přední, čelný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cs-CZ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начальная</a:t>
          </a:r>
          <a:r>
            <a:rPr lang="cs-CZ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рифма</a:t>
          </a:r>
          <a:r>
            <a:rPr lang="cs-CZ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</a:p>
      </dsp:txBody>
      <dsp:txXfrm>
        <a:off x="49896" y="51444"/>
        <a:ext cx="3891198" cy="922338"/>
      </dsp:txXfrm>
    </dsp:sp>
    <dsp:sp modelId="{C0127388-21AC-4FBD-B2D6-8502CE287C50}">
      <dsp:nvSpPr>
        <dsp:cNvPr id="0" name=""/>
        <dsp:cNvSpPr/>
      </dsp:nvSpPr>
      <dsp:spPr>
        <a:xfrm rot="5400000">
          <a:off x="7129685" y="-1961696"/>
          <a:ext cx="817704" cy="7095093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cs-CZ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představuje většinu rýmů, které jsou umístěny na konci verše </a:t>
          </a:r>
        </a:p>
      </dsp:txBody>
      <dsp:txXfrm rot="-5400000">
        <a:off x="3990991" y="1216915"/>
        <a:ext cx="7055176" cy="737870"/>
      </dsp:txXfrm>
    </dsp:sp>
    <dsp:sp modelId="{80FAED89-2202-4763-89D8-C9221A573D39}">
      <dsp:nvSpPr>
        <dsp:cNvPr id="0" name=""/>
        <dsp:cNvSpPr/>
      </dsp:nvSpPr>
      <dsp:spPr>
        <a:xfrm>
          <a:off x="0" y="1102842"/>
          <a:ext cx="3990990" cy="102213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Rým koncový</a:t>
          </a:r>
          <a:r>
            <a:rPr lang="cs-CZ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cs-CZ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конечная</a:t>
          </a:r>
          <a:r>
            <a:rPr lang="cs-CZ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рифма</a:t>
          </a:r>
          <a:r>
            <a:rPr lang="cs-CZ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</a:p>
      </dsp:txBody>
      <dsp:txXfrm>
        <a:off x="49896" y="1152738"/>
        <a:ext cx="3891198" cy="922338"/>
      </dsp:txXfrm>
    </dsp:sp>
    <dsp:sp modelId="{8CD7FA04-9438-4B2A-94B9-CB2368227C60}">
      <dsp:nvSpPr>
        <dsp:cNvPr id="0" name=""/>
        <dsp:cNvSpPr/>
      </dsp:nvSpPr>
      <dsp:spPr>
        <a:xfrm rot="5400000">
          <a:off x="7129685" y="-888459"/>
          <a:ext cx="817704" cy="7095093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rýmují se slova uprostřed verše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ruská lidová poezie, modernisté </a:t>
          </a:r>
        </a:p>
      </dsp:txBody>
      <dsp:txXfrm rot="-5400000">
        <a:off x="3990991" y="2290152"/>
        <a:ext cx="7055176" cy="737870"/>
      </dsp:txXfrm>
    </dsp:sp>
    <dsp:sp modelId="{EDCF648C-B4D0-4DC6-963E-FA89707F2BDD}">
      <dsp:nvSpPr>
        <dsp:cNvPr id="0" name=""/>
        <dsp:cNvSpPr/>
      </dsp:nvSpPr>
      <dsp:spPr>
        <a:xfrm>
          <a:off x="0" y="2148022"/>
          <a:ext cx="3990990" cy="102213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Rým vnitřní</a:t>
          </a:r>
          <a:r>
            <a:rPr lang="cs-CZ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</a:t>
          </a:r>
          <a:r>
            <a:rPr lang="cs-CZ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внутреняя</a:t>
          </a:r>
          <a:r>
            <a:rPr lang="cs-CZ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6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рифма</a:t>
          </a:r>
          <a:r>
            <a:rPr lang="cs-CZ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</a:p>
      </dsp:txBody>
      <dsp:txXfrm>
        <a:off x="49896" y="2197918"/>
        <a:ext cx="3891198" cy="92233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B6FA0B-78FB-415E-B83A-5D7B0E946AB9}">
      <dsp:nvSpPr>
        <dsp:cNvPr id="0" name=""/>
        <dsp:cNvSpPr/>
      </dsp:nvSpPr>
      <dsp:spPr>
        <a:xfrm>
          <a:off x="1663930" y="0"/>
          <a:ext cx="5709463" cy="6175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rým sdružený (</a:t>
          </a:r>
          <a:r>
            <a:rPr lang="cs-CZ" sz="16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смежная</a:t>
          </a:r>
          <a:r>
            <a:rPr lang="cs-CZ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6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рифма</a:t>
          </a:r>
          <a:r>
            <a:rPr lang="cs-CZ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AABBCCDD</a:t>
          </a:r>
        </a:p>
      </dsp:txBody>
      <dsp:txXfrm>
        <a:off x="1694077" y="30147"/>
        <a:ext cx="5649169" cy="557266"/>
      </dsp:txXfrm>
    </dsp:sp>
    <dsp:sp modelId="{6649633E-222E-493F-BD16-65A7C06979C3}">
      <dsp:nvSpPr>
        <dsp:cNvPr id="0" name=""/>
        <dsp:cNvSpPr/>
      </dsp:nvSpPr>
      <dsp:spPr>
        <a:xfrm>
          <a:off x="1644672" y="649850"/>
          <a:ext cx="5759337" cy="6175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rým střídavý (</a:t>
          </a:r>
          <a:r>
            <a:rPr lang="cs-CZ" sz="16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перекрёстная</a:t>
          </a:r>
          <a:r>
            <a:rPr lang="cs-CZ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6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рифма</a:t>
          </a:r>
          <a:r>
            <a:rPr lang="cs-CZ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ABAB nebo CDCD</a:t>
          </a:r>
        </a:p>
      </dsp:txBody>
      <dsp:txXfrm>
        <a:off x="1674819" y="679997"/>
        <a:ext cx="5699043" cy="557266"/>
      </dsp:txXfrm>
    </dsp:sp>
    <dsp:sp modelId="{EDCF648C-B4D0-4DC6-963E-FA89707F2BDD}">
      <dsp:nvSpPr>
        <dsp:cNvPr id="0" name=""/>
        <dsp:cNvSpPr/>
      </dsp:nvSpPr>
      <dsp:spPr>
        <a:xfrm>
          <a:off x="1644672" y="1298288"/>
          <a:ext cx="5768126" cy="6175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rým obkročný (</a:t>
          </a:r>
          <a:r>
            <a:rPr lang="ru-RU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кольцевая</a:t>
          </a:r>
          <a:r>
            <a:rPr lang="cs-CZ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cs-CZ" sz="16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охватная</a:t>
          </a:r>
          <a:r>
            <a:rPr lang="cs-CZ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cs-CZ" sz="16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опоясанная</a:t>
          </a:r>
          <a:r>
            <a:rPr lang="cs-CZ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6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рифма</a:t>
          </a:r>
          <a:r>
            <a:rPr lang="cs-CZ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ABBA </a:t>
          </a:r>
        </a:p>
      </dsp:txBody>
      <dsp:txXfrm>
        <a:off x="1674819" y="1328435"/>
        <a:ext cx="5707832" cy="557266"/>
      </dsp:txXfrm>
    </dsp:sp>
    <dsp:sp modelId="{DDB96E1C-1DBF-48CC-8BCD-18AD884B0B43}">
      <dsp:nvSpPr>
        <dsp:cNvPr id="0" name=""/>
        <dsp:cNvSpPr/>
      </dsp:nvSpPr>
      <dsp:spPr>
        <a:xfrm>
          <a:off x="1644672" y="1946727"/>
          <a:ext cx="5818559" cy="6175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rým přerývaný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ABCB</a:t>
          </a:r>
        </a:p>
      </dsp:txBody>
      <dsp:txXfrm>
        <a:off x="1674819" y="1976874"/>
        <a:ext cx="5758265" cy="557266"/>
      </dsp:txXfrm>
    </dsp:sp>
    <dsp:sp modelId="{C8D63168-59AB-46CE-A58C-8B44AF8886AE}">
      <dsp:nvSpPr>
        <dsp:cNvPr id="0" name=""/>
        <dsp:cNvSpPr/>
      </dsp:nvSpPr>
      <dsp:spPr>
        <a:xfrm>
          <a:off x="1644672" y="2595165"/>
          <a:ext cx="5854968" cy="61756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rým smíšený (</a:t>
          </a:r>
          <a:r>
            <a:rPr lang="ru-RU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сплетённая рифма</a:t>
          </a:r>
          <a:r>
            <a:rPr lang="cs-CZ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</a:p>
      </dsp:txBody>
      <dsp:txXfrm>
        <a:off x="1674819" y="2625312"/>
        <a:ext cx="5794674" cy="55726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B6FA0B-78FB-415E-B83A-5D7B0E946AB9}">
      <dsp:nvSpPr>
        <dsp:cNvPr id="0" name=""/>
        <dsp:cNvSpPr/>
      </dsp:nvSpPr>
      <dsp:spPr>
        <a:xfrm>
          <a:off x="2333069" y="905"/>
          <a:ext cx="4683447" cy="52702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rým gramatický </a:t>
          </a:r>
        </a:p>
      </dsp:txBody>
      <dsp:txXfrm>
        <a:off x="2358796" y="26632"/>
        <a:ext cx="4631993" cy="475567"/>
      </dsp:txXfrm>
    </dsp:sp>
    <dsp:sp modelId="{6649633E-222E-493F-BD16-65A7C06979C3}">
      <dsp:nvSpPr>
        <dsp:cNvPr id="0" name=""/>
        <dsp:cNvSpPr/>
      </dsp:nvSpPr>
      <dsp:spPr>
        <a:xfrm>
          <a:off x="2333069" y="554277"/>
          <a:ext cx="4648442" cy="52702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составная</a:t>
          </a:r>
          <a:r>
            <a:rPr lang="cs-CZ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6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рифма</a:t>
          </a:r>
          <a:endParaRPr lang="cs-CZ" sz="16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58796" y="580004"/>
        <a:ext cx="4596988" cy="475567"/>
      </dsp:txXfrm>
    </dsp:sp>
    <dsp:sp modelId="{EDCF648C-B4D0-4DC6-963E-FA89707F2BDD}">
      <dsp:nvSpPr>
        <dsp:cNvPr id="0" name=""/>
        <dsp:cNvSpPr/>
      </dsp:nvSpPr>
      <dsp:spPr>
        <a:xfrm>
          <a:off x="2333069" y="1107650"/>
          <a:ext cx="4657429" cy="52702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тавтологическая</a:t>
          </a:r>
          <a:r>
            <a:rPr lang="cs-CZ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6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рифма</a:t>
          </a:r>
          <a:endParaRPr lang="cs-CZ" sz="16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58796" y="1133377"/>
        <a:ext cx="4605975" cy="475567"/>
      </dsp:txXfrm>
    </dsp:sp>
    <dsp:sp modelId="{D259740A-6565-4A3F-9F0C-FADB94515B62}">
      <dsp:nvSpPr>
        <dsp:cNvPr id="0" name=""/>
        <dsp:cNvSpPr/>
      </dsp:nvSpPr>
      <dsp:spPr>
        <a:xfrm>
          <a:off x="2333069" y="1661023"/>
          <a:ext cx="4679879" cy="52702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неравносложная</a:t>
          </a:r>
          <a:r>
            <a:rPr lang="cs-CZ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6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рифма</a:t>
          </a:r>
          <a:endParaRPr lang="cs-CZ" sz="16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58796" y="1686750"/>
        <a:ext cx="4628425" cy="475567"/>
      </dsp:txXfrm>
    </dsp:sp>
    <dsp:sp modelId="{051ADC4F-C3BD-498C-BC30-827651C5C5CA}">
      <dsp:nvSpPr>
        <dsp:cNvPr id="0" name=""/>
        <dsp:cNvSpPr/>
      </dsp:nvSpPr>
      <dsp:spPr>
        <a:xfrm>
          <a:off x="2333069" y="2214396"/>
          <a:ext cx="4640465" cy="527021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разноударная</a:t>
          </a:r>
          <a:r>
            <a:rPr lang="cs-CZ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6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рифма</a:t>
          </a:r>
          <a:endParaRPr lang="cs-CZ" sz="16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58796" y="2240123"/>
        <a:ext cx="4589011" cy="475567"/>
      </dsp:txXfrm>
    </dsp:sp>
    <dsp:sp modelId="{7EC32A8E-19D3-4971-80CB-21B63EA98014}">
      <dsp:nvSpPr>
        <dsp:cNvPr id="0" name=""/>
        <dsp:cNvSpPr/>
      </dsp:nvSpPr>
      <dsp:spPr>
        <a:xfrm>
          <a:off x="2333069" y="2767769"/>
          <a:ext cx="4601085" cy="52702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спорадическая</a:t>
          </a:r>
          <a:r>
            <a:rPr lang="cs-CZ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6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рифма</a:t>
          </a:r>
          <a:endParaRPr lang="cs-CZ" sz="16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58796" y="2793496"/>
        <a:ext cx="4549631" cy="47556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38D41A-54B3-484A-8696-14B804D521F6}">
      <dsp:nvSpPr>
        <dsp:cNvPr id="0" name=""/>
        <dsp:cNvSpPr/>
      </dsp:nvSpPr>
      <dsp:spPr>
        <a:xfrm>
          <a:off x="-4291521" y="-658372"/>
          <a:ext cx="5113094" cy="5113094"/>
        </a:xfrm>
        <a:prstGeom prst="blockArc">
          <a:avLst>
            <a:gd name="adj1" fmla="val 18900000"/>
            <a:gd name="adj2" fmla="val 2700000"/>
            <a:gd name="adj3" fmla="val 422"/>
          </a:avLst>
        </a:pr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E0590C-86F0-435A-B3DC-6F791A794F3C}">
      <dsp:nvSpPr>
        <dsp:cNvPr id="0" name=""/>
        <dsp:cNvSpPr/>
      </dsp:nvSpPr>
      <dsp:spPr>
        <a:xfrm>
          <a:off x="307036" y="199915"/>
          <a:ext cx="6455424" cy="39967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246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cs-CZ" sz="1600" b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Verš sylabický (</a:t>
          </a:r>
          <a:r>
            <a:rPr lang="cs-CZ" sz="1600" b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силлаб</a:t>
          </a:r>
          <a:r>
            <a:rPr lang="cs-CZ" sz="1600" b="0" u="sng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и</a:t>
          </a:r>
          <a:r>
            <a:rPr lang="cs-CZ" sz="1600" b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ческая</a:t>
          </a:r>
          <a:r>
            <a:rPr lang="cs-CZ" sz="1600" b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600" b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система</a:t>
          </a:r>
          <a:r>
            <a:rPr lang="cs-CZ" sz="1600" b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 </a:t>
          </a:r>
          <a:endParaRPr lang="cs-CZ" sz="16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7036" y="199915"/>
        <a:ext cx="6455424" cy="399679"/>
      </dsp:txXfrm>
    </dsp:sp>
    <dsp:sp modelId="{405DC50D-6D80-4E8F-A612-2620B3567EA1}">
      <dsp:nvSpPr>
        <dsp:cNvPr id="0" name=""/>
        <dsp:cNvSpPr/>
      </dsp:nvSpPr>
      <dsp:spPr>
        <a:xfrm>
          <a:off x="57236" y="149955"/>
          <a:ext cx="499599" cy="4995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6B2DEA-6495-42DF-B783-C21EAFE5AF06}">
      <dsp:nvSpPr>
        <dsp:cNvPr id="0" name=""/>
        <dsp:cNvSpPr/>
      </dsp:nvSpPr>
      <dsp:spPr>
        <a:xfrm>
          <a:off x="635800" y="799359"/>
          <a:ext cx="6126660" cy="399679"/>
        </a:xfrm>
        <a:prstGeom prst="rect">
          <a:avLst/>
        </a:prstGeom>
        <a:solidFill>
          <a:schemeClr val="accent3">
            <a:hueOff val="1211827"/>
            <a:satOff val="7308"/>
            <a:lumOff val="-443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246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Verš</a:t>
          </a:r>
          <a:r>
            <a:rPr lang="ru-RU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časoměrný</a:t>
          </a:r>
          <a:r>
            <a:rPr lang="ru-RU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/ </a:t>
          </a:r>
          <a:r>
            <a:rPr lang="ru-RU" sz="16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časomíra</a:t>
          </a:r>
          <a:r>
            <a:rPr lang="ru-RU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(метр</a:t>
          </a:r>
          <a:r>
            <a:rPr lang="ru-RU" sz="1600" b="0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и</a:t>
          </a:r>
          <a:r>
            <a:rPr lang="ru-RU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ческая, квантитат</a:t>
          </a:r>
          <a:r>
            <a:rPr lang="ru-RU" sz="1600" b="0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и</a:t>
          </a:r>
          <a:r>
            <a:rPr lang="ru-RU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вная система)</a:t>
          </a:r>
          <a:endParaRPr lang="cs-CZ" sz="16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35800" y="799359"/>
        <a:ext cx="6126660" cy="399679"/>
      </dsp:txXfrm>
    </dsp:sp>
    <dsp:sp modelId="{81C0AF3E-D7A2-465D-A218-0A36EBEE14FC}">
      <dsp:nvSpPr>
        <dsp:cNvPr id="0" name=""/>
        <dsp:cNvSpPr/>
      </dsp:nvSpPr>
      <dsp:spPr>
        <a:xfrm>
          <a:off x="386000" y="749399"/>
          <a:ext cx="499599" cy="4995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211827"/>
              <a:satOff val="7308"/>
              <a:lumOff val="-443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178AA7-D9A5-4F2B-A301-3116A2103FB7}">
      <dsp:nvSpPr>
        <dsp:cNvPr id="0" name=""/>
        <dsp:cNvSpPr/>
      </dsp:nvSpPr>
      <dsp:spPr>
        <a:xfrm>
          <a:off x="786135" y="1398803"/>
          <a:ext cx="5976324" cy="399679"/>
        </a:xfrm>
        <a:prstGeom prst="rect">
          <a:avLst/>
        </a:prstGeom>
        <a:solidFill>
          <a:schemeClr val="accent3">
            <a:hueOff val="2423654"/>
            <a:satOff val="14616"/>
            <a:lumOff val="-88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246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cs-CZ" sz="1600" b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Verš tónický (</a:t>
          </a:r>
          <a:r>
            <a:rPr lang="cs-CZ" sz="1600" b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тон</a:t>
          </a:r>
          <a:r>
            <a:rPr lang="cs-CZ" sz="1600" b="0" u="sng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и</a:t>
          </a:r>
          <a:r>
            <a:rPr lang="cs-CZ" sz="1600" b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ческая</a:t>
          </a:r>
          <a:r>
            <a:rPr lang="cs-CZ" sz="1600" b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 </a:t>
          </a:r>
          <a:r>
            <a:rPr lang="cs-CZ" sz="1600" b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система</a:t>
          </a:r>
          <a:r>
            <a:rPr lang="cs-CZ" sz="1600" b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cs-CZ" sz="16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6135" y="1398803"/>
        <a:ext cx="5976324" cy="399679"/>
      </dsp:txXfrm>
    </dsp:sp>
    <dsp:sp modelId="{E2FAA6A1-62C0-4554-AAF5-8CD8B90B65FA}">
      <dsp:nvSpPr>
        <dsp:cNvPr id="0" name=""/>
        <dsp:cNvSpPr/>
      </dsp:nvSpPr>
      <dsp:spPr>
        <a:xfrm>
          <a:off x="536336" y="1348843"/>
          <a:ext cx="499599" cy="4995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423654"/>
              <a:satOff val="14616"/>
              <a:lumOff val="-886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9AF32E-9B55-4440-AB80-EE9A998531D1}">
      <dsp:nvSpPr>
        <dsp:cNvPr id="0" name=""/>
        <dsp:cNvSpPr/>
      </dsp:nvSpPr>
      <dsp:spPr>
        <a:xfrm>
          <a:off x="786135" y="1997867"/>
          <a:ext cx="5976324" cy="399679"/>
        </a:xfrm>
        <a:prstGeom prst="rect">
          <a:avLst/>
        </a:prstGeom>
        <a:solidFill>
          <a:schemeClr val="accent3">
            <a:hueOff val="3635481"/>
            <a:satOff val="21924"/>
            <a:lumOff val="-1329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246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cs-CZ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Verš sylabotónický (</a:t>
          </a:r>
          <a:r>
            <a:rPr lang="ru-RU" sz="1600" b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силлабо</a:t>
          </a:r>
          <a:r>
            <a:rPr lang="cs-CZ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ru-RU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тоническая система) </a:t>
          </a:r>
          <a:endParaRPr lang="cs-CZ" sz="16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6135" y="1997867"/>
        <a:ext cx="5976324" cy="399679"/>
      </dsp:txXfrm>
    </dsp:sp>
    <dsp:sp modelId="{7AA79387-E9A2-406A-9463-A436A3FA53E1}">
      <dsp:nvSpPr>
        <dsp:cNvPr id="0" name=""/>
        <dsp:cNvSpPr/>
      </dsp:nvSpPr>
      <dsp:spPr>
        <a:xfrm>
          <a:off x="536336" y="1947907"/>
          <a:ext cx="499599" cy="4995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3635481"/>
              <a:satOff val="21924"/>
              <a:lumOff val="-1329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A02F32-D864-4A6F-B54E-D217314B5FEE}">
      <dsp:nvSpPr>
        <dsp:cNvPr id="0" name=""/>
        <dsp:cNvSpPr/>
      </dsp:nvSpPr>
      <dsp:spPr>
        <a:xfrm>
          <a:off x="635800" y="2597310"/>
          <a:ext cx="6126660" cy="399679"/>
        </a:xfrm>
        <a:prstGeom prst="rect">
          <a:avLst/>
        </a:prstGeom>
        <a:solidFill>
          <a:schemeClr val="accent3">
            <a:hueOff val="4847307"/>
            <a:satOff val="29232"/>
            <a:lumOff val="-177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246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cs-CZ" sz="1600" b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Verš bezrozměrný </a:t>
          </a:r>
          <a:endParaRPr lang="cs-CZ" sz="16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35800" y="2597310"/>
        <a:ext cx="6126660" cy="399679"/>
      </dsp:txXfrm>
    </dsp:sp>
    <dsp:sp modelId="{E2FF3E3D-CFB1-403C-BE33-DC4C7B9A4967}">
      <dsp:nvSpPr>
        <dsp:cNvPr id="0" name=""/>
        <dsp:cNvSpPr/>
      </dsp:nvSpPr>
      <dsp:spPr>
        <a:xfrm>
          <a:off x="386000" y="2547350"/>
          <a:ext cx="499599" cy="4995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4847307"/>
              <a:satOff val="29232"/>
              <a:lumOff val="-177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A0E140-E73E-4A85-A8AA-DF5239AC1296}">
      <dsp:nvSpPr>
        <dsp:cNvPr id="0" name=""/>
        <dsp:cNvSpPr/>
      </dsp:nvSpPr>
      <dsp:spPr>
        <a:xfrm>
          <a:off x="307036" y="3196754"/>
          <a:ext cx="6455424" cy="399679"/>
        </a:xfrm>
        <a:prstGeom prst="rect">
          <a:avLst/>
        </a:prstGeom>
        <a:solidFill>
          <a:schemeClr val="accent3">
            <a:hueOff val="6059134"/>
            <a:satOff val="36540"/>
            <a:lumOff val="-221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246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cs-CZ" sz="1600" b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Verš volný (</a:t>
          </a:r>
          <a:r>
            <a:rPr lang="cs-CZ" sz="1600" b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своб</a:t>
          </a:r>
          <a:r>
            <a:rPr lang="cs-CZ" sz="1600" b="0" u="sng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</a:t>
          </a:r>
          <a:r>
            <a:rPr lang="cs-CZ" sz="1600" b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дный</a:t>
          </a:r>
          <a:r>
            <a:rPr lang="cs-CZ" sz="1600" b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cs-CZ" sz="1600" b="0" u="none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стих</a:t>
          </a:r>
          <a:r>
            <a:rPr lang="cs-CZ" sz="1600" b="0" u="none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  <a:endParaRPr lang="cs-CZ" sz="16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7036" y="3196754"/>
        <a:ext cx="6455424" cy="399679"/>
      </dsp:txXfrm>
    </dsp:sp>
    <dsp:sp modelId="{FA0CF11C-416B-4CE6-B755-41CD98B43CD4}">
      <dsp:nvSpPr>
        <dsp:cNvPr id="0" name=""/>
        <dsp:cNvSpPr/>
      </dsp:nvSpPr>
      <dsp:spPr>
        <a:xfrm>
          <a:off x="57236" y="3146794"/>
          <a:ext cx="499599" cy="4995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6059134"/>
              <a:satOff val="36540"/>
              <a:lumOff val="-2215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230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496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170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887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410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987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852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695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223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24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075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619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A95209C-5275-4E15-8EA7-7F42980ABF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3" descr="Obsah obrázku text, mapa&#10;&#10;Popis byl vytvořen automaticky">
            <a:extLst>
              <a:ext uri="{FF2B5EF4-FFF2-40B4-BE49-F238E27FC236}">
                <a16:creationId xmlns:a16="http://schemas.microsoft.com/office/drawing/2014/main" id="{E40C4307-FBF3-4961-A713-BCD5FCDBD97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t="18972" r="-1" b="10697"/>
          <a:stretch/>
        </p:blipFill>
        <p:spPr>
          <a:xfrm>
            <a:off x="20" y="10"/>
            <a:ext cx="12188931" cy="6857990"/>
          </a:xfrm>
          <a:prstGeom prst="rect">
            <a:avLst/>
          </a:prstGeom>
        </p:spPr>
      </p:pic>
      <p:sp>
        <p:nvSpPr>
          <p:cNvPr id="18" name="Rectangle 6">
            <a:extLst>
              <a:ext uri="{FF2B5EF4-FFF2-40B4-BE49-F238E27FC236}">
                <a16:creationId xmlns:a16="http://schemas.microsoft.com/office/drawing/2014/main" id="{4F2ED431-E304-4FF0-9F4E-032783C9D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0 h 5416094"/>
              <a:gd name="connsiteX1" fmla="*/ 657225 w 10515600"/>
              <a:gd name="connsiteY1" fmla="*/ 0 h 5416094"/>
              <a:gd name="connsiteX2" fmla="*/ 1419606 w 10515600"/>
              <a:gd name="connsiteY2" fmla="*/ 0 h 5416094"/>
              <a:gd name="connsiteX3" fmla="*/ 2181987 w 10515600"/>
              <a:gd name="connsiteY3" fmla="*/ 0 h 5416094"/>
              <a:gd name="connsiteX4" fmla="*/ 3049524 w 10515600"/>
              <a:gd name="connsiteY4" fmla="*/ 0 h 5416094"/>
              <a:gd name="connsiteX5" fmla="*/ 3706749 w 10515600"/>
              <a:gd name="connsiteY5" fmla="*/ 0 h 5416094"/>
              <a:gd name="connsiteX6" fmla="*/ 4469130 w 10515600"/>
              <a:gd name="connsiteY6" fmla="*/ 0 h 5416094"/>
              <a:gd name="connsiteX7" fmla="*/ 5126355 w 10515600"/>
              <a:gd name="connsiteY7" fmla="*/ 0 h 5416094"/>
              <a:gd name="connsiteX8" fmla="*/ 5783580 w 10515600"/>
              <a:gd name="connsiteY8" fmla="*/ 0 h 5416094"/>
              <a:gd name="connsiteX9" fmla="*/ 6440805 w 10515600"/>
              <a:gd name="connsiteY9" fmla="*/ 0 h 5416094"/>
              <a:gd name="connsiteX10" fmla="*/ 6782562 w 10515600"/>
              <a:gd name="connsiteY10" fmla="*/ 0 h 5416094"/>
              <a:gd name="connsiteX11" fmla="*/ 7544943 w 10515600"/>
              <a:gd name="connsiteY11" fmla="*/ 0 h 5416094"/>
              <a:gd name="connsiteX12" fmla="*/ 7886700 w 10515600"/>
              <a:gd name="connsiteY12" fmla="*/ 0 h 5416094"/>
              <a:gd name="connsiteX13" fmla="*/ 8543925 w 10515600"/>
              <a:gd name="connsiteY13" fmla="*/ 0 h 5416094"/>
              <a:gd name="connsiteX14" fmla="*/ 9411462 w 10515600"/>
              <a:gd name="connsiteY14" fmla="*/ 0 h 5416094"/>
              <a:gd name="connsiteX15" fmla="*/ 10515600 w 10515600"/>
              <a:gd name="connsiteY15" fmla="*/ 0 h 5416094"/>
              <a:gd name="connsiteX16" fmla="*/ 10515600 w 10515600"/>
              <a:gd name="connsiteY16" fmla="*/ 731173 h 5416094"/>
              <a:gd name="connsiteX17" fmla="*/ 10515600 w 10515600"/>
              <a:gd name="connsiteY17" fmla="*/ 1299863 h 5416094"/>
              <a:gd name="connsiteX18" fmla="*/ 10515600 w 10515600"/>
              <a:gd name="connsiteY18" fmla="*/ 1868552 h 5416094"/>
              <a:gd name="connsiteX19" fmla="*/ 10515600 w 10515600"/>
              <a:gd name="connsiteY19" fmla="*/ 2545564 h 5416094"/>
              <a:gd name="connsiteX20" fmla="*/ 10515600 w 10515600"/>
              <a:gd name="connsiteY20" fmla="*/ 3222576 h 5416094"/>
              <a:gd name="connsiteX21" fmla="*/ 10515600 w 10515600"/>
              <a:gd name="connsiteY21" fmla="*/ 3845427 h 5416094"/>
              <a:gd name="connsiteX22" fmla="*/ 10515600 w 10515600"/>
              <a:gd name="connsiteY22" fmla="*/ 4630760 h 5416094"/>
              <a:gd name="connsiteX23" fmla="*/ 10515600 w 10515600"/>
              <a:gd name="connsiteY23" fmla="*/ 5416094 h 5416094"/>
              <a:gd name="connsiteX24" fmla="*/ 9648063 w 10515600"/>
              <a:gd name="connsiteY24" fmla="*/ 5416094 h 5416094"/>
              <a:gd name="connsiteX25" fmla="*/ 8885682 w 10515600"/>
              <a:gd name="connsiteY25" fmla="*/ 5416094 h 5416094"/>
              <a:gd name="connsiteX26" fmla="*/ 8543925 w 10515600"/>
              <a:gd name="connsiteY26" fmla="*/ 5416094 h 5416094"/>
              <a:gd name="connsiteX27" fmla="*/ 7676388 w 10515600"/>
              <a:gd name="connsiteY27" fmla="*/ 5416094 h 5416094"/>
              <a:gd name="connsiteX28" fmla="*/ 7124319 w 10515600"/>
              <a:gd name="connsiteY28" fmla="*/ 5416094 h 5416094"/>
              <a:gd name="connsiteX29" fmla="*/ 6361938 w 10515600"/>
              <a:gd name="connsiteY29" fmla="*/ 5416094 h 5416094"/>
              <a:gd name="connsiteX30" fmla="*/ 6020181 w 10515600"/>
              <a:gd name="connsiteY30" fmla="*/ 5416094 h 5416094"/>
              <a:gd name="connsiteX31" fmla="*/ 5152644 w 10515600"/>
              <a:gd name="connsiteY31" fmla="*/ 5416094 h 5416094"/>
              <a:gd name="connsiteX32" fmla="*/ 4600575 w 10515600"/>
              <a:gd name="connsiteY32" fmla="*/ 5416094 h 5416094"/>
              <a:gd name="connsiteX33" fmla="*/ 3943350 w 10515600"/>
              <a:gd name="connsiteY33" fmla="*/ 5416094 h 5416094"/>
              <a:gd name="connsiteX34" fmla="*/ 3496437 w 10515600"/>
              <a:gd name="connsiteY34" fmla="*/ 5416094 h 5416094"/>
              <a:gd name="connsiteX35" fmla="*/ 2734056 w 10515600"/>
              <a:gd name="connsiteY35" fmla="*/ 5416094 h 5416094"/>
              <a:gd name="connsiteX36" fmla="*/ 1866519 w 10515600"/>
              <a:gd name="connsiteY36" fmla="*/ 5416094 h 5416094"/>
              <a:gd name="connsiteX37" fmla="*/ 1314450 w 10515600"/>
              <a:gd name="connsiteY37" fmla="*/ 5416094 h 5416094"/>
              <a:gd name="connsiteX38" fmla="*/ 0 w 10515600"/>
              <a:gd name="connsiteY38" fmla="*/ 5416094 h 5416094"/>
              <a:gd name="connsiteX39" fmla="*/ 0 w 10515600"/>
              <a:gd name="connsiteY39" fmla="*/ 4739082 h 5416094"/>
              <a:gd name="connsiteX40" fmla="*/ 0 w 10515600"/>
              <a:gd name="connsiteY40" fmla="*/ 4062071 h 5416094"/>
              <a:gd name="connsiteX41" fmla="*/ 0 w 10515600"/>
              <a:gd name="connsiteY41" fmla="*/ 3330898 h 5416094"/>
              <a:gd name="connsiteX42" fmla="*/ 0 w 10515600"/>
              <a:gd name="connsiteY42" fmla="*/ 2653886 h 5416094"/>
              <a:gd name="connsiteX43" fmla="*/ 0 w 10515600"/>
              <a:gd name="connsiteY43" fmla="*/ 1922713 h 5416094"/>
              <a:gd name="connsiteX44" fmla="*/ 0 w 10515600"/>
              <a:gd name="connsiteY44" fmla="*/ 1191541 h 5416094"/>
              <a:gd name="connsiteX45" fmla="*/ 0 w 10515600"/>
              <a:gd name="connsiteY45" fmla="*/ 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0515600" h="5416094" fill="none" extrusionOk="0">
                <a:moveTo>
                  <a:pt x="0" y="0"/>
                </a:moveTo>
                <a:cubicBezTo>
                  <a:pt x="177150" y="-2233"/>
                  <a:pt x="437740" y="9549"/>
                  <a:pt x="657225" y="0"/>
                </a:cubicBezTo>
                <a:cubicBezTo>
                  <a:pt x="876711" y="-9549"/>
                  <a:pt x="1120002" y="4103"/>
                  <a:pt x="1419606" y="0"/>
                </a:cubicBezTo>
                <a:cubicBezTo>
                  <a:pt x="1719210" y="-4103"/>
                  <a:pt x="1938104" y="16641"/>
                  <a:pt x="2181987" y="0"/>
                </a:cubicBezTo>
                <a:cubicBezTo>
                  <a:pt x="2425870" y="-16641"/>
                  <a:pt x="2669395" y="-9276"/>
                  <a:pt x="3049524" y="0"/>
                </a:cubicBezTo>
                <a:cubicBezTo>
                  <a:pt x="3429653" y="9276"/>
                  <a:pt x="3553691" y="29352"/>
                  <a:pt x="3706749" y="0"/>
                </a:cubicBezTo>
                <a:cubicBezTo>
                  <a:pt x="3859808" y="-29352"/>
                  <a:pt x="4111295" y="-6375"/>
                  <a:pt x="4469130" y="0"/>
                </a:cubicBezTo>
                <a:cubicBezTo>
                  <a:pt x="4826965" y="6375"/>
                  <a:pt x="4916661" y="-30390"/>
                  <a:pt x="5126355" y="0"/>
                </a:cubicBezTo>
                <a:cubicBezTo>
                  <a:pt x="5336049" y="30390"/>
                  <a:pt x="5578402" y="-7004"/>
                  <a:pt x="5783580" y="0"/>
                </a:cubicBezTo>
                <a:cubicBezTo>
                  <a:pt x="5988759" y="7004"/>
                  <a:pt x="6270371" y="29583"/>
                  <a:pt x="6440805" y="0"/>
                </a:cubicBezTo>
                <a:cubicBezTo>
                  <a:pt x="6611240" y="-29583"/>
                  <a:pt x="6667725" y="8173"/>
                  <a:pt x="6782562" y="0"/>
                </a:cubicBezTo>
                <a:cubicBezTo>
                  <a:pt x="6897399" y="-8173"/>
                  <a:pt x="7375754" y="-24084"/>
                  <a:pt x="7544943" y="0"/>
                </a:cubicBezTo>
                <a:cubicBezTo>
                  <a:pt x="7714132" y="24084"/>
                  <a:pt x="7790780" y="5607"/>
                  <a:pt x="7886700" y="0"/>
                </a:cubicBezTo>
                <a:cubicBezTo>
                  <a:pt x="7982620" y="-5607"/>
                  <a:pt x="8404356" y="28301"/>
                  <a:pt x="8543925" y="0"/>
                </a:cubicBezTo>
                <a:cubicBezTo>
                  <a:pt x="8683495" y="-28301"/>
                  <a:pt x="9088340" y="-5992"/>
                  <a:pt x="9411462" y="0"/>
                </a:cubicBezTo>
                <a:cubicBezTo>
                  <a:pt x="9734584" y="5992"/>
                  <a:pt x="10083951" y="22703"/>
                  <a:pt x="10515600" y="0"/>
                </a:cubicBezTo>
                <a:cubicBezTo>
                  <a:pt x="10497934" y="171001"/>
                  <a:pt x="10537777" y="498242"/>
                  <a:pt x="10515600" y="731173"/>
                </a:cubicBezTo>
                <a:cubicBezTo>
                  <a:pt x="10493423" y="964104"/>
                  <a:pt x="10516932" y="1174374"/>
                  <a:pt x="10515600" y="1299863"/>
                </a:cubicBezTo>
                <a:cubicBezTo>
                  <a:pt x="10514269" y="1425352"/>
                  <a:pt x="10522086" y="1677469"/>
                  <a:pt x="10515600" y="1868552"/>
                </a:cubicBezTo>
                <a:cubicBezTo>
                  <a:pt x="10509114" y="2059635"/>
                  <a:pt x="10499452" y="2266556"/>
                  <a:pt x="10515600" y="2545564"/>
                </a:cubicBezTo>
                <a:cubicBezTo>
                  <a:pt x="10531748" y="2824572"/>
                  <a:pt x="10506359" y="3046060"/>
                  <a:pt x="10515600" y="3222576"/>
                </a:cubicBezTo>
                <a:cubicBezTo>
                  <a:pt x="10524841" y="3399092"/>
                  <a:pt x="10507180" y="3536552"/>
                  <a:pt x="10515600" y="3845427"/>
                </a:cubicBezTo>
                <a:cubicBezTo>
                  <a:pt x="10524020" y="4154302"/>
                  <a:pt x="10505750" y="4362578"/>
                  <a:pt x="10515600" y="4630760"/>
                </a:cubicBezTo>
                <a:cubicBezTo>
                  <a:pt x="10525450" y="4898942"/>
                  <a:pt x="10492122" y="5233505"/>
                  <a:pt x="10515600" y="5416094"/>
                </a:cubicBezTo>
                <a:cubicBezTo>
                  <a:pt x="10321022" y="5373763"/>
                  <a:pt x="9841056" y="5373781"/>
                  <a:pt x="9648063" y="5416094"/>
                </a:cubicBezTo>
                <a:cubicBezTo>
                  <a:pt x="9455070" y="5458407"/>
                  <a:pt x="9225135" y="5428993"/>
                  <a:pt x="8885682" y="5416094"/>
                </a:cubicBezTo>
                <a:cubicBezTo>
                  <a:pt x="8546229" y="5403195"/>
                  <a:pt x="8660252" y="5403063"/>
                  <a:pt x="8543925" y="5416094"/>
                </a:cubicBezTo>
                <a:cubicBezTo>
                  <a:pt x="8427598" y="5429125"/>
                  <a:pt x="8066747" y="5419630"/>
                  <a:pt x="7676388" y="5416094"/>
                </a:cubicBezTo>
                <a:cubicBezTo>
                  <a:pt x="7286029" y="5412558"/>
                  <a:pt x="7286084" y="5427534"/>
                  <a:pt x="7124319" y="5416094"/>
                </a:cubicBezTo>
                <a:cubicBezTo>
                  <a:pt x="6962554" y="5404654"/>
                  <a:pt x="6638960" y="5390930"/>
                  <a:pt x="6361938" y="5416094"/>
                </a:cubicBezTo>
                <a:cubicBezTo>
                  <a:pt x="6084916" y="5441258"/>
                  <a:pt x="6131919" y="5418087"/>
                  <a:pt x="6020181" y="5416094"/>
                </a:cubicBezTo>
                <a:cubicBezTo>
                  <a:pt x="5908443" y="5414101"/>
                  <a:pt x="5558871" y="5407232"/>
                  <a:pt x="5152644" y="5416094"/>
                </a:cubicBezTo>
                <a:cubicBezTo>
                  <a:pt x="4746417" y="5424956"/>
                  <a:pt x="4798774" y="5402919"/>
                  <a:pt x="4600575" y="5416094"/>
                </a:cubicBezTo>
                <a:cubicBezTo>
                  <a:pt x="4402376" y="5429269"/>
                  <a:pt x="4180360" y="5402655"/>
                  <a:pt x="3943350" y="5416094"/>
                </a:cubicBezTo>
                <a:cubicBezTo>
                  <a:pt x="3706340" y="5429533"/>
                  <a:pt x="3658445" y="5419171"/>
                  <a:pt x="3496437" y="5416094"/>
                </a:cubicBezTo>
                <a:cubicBezTo>
                  <a:pt x="3334429" y="5413017"/>
                  <a:pt x="3010124" y="5399344"/>
                  <a:pt x="2734056" y="5416094"/>
                </a:cubicBezTo>
                <a:cubicBezTo>
                  <a:pt x="2457988" y="5432844"/>
                  <a:pt x="2236739" y="5427521"/>
                  <a:pt x="1866519" y="5416094"/>
                </a:cubicBezTo>
                <a:cubicBezTo>
                  <a:pt x="1496299" y="5404667"/>
                  <a:pt x="1510850" y="5404957"/>
                  <a:pt x="1314450" y="5416094"/>
                </a:cubicBezTo>
                <a:cubicBezTo>
                  <a:pt x="1118050" y="5427231"/>
                  <a:pt x="570195" y="5429560"/>
                  <a:pt x="0" y="5416094"/>
                </a:cubicBezTo>
                <a:cubicBezTo>
                  <a:pt x="-26608" y="5186086"/>
                  <a:pt x="-30817" y="5026509"/>
                  <a:pt x="0" y="4739082"/>
                </a:cubicBezTo>
                <a:cubicBezTo>
                  <a:pt x="30817" y="4451655"/>
                  <a:pt x="30406" y="4379302"/>
                  <a:pt x="0" y="4062071"/>
                </a:cubicBezTo>
                <a:cubicBezTo>
                  <a:pt x="-30406" y="3744840"/>
                  <a:pt x="16937" y="3655631"/>
                  <a:pt x="0" y="3330898"/>
                </a:cubicBezTo>
                <a:cubicBezTo>
                  <a:pt x="-16937" y="3006165"/>
                  <a:pt x="-2848" y="2928355"/>
                  <a:pt x="0" y="2653886"/>
                </a:cubicBezTo>
                <a:cubicBezTo>
                  <a:pt x="2848" y="2379417"/>
                  <a:pt x="-4508" y="2270960"/>
                  <a:pt x="0" y="1922713"/>
                </a:cubicBezTo>
                <a:cubicBezTo>
                  <a:pt x="4508" y="1574466"/>
                  <a:pt x="-7038" y="1405929"/>
                  <a:pt x="0" y="1191541"/>
                </a:cubicBezTo>
                <a:cubicBezTo>
                  <a:pt x="7038" y="977153"/>
                  <a:pt x="-53038" y="292447"/>
                  <a:pt x="0" y="0"/>
                </a:cubicBezTo>
                <a:close/>
              </a:path>
              <a:path w="10515600" h="5416094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24919" y="196329"/>
                  <a:pt x="10549062" y="488432"/>
                  <a:pt x="10515600" y="785334"/>
                </a:cubicBezTo>
                <a:cubicBezTo>
                  <a:pt x="10482138" y="1082236"/>
                  <a:pt x="10536385" y="1323726"/>
                  <a:pt x="10515600" y="1516506"/>
                </a:cubicBezTo>
                <a:cubicBezTo>
                  <a:pt x="10494815" y="1709286"/>
                  <a:pt x="10546328" y="2097632"/>
                  <a:pt x="10515600" y="2247679"/>
                </a:cubicBezTo>
                <a:cubicBezTo>
                  <a:pt x="10484872" y="2397726"/>
                  <a:pt x="10491771" y="2577292"/>
                  <a:pt x="10515600" y="2762208"/>
                </a:cubicBezTo>
                <a:cubicBezTo>
                  <a:pt x="10539429" y="2947124"/>
                  <a:pt x="10511007" y="3105736"/>
                  <a:pt x="10515600" y="3330898"/>
                </a:cubicBezTo>
                <a:cubicBezTo>
                  <a:pt x="10520194" y="3556060"/>
                  <a:pt x="10497393" y="3882611"/>
                  <a:pt x="10515600" y="4062071"/>
                </a:cubicBezTo>
                <a:cubicBezTo>
                  <a:pt x="10533807" y="4241531"/>
                  <a:pt x="10544791" y="4505155"/>
                  <a:pt x="10515600" y="4684921"/>
                </a:cubicBezTo>
                <a:cubicBezTo>
                  <a:pt x="10486410" y="4864687"/>
                  <a:pt x="10497356" y="5246484"/>
                  <a:pt x="10515600" y="5416094"/>
                </a:cubicBezTo>
                <a:cubicBezTo>
                  <a:pt x="10245623" y="5445692"/>
                  <a:pt x="10029676" y="5415505"/>
                  <a:pt x="9753219" y="5416094"/>
                </a:cubicBezTo>
                <a:cubicBezTo>
                  <a:pt x="9476762" y="5416683"/>
                  <a:pt x="9553148" y="5422760"/>
                  <a:pt x="9411462" y="5416094"/>
                </a:cubicBezTo>
                <a:cubicBezTo>
                  <a:pt x="9269776" y="5409428"/>
                  <a:pt x="8927709" y="5385012"/>
                  <a:pt x="8754237" y="5416094"/>
                </a:cubicBezTo>
                <a:cubicBezTo>
                  <a:pt x="8580766" y="5447176"/>
                  <a:pt x="8413264" y="5410024"/>
                  <a:pt x="8307324" y="5416094"/>
                </a:cubicBezTo>
                <a:cubicBezTo>
                  <a:pt x="8201384" y="5422164"/>
                  <a:pt x="7912690" y="5421686"/>
                  <a:pt x="7544943" y="5416094"/>
                </a:cubicBezTo>
                <a:cubicBezTo>
                  <a:pt x="7177196" y="5410502"/>
                  <a:pt x="7304235" y="5418502"/>
                  <a:pt x="7098030" y="5416094"/>
                </a:cubicBezTo>
                <a:cubicBezTo>
                  <a:pt x="6891825" y="5413686"/>
                  <a:pt x="6541479" y="5434609"/>
                  <a:pt x="6335649" y="5416094"/>
                </a:cubicBezTo>
                <a:cubicBezTo>
                  <a:pt x="6129819" y="5397579"/>
                  <a:pt x="6106541" y="5402791"/>
                  <a:pt x="5993892" y="5416094"/>
                </a:cubicBezTo>
                <a:cubicBezTo>
                  <a:pt x="5881243" y="5429397"/>
                  <a:pt x="5545248" y="5437743"/>
                  <a:pt x="5231511" y="5416094"/>
                </a:cubicBezTo>
                <a:cubicBezTo>
                  <a:pt x="4917774" y="5394445"/>
                  <a:pt x="4963237" y="5426599"/>
                  <a:pt x="4784598" y="5416094"/>
                </a:cubicBezTo>
                <a:cubicBezTo>
                  <a:pt x="4605959" y="5405589"/>
                  <a:pt x="4605904" y="5406658"/>
                  <a:pt x="4442841" y="5416094"/>
                </a:cubicBezTo>
                <a:cubicBezTo>
                  <a:pt x="4279778" y="5425530"/>
                  <a:pt x="4177180" y="5426138"/>
                  <a:pt x="3995928" y="5416094"/>
                </a:cubicBezTo>
                <a:cubicBezTo>
                  <a:pt x="3814676" y="5406050"/>
                  <a:pt x="3516440" y="5429234"/>
                  <a:pt x="3233547" y="5416094"/>
                </a:cubicBezTo>
                <a:cubicBezTo>
                  <a:pt x="2950654" y="5402954"/>
                  <a:pt x="2884354" y="5436103"/>
                  <a:pt x="2786634" y="5416094"/>
                </a:cubicBezTo>
                <a:cubicBezTo>
                  <a:pt x="2688914" y="5396085"/>
                  <a:pt x="2522958" y="5423232"/>
                  <a:pt x="2444877" y="5416094"/>
                </a:cubicBezTo>
                <a:cubicBezTo>
                  <a:pt x="2366796" y="5408956"/>
                  <a:pt x="2104768" y="5395479"/>
                  <a:pt x="1997964" y="5416094"/>
                </a:cubicBezTo>
                <a:cubicBezTo>
                  <a:pt x="1891160" y="5436709"/>
                  <a:pt x="1573016" y="5412376"/>
                  <a:pt x="1445895" y="5416094"/>
                </a:cubicBezTo>
                <a:cubicBezTo>
                  <a:pt x="1318774" y="5419812"/>
                  <a:pt x="986443" y="5400529"/>
                  <a:pt x="788670" y="5416094"/>
                </a:cubicBezTo>
                <a:cubicBezTo>
                  <a:pt x="590897" y="5431659"/>
                  <a:pt x="363709" y="5381266"/>
                  <a:pt x="0" y="5416094"/>
                </a:cubicBezTo>
                <a:cubicBezTo>
                  <a:pt x="-22973" y="5218643"/>
                  <a:pt x="-26699" y="5010779"/>
                  <a:pt x="0" y="4630760"/>
                </a:cubicBezTo>
                <a:cubicBezTo>
                  <a:pt x="26699" y="4250741"/>
                  <a:pt x="-15389" y="4196664"/>
                  <a:pt x="0" y="3953749"/>
                </a:cubicBezTo>
                <a:cubicBezTo>
                  <a:pt x="15389" y="3710834"/>
                  <a:pt x="468" y="3611311"/>
                  <a:pt x="0" y="3276737"/>
                </a:cubicBezTo>
                <a:cubicBezTo>
                  <a:pt x="-468" y="2942163"/>
                  <a:pt x="15360" y="2781998"/>
                  <a:pt x="0" y="2599725"/>
                </a:cubicBezTo>
                <a:cubicBezTo>
                  <a:pt x="-15360" y="2417452"/>
                  <a:pt x="14816" y="2100232"/>
                  <a:pt x="0" y="1922713"/>
                </a:cubicBezTo>
                <a:cubicBezTo>
                  <a:pt x="-14816" y="1745194"/>
                  <a:pt x="-24648" y="1604167"/>
                  <a:pt x="0" y="1299863"/>
                </a:cubicBezTo>
                <a:cubicBezTo>
                  <a:pt x="24648" y="995559"/>
                  <a:pt x="2182" y="279525"/>
                  <a:pt x="0" y="0"/>
                </a:cubicBezTo>
                <a:close/>
              </a:path>
            </a:pathLst>
          </a:custGeom>
          <a:gradFill>
            <a:gsLst>
              <a:gs pos="50000">
                <a:schemeClr val="tx1">
                  <a:alpha val="30000"/>
                </a:schemeClr>
              </a:gs>
              <a:gs pos="80000">
                <a:schemeClr val="tx1">
                  <a:alpha val="15000"/>
                </a:schemeClr>
              </a:gs>
              <a:gs pos="0">
                <a:schemeClr val="tx1">
                  <a:alpha val="0"/>
                </a:schemeClr>
              </a:gs>
              <a:gs pos="20000">
                <a:schemeClr val="tx1">
                  <a:alpha val="15000"/>
                </a:schemeClr>
              </a:gs>
              <a:gs pos="100000">
                <a:schemeClr val="tx1">
                  <a:alpha val="0"/>
                </a:schemeClr>
              </a:gs>
            </a:gsLst>
            <a:lin ang="16200000" scaled="1"/>
          </a:gradFill>
          <a:ln w="5715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A954D7C-96B6-4339-AAC6-6EFA3E892C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7048" y="1124712"/>
            <a:ext cx="9144000" cy="2913888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bg1"/>
                </a:solidFill>
                <a:latin typeface="Gabriola" panose="04040605051002020D02" pitchFamily="82" charset="0"/>
              </a:rPr>
              <a:t>Versologie</a:t>
            </a:r>
          </a:p>
        </p:txBody>
      </p:sp>
      <p:sp>
        <p:nvSpPr>
          <p:cNvPr id="20" name="Rectangle 6">
            <a:extLst>
              <a:ext uri="{FF2B5EF4-FFF2-40B4-BE49-F238E27FC236}">
                <a16:creationId xmlns:a16="http://schemas.microsoft.com/office/drawing/2014/main" id="{4E87FCFB-2CCE-460D-B3DD-557C8BD1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135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CEFA88-B4B1-4422-8A26-C1A266DD9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>
                <a:latin typeface="Gabriola" panose="04040605051002020D02" pitchFamily="82" charset="0"/>
              </a:rPr>
              <a:t>Další tříslabičné verše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C90763-1A5B-43E6-8FD3-AC9E7512E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Anapest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анапест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přízvučná následuje po dvou nepřízvučných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lv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Amfibrach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амфибрахий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– U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tvořen přízvučnou slabikou, jež je z obou stran obklopena slabikou nepřízvučnou</a:t>
            </a:r>
          </a:p>
          <a:p>
            <a:pPr lvl="0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мора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časový interval rovný délce jedné krátké slabiky</a:t>
            </a:r>
          </a:p>
          <a:p>
            <a:pPr lvl="0"/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Logaed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логаэд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vzniká spojováním tříslabičných a dvouslabičných stop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875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9086759-2A8E-4D55-8A41-5A1D0503E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6600" dirty="0">
                <a:latin typeface="Gabriola" panose="04040605051002020D02" pitchFamily="82" charset="0"/>
              </a:rPr>
              <a:t>Zvukové shody ve verši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2B7279-E5D0-45EE-8140-A6D3B81E9E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Rým (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фма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zvuková shoda jedné nebo více slabik na konci veršů</a:t>
            </a: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rytmická, sémantická a eufonická funkce</a:t>
            </a:r>
          </a:p>
          <a:p>
            <a:pPr marL="0" lv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Lásko, lásko! Ó ty sladký klame,</a:t>
            </a:r>
          </a:p>
          <a:p>
            <a:pPr marL="0" lvl="0" indent="0">
              <a:buNone/>
            </a:pP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ó ty číše slasti nejvyšší!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(Slávy dcera)</a:t>
            </a: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mužský a ženský rým 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мужск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я/ж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нская рифма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rozlišujeme:</a:t>
            </a:r>
          </a:p>
          <a:p>
            <a:pPr lvl="1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„úplný rým“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богатая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точная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рифма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např. ne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v le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áska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vr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áska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l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áska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где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вы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девы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„neúplný rým“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приблизительная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бедная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рифма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říka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úska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m, lás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čoč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fonetický rým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фонетическая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рифма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похвáльной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дневáлный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стол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ца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дл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тся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Asonance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ассонанс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zvuková shoda samohlásek na konci verše, která není vázaná na shodu souhlásek </a:t>
            </a: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např. lásk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vod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něžn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velk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рук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стен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416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9086759-2A8E-4D55-8A41-5A1D0503E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Autofit/>
          </a:bodyPr>
          <a:lstStyle/>
          <a:p>
            <a:r>
              <a:rPr lang="cs-CZ" sz="5400" dirty="0">
                <a:latin typeface="Gabriola" panose="04040605051002020D02" pitchFamily="82" charset="0"/>
              </a:rPr>
              <a:t>Základní typy rýmů podle jejich umístění ve verši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2B7279-E5D0-45EE-8140-A6D3B81E9E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Podle místa ve verši</a:t>
            </a:r>
          </a:p>
          <a:p>
            <a:pPr marL="0" indent="0">
              <a:lnSpc>
                <a:spcPct val="100000"/>
              </a:lnSpc>
              <a:buNone/>
            </a:pPr>
            <a:endParaRPr lang="cs-CZ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3DBC1D2-35C0-4343-B4C2-2A13B82DA70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3797923"/>
              </p:ext>
            </p:extLst>
          </p:nvPr>
        </p:nvGraphicFramePr>
        <p:xfrm>
          <a:off x="669036" y="3055657"/>
          <a:ext cx="11086084" cy="31717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14842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9086759-2A8E-4D55-8A41-5A1D0503E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5400" dirty="0">
                <a:latin typeface="Gabriola" panose="04040605051002020D02" pitchFamily="82" charset="0"/>
              </a:rPr>
              <a:t>Základní typy rýmů podle jejich umístění ve verši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2B7279-E5D0-45EE-8140-A6D3B81E9E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Podle umístění ve strofě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F8A19128-B073-417C-8777-E7102636532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95547355"/>
              </p:ext>
            </p:extLst>
          </p:nvPr>
        </p:nvGraphicFramePr>
        <p:xfrm>
          <a:off x="1147352" y="3056033"/>
          <a:ext cx="9144313" cy="3214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7428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324622-0A95-4640-BEA4-DDA7EFF58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600" dirty="0">
                <a:latin typeface="Gabriola" panose="04040605051002020D02" pitchFamily="82" charset="0"/>
              </a:rPr>
              <a:t>Určete rým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7A2296-072D-4AAD-B107-79292DA6A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399" y="1915014"/>
            <a:ext cx="3080657" cy="219474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Srdcem chladným, umem suchým</a:t>
            </a:r>
          </a:p>
          <a:p>
            <a:pPr marL="0" indent="0" algn="ctr"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pravdou se sháněje, </a:t>
            </a:r>
          </a:p>
          <a:p>
            <a:pPr marL="0" indent="0" algn="ctr"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uslyšíš jen šumem hluchým</a:t>
            </a:r>
          </a:p>
          <a:p>
            <a:pPr marL="0" indent="0" algn="ctr"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zníti vždy své kročeje.</a:t>
            </a:r>
          </a:p>
          <a:p>
            <a:pPr marL="0" indent="0" algn="r">
              <a:buNone/>
            </a:pP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(Čelakovský – Růže stolistá)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959EE45-9C4A-45D4-8B3D-D487D0DB2944}"/>
              </a:ext>
            </a:extLst>
          </p:cNvPr>
          <p:cNvSpPr txBox="1"/>
          <p:nvPr/>
        </p:nvSpPr>
        <p:spPr>
          <a:xfrm>
            <a:off x="519398" y="4334087"/>
            <a:ext cx="3080657" cy="2264081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 z nás Slávů bude o sto roků?</a:t>
            </a:r>
          </a:p>
          <a:p>
            <a:pPr algn="ctr">
              <a:lnSpc>
                <a:spcPct val="150000"/>
              </a:lnSpc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Cože bude z celé Evropy?</a:t>
            </a:r>
          </a:p>
          <a:p>
            <a:pPr algn="ctr">
              <a:lnSpc>
                <a:spcPct val="150000"/>
              </a:lnSpc>
            </a:pP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Slavský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život na vzdor potopy</a:t>
            </a:r>
          </a:p>
          <a:p>
            <a:pPr algn="ctr">
              <a:lnSpc>
                <a:spcPct val="150000"/>
              </a:lnSpc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rozšíří svých všudy meze kroků; </a:t>
            </a:r>
          </a:p>
          <a:p>
            <a:pPr algn="ctr">
              <a:lnSpc>
                <a:spcPct val="150000"/>
              </a:lnSpc>
            </a:pP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50000"/>
              </a:lnSpc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(Kollár – Slávy dcera)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BC4551D-5798-4AB3-B7D7-2F886F9B9F57}"/>
              </a:ext>
            </a:extLst>
          </p:cNvPr>
          <p:cNvSpPr txBox="1"/>
          <p:nvPr/>
        </p:nvSpPr>
        <p:spPr>
          <a:xfrm>
            <a:off x="3740019" y="1913895"/>
            <a:ext cx="4711959" cy="3741409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Utichly továrny, utichly ulice, </a:t>
            </a:r>
          </a:p>
          <a:p>
            <a:pPr algn="ctr">
              <a:lnSpc>
                <a:spcPct val="150000"/>
              </a:lnSpc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usnuly hvězdy okolo měsíce</a:t>
            </a:r>
          </a:p>
          <a:p>
            <a:pPr algn="ctr">
              <a:lnSpc>
                <a:spcPct val="150000"/>
              </a:lnSpc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z města celého v pozdní ty hodiny</a:t>
            </a:r>
          </a:p>
          <a:p>
            <a:pPr algn="ctr">
              <a:lnSpc>
                <a:spcPct val="150000"/>
              </a:lnSpc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nezavřel očí svých jenom dům jediný,</a:t>
            </a:r>
          </a:p>
          <a:p>
            <a:pPr algn="ctr">
              <a:lnSpc>
                <a:spcPct val="150000"/>
              </a:lnSpc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očí svých ohnivých, co do tmy křičí,</a:t>
            </a:r>
          </a:p>
          <a:p>
            <a:pPr algn="ctr">
              <a:lnSpc>
                <a:spcPct val="150000"/>
              </a:lnSpc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že za nimi uprostřed strojů, pák, kotlů a železných tyčí</a:t>
            </a:r>
          </a:p>
          <a:p>
            <a:pPr algn="ctr">
              <a:lnSpc>
                <a:spcPct val="150000"/>
              </a:lnSpc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dělníků deset své svaly propletlo,</a:t>
            </a:r>
          </a:p>
          <a:p>
            <a:pPr algn="ctr">
              <a:lnSpc>
                <a:spcPct val="150000"/>
              </a:lnSpc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aby se ruce a oči jim změnily ve světlo. </a:t>
            </a:r>
          </a:p>
          <a:p>
            <a:pPr>
              <a:lnSpc>
                <a:spcPct val="150000"/>
              </a:lnSpc>
            </a:pP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50000"/>
              </a:lnSpc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(Wolker – Balada o očích topičových)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8B46CA5-47D7-4A7F-9D94-D4D0B190B04E}"/>
              </a:ext>
            </a:extLst>
          </p:cNvPr>
          <p:cNvSpPr txBox="1"/>
          <p:nvPr/>
        </p:nvSpPr>
        <p:spPr>
          <a:xfrm>
            <a:off x="8591943" y="1913895"/>
            <a:ext cx="3080658" cy="337207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Antoníne, </a:t>
            </a:r>
          </a:p>
          <a:p>
            <a:pPr algn="ctr">
              <a:lnSpc>
                <a:spcPct val="150000"/>
              </a:lnSpc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muži můj jediný,</a:t>
            </a:r>
          </a:p>
          <a:p>
            <a:pPr algn="ctr">
              <a:lnSpc>
                <a:spcPct val="150000"/>
              </a:lnSpc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proč tak se mi vracíš</a:t>
            </a:r>
          </a:p>
          <a:p>
            <a:pPr algn="ctr">
              <a:lnSpc>
                <a:spcPct val="150000"/>
              </a:lnSpc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tyto hodiny?</a:t>
            </a:r>
          </a:p>
          <a:p>
            <a:pPr algn="ctr">
              <a:lnSpc>
                <a:spcPct val="150000"/>
              </a:lnSpc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Proč jsi se miloval</a:t>
            </a:r>
          </a:p>
          <a:p>
            <a:pPr algn="ctr">
              <a:lnSpc>
                <a:spcPct val="150000"/>
              </a:lnSpc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tou holkou proklatou</a:t>
            </a:r>
          </a:p>
          <a:p>
            <a:pPr algn="ctr">
              <a:lnSpc>
                <a:spcPct val="150000"/>
              </a:lnSpc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milenkou železnou,</a:t>
            </a:r>
          </a:p>
          <a:p>
            <a:pPr algn="ctr">
              <a:lnSpc>
                <a:spcPct val="150000"/>
              </a:lnSpc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ohněm a lopatou?</a:t>
            </a:r>
          </a:p>
          <a:p>
            <a:pPr algn="r">
              <a:lnSpc>
                <a:spcPct val="150000"/>
              </a:lnSpc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(Wolker)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5101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9086759-2A8E-4D55-8A41-5A1D0503E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5100" dirty="0">
                <a:latin typeface="Gabriola" panose="04040605051002020D02" pitchFamily="82" charset="0"/>
              </a:rPr>
              <a:t>Základní typy rýmů podle jejich umístění ve verši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2B7279-E5D0-45EE-8140-A6D3B81E9E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Odlišnosti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7354D4F1-1DAC-4C27-B13C-14680010873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67298061"/>
              </p:ext>
            </p:extLst>
          </p:nvPr>
        </p:nvGraphicFramePr>
        <p:xfrm>
          <a:off x="578185" y="2885648"/>
          <a:ext cx="9349587" cy="3295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96148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086759-2A8E-4D55-8A41-5A1D0503E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6600" dirty="0" err="1">
                <a:latin typeface="Gabriola" panose="04040605051002020D02" pitchFamily="82" charset="0"/>
              </a:rPr>
              <a:t>Prozódie</a:t>
            </a:r>
            <a:endParaRPr lang="cs-CZ" sz="5100" dirty="0">
              <a:latin typeface="Gabriola" panose="04040605051002020D02" pitchFamily="82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2B7279-E5D0-45EE-8140-A6D3B81E9E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lvl="0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nauka o výstavbě verše z hlediska zvukového, nauka o veršovém rytmu</a:t>
            </a:r>
          </a:p>
          <a:p>
            <a:pPr lvl="0"/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prozodické systémy:</a:t>
            </a:r>
            <a:r>
              <a:rPr lang="cs-CZ" sz="2400" dirty="0"/>
              <a:t>:</a:t>
            </a:r>
          </a:p>
          <a:p>
            <a:endParaRPr 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E070FA3F-DCC4-4BA1-BD15-37B35710C9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31539792"/>
              </p:ext>
            </p:extLst>
          </p:nvPr>
        </p:nvGraphicFramePr>
        <p:xfrm>
          <a:off x="2689290" y="2696525"/>
          <a:ext cx="6813420" cy="3796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0662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641D162-D73B-444C-AA5E-85A4EFB97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802"/>
            <a:ext cx="10515600" cy="1325563"/>
          </a:xfrm>
        </p:spPr>
        <p:txBody>
          <a:bodyPr>
            <a:normAutofit/>
          </a:bodyPr>
          <a:lstStyle/>
          <a:p>
            <a:r>
              <a:rPr lang="cs-CZ" sz="6600" dirty="0">
                <a:latin typeface="Gabriola" panose="04040605051002020D02" pitchFamily="82" charset="0"/>
              </a:rPr>
              <a:t>Versologie. Základní dělení.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261A1C-EBA7-44E7-A1F3-5A003FF67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část literární vědy, která se věnuje zkoumání verše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teorie verše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dělí se na 3 celky:</a:t>
            </a:r>
          </a:p>
          <a:p>
            <a:pPr marL="457200" lvl="1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873EEE70-AAB1-424A-9829-FE31F6A54F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84298149"/>
              </p:ext>
            </p:extLst>
          </p:nvPr>
        </p:nvGraphicFramePr>
        <p:xfrm>
          <a:off x="3095690" y="3684980"/>
          <a:ext cx="5227215" cy="24030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009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9086759-2A8E-4D55-8A41-5A1D0503E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6600">
                <a:latin typeface="Gabriola" panose="04040605051002020D02" pitchFamily="82" charset="0"/>
              </a:rPr>
              <a:t>Strofika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2B7279-E5D0-45EE-8140-A6D3B81E9E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strofa = sloka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dva verše nebo skupina veršů, které jsou navzájem spojeny určitými formálními příznaky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ucelený myšlenkový a intonační celek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proměnlivá strofická výstavba u moderní poezie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734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9086759-2A8E-4D55-8A41-5A1D0503E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6600" dirty="0">
                <a:latin typeface="Gabriola" panose="04040605051002020D02" pitchFamily="82" charset="0"/>
              </a:rPr>
              <a:t>Metrika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2B7279-E5D0-45EE-8140-A6D3B81E9E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nauka o básnických metrech; zabývá se normami a zákonitostmi organizace verše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metrum a rytmus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značení: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7073982-2950-4ADB-9A74-5C8673E6C6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29200810"/>
              </p:ext>
            </p:extLst>
          </p:nvPr>
        </p:nvGraphicFramePr>
        <p:xfrm>
          <a:off x="4407781" y="3535001"/>
          <a:ext cx="5364480" cy="29846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BFCC8D66-2032-484E-9A72-BFB4376F1B81}"/>
              </a:ext>
            </a:extLst>
          </p:cNvPr>
          <p:cNvCxnSpPr>
            <a:cxnSpLocks/>
          </p:cNvCxnSpPr>
          <p:nvPr/>
        </p:nvCxnSpPr>
        <p:spPr>
          <a:xfrm>
            <a:off x="4516914" y="4127642"/>
            <a:ext cx="48429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Oblouk 8">
            <a:extLst>
              <a:ext uri="{FF2B5EF4-FFF2-40B4-BE49-F238E27FC236}">
                <a16:creationId xmlns:a16="http://schemas.microsoft.com/office/drawing/2014/main" id="{66E7574C-A2F1-4557-B74B-3B529AD61EB5}"/>
              </a:ext>
            </a:extLst>
          </p:cNvPr>
          <p:cNvSpPr/>
          <p:nvPr/>
        </p:nvSpPr>
        <p:spPr>
          <a:xfrm rot="5400000">
            <a:off x="4441102" y="5610174"/>
            <a:ext cx="656873" cy="505249"/>
          </a:xfrm>
          <a:prstGeom prst="arc">
            <a:avLst>
              <a:gd name="adj1" fmla="val 16200000"/>
              <a:gd name="adj2" fmla="val 495684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7613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3F8085-0870-481A-AC6C-BE60F2985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6600" dirty="0">
                <a:latin typeface="Gabriola" panose="04040605051002020D02" pitchFamily="82" charset="0"/>
              </a:rPr>
              <a:t>Příklad</a:t>
            </a:r>
            <a:endParaRPr lang="cs-CZ" dirty="0">
              <a:latin typeface="Gabriola" panose="04040605051002020D02" pitchFamily="82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E86F57-DD1A-4EE6-AB4C-1244EB4B50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Jeden sedlák prosí o déšť 			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U       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zaset kousek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lenu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U       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druhý prosí hezké časy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U     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měl sucho k senu.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U        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554E3EF8-D916-46C3-ACD7-D2FDF0AE18BE}"/>
              </a:ext>
            </a:extLst>
          </p:cNvPr>
          <p:cNvCxnSpPr>
            <a:cxnSpLocks/>
          </p:cNvCxnSpPr>
          <p:nvPr/>
        </p:nvCxnSpPr>
        <p:spPr>
          <a:xfrm>
            <a:off x="933959" y="2653405"/>
            <a:ext cx="251029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706D4CB2-A095-4D76-8F6B-D9659992277C}"/>
              </a:ext>
            </a:extLst>
          </p:cNvPr>
          <p:cNvCxnSpPr>
            <a:cxnSpLocks/>
          </p:cNvCxnSpPr>
          <p:nvPr/>
        </p:nvCxnSpPr>
        <p:spPr>
          <a:xfrm>
            <a:off x="1732174" y="2653405"/>
            <a:ext cx="29457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4F1559BA-7141-48A1-8E0E-E4307DD674B7}"/>
              </a:ext>
            </a:extLst>
          </p:cNvPr>
          <p:cNvCxnSpPr>
            <a:cxnSpLocks/>
          </p:cNvCxnSpPr>
          <p:nvPr/>
        </p:nvCxnSpPr>
        <p:spPr>
          <a:xfrm>
            <a:off x="2595152" y="2638255"/>
            <a:ext cx="281025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1CDA64C2-DFF2-4064-8B7F-079FB990F340}"/>
              </a:ext>
            </a:extLst>
          </p:cNvPr>
          <p:cNvCxnSpPr>
            <a:cxnSpLocks/>
          </p:cNvCxnSpPr>
          <p:nvPr/>
        </p:nvCxnSpPr>
        <p:spPr>
          <a:xfrm>
            <a:off x="3289490" y="2653405"/>
            <a:ext cx="31613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8E6B1564-F6D3-4938-85F3-6366D33EABE4}"/>
              </a:ext>
            </a:extLst>
          </p:cNvPr>
          <p:cNvCxnSpPr>
            <a:cxnSpLocks/>
          </p:cNvCxnSpPr>
          <p:nvPr/>
        </p:nvCxnSpPr>
        <p:spPr>
          <a:xfrm>
            <a:off x="933959" y="3561584"/>
            <a:ext cx="251029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621BBD03-4B44-4B65-A3C1-A6D75C1C51BA}"/>
              </a:ext>
            </a:extLst>
          </p:cNvPr>
          <p:cNvCxnSpPr>
            <a:cxnSpLocks/>
          </p:cNvCxnSpPr>
          <p:nvPr/>
        </p:nvCxnSpPr>
        <p:spPr>
          <a:xfrm>
            <a:off x="1842138" y="3561584"/>
            <a:ext cx="18460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F7CAC8BC-5671-4143-97B1-15ED1296E060}"/>
              </a:ext>
            </a:extLst>
          </p:cNvPr>
          <p:cNvCxnSpPr>
            <a:cxnSpLocks/>
          </p:cNvCxnSpPr>
          <p:nvPr/>
        </p:nvCxnSpPr>
        <p:spPr>
          <a:xfrm>
            <a:off x="2619273" y="3561584"/>
            <a:ext cx="191037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597711DF-5B51-418F-A519-0026726A3940}"/>
              </a:ext>
            </a:extLst>
          </p:cNvPr>
          <p:cNvCxnSpPr>
            <a:cxnSpLocks/>
          </p:cNvCxnSpPr>
          <p:nvPr/>
        </p:nvCxnSpPr>
        <p:spPr>
          <a:xfrm>
            <a:off x="1000379" y="4572801"/>
            <a:ext cx="302797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5E158B0F-636C-4BD0-AF7C-A83646CBA4D2}"/>
              </a:ext>
            </a:extLst>
          </p:cNvPr>
          <p:cNvCxnSpPr>
            <a:cxnSpLocks/>
          </p:cNvCxnSpPr>
          <p:nvPr/>
        </p:nvCxnSpPr>
        <p:spPr>
          <a:xfrm>
            <a:off x="1769496" y="4572801"/>
            <a:ext cx="25725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F5F96F52-4BD1-4A9B-8A1E-572DF17B8721}"/>
              </a:ext>
            </a:extLst>
          </p:cNvPr>
          <p:cNvCxnSpPr>
            <a:cxnSpLocks/>
          </p:cNvCxnSpPr>
          <p:nvPr/>
        </p:nvCxnSpPr>
        <p:spPr>
          <a:xfrm>
            <a:off x="3236407" y="4572801"/>
            <a:ext cx="28123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BE729EEE-FE48-4D54-BEDF-995F8EB4522E}"/>
              </a:ext>
            </a:extLst>
          </p:cNvPr>
          <p:cNvCxnSpPr>
            <a:cxnSpLocks/>
          </p:cNvCxnSpPr>
          <p:nvPr/>
        </p:nvCxnSpPr>
        <p:spPr>
          <a:xfrm>
            <a:off x="1000379" y="5522214"/>
            <a:ext cx="251029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19F6CB9D-D4DA-4ABD-84A7-D59833FDAD3D}"/>
              </a:ext>
            </a:extLst>
          </p:cNvPr>
          <p:cNvCxnSpPr>
            <a:cxnSpLocks/>
          </p:cNvCxnSpPr>
          <p:nvPr/>
        </p:nvCxnSpPr>
        <p:spPr>
          <a:xfrm>
            <a:off x="1916782" y="5508972"/>
            <a:ext cx="28524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93F97842-9689-4B61-98F4-6A751B5214A2}"/>
              </a:ext>
            </a:extLst>
          </p:cNvPr>
          <p:cNvCxnSpPr>
            <a:cxnSpLocks/>
          </p:cNvCxnSpPr>
          <p:nvPr/>
        </p:nvCxnSpPr>
        <p:spPr>
          <a:xfrm>
            <a:off x="2625701" y="5522214"/>
            <a:ext cx="25047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Přímá spojnice 33">
            <a:extLst>
              <a:ext uri="{FF2B5EF4-FFF2-40B4-BE49-F238E27FC236}">
                <a16:creationId xmlns:a16="http://schemas.microsoft.com/office/drawing/2014/main" id="{D6AAEF1E-3017-4AE5-8DF1-108B8C906825}"/>
              </a:ext>
            </a:extLst>
          </p:cNvPr>
          <p:cNvCxnSpPr>
            <a:cxnSpLocks/>
          </p:cNvCxnSpPr>
          <p:nvPr/>
        </p:nvCxnSpPr>
        <p:spPr>
          <a:xfrm>
            <a:off x="2535087" y="4572801"/>
            <a:ext cx="25725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3174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086759-2A8E-4D55-8A41-5A1D0503E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5739"/>
            <a:ext cx="10515600" cy="1432791"/>
          </a:xfrm>
        </p:spPr>
        <p:txBody>
          <a:bodyPr>
            <a:normAutofit fontScale="90000"/>
          </a:bodyPr>
          <a:lstStyle/>
          <a:p>
            <a:r>
              <a:rPr lang="cs-CZ" sz="7300" dirty="0">
                <a:latin typeface="Gabriola" panose="04040605051002020D02" pitchFamily="82" charset="0"/>
              </a:rPr>
              <a:t>Metrické systémy</a:t>
            </a:r>
            <a:br>
              <a:rPr lang="cs-CZ" sz="6600" dirty="0">
                <a:latin typeface="Gabriola" panose="04040605051002020D02" pitchFamily="82" charset="0"/>
              </a:rPr>
            </a:br>
            <a:r>
              <a:rPr lang="cs-CZ" sz="6600" dirty="0">
                <a:latin typeface="Gabriola" panose="04040605051002020D02" pitchFamily="82" charset="0"/>
              </a:rPr>
              <a:t>1</a:t>
            </a:r>
            <a:r>
              <a:rPr lang="cs-CZ" sz="4400" dirty="0">
                <a:latin typeface="Gabriola" panose="04040605051002020D02" pitchFamily="82" charset="0"/>
              </a:rPr>
              <a:t>) </a:t>
            </a:r>
            <a:r>
              <a:rPr lang="cs-CZ" sz="4400" b="1" dirty="0">
                <a:latin typeface="Gabriola" panose="04040605051002020D02" pitchFamily="82" charset="0"/>
              </a:rPr>
              <a:t>Trochej </a:t>
            </a:r>
            <a:r>
              <a:rPr lang="cs-CZ" sz="4400" b="1" dirty="0">
                <a:latin typeface="Gabriola" panose="04040605051002020D02" pitchFamily="82" charset="0"/>
                <a:cs typeface="Times New Roman" panose="02020603050405020304" pitchFamily="18" charset="0"/>
              </a:rPr>
              <a:t>(</a:t>
            </a:r>
            <a:r>
              <a:rPr lang="cs-CZ" sz="4400" b="1" dirty="0" err="1">
                <a:latin typeface="Gabriola" panose="04040605051002020D02" pitchFamily="82" charset="0"/>
                <a:cs typeface="Times New Roman" panose="02020603050405020304" pitchFamily="18" charset="0"/>
              </a:rPr>
              <a:t>хорей</a:t>
            </a:r>
            <a:r>
              <a:rPr lang="cs-CZ" sz="4400" b="1" dirty="0">
                <a:latin typeface="Gabriola" panose="04040605051002020D02" pitchFamily="82" charset="0"/>
                <a:cs typeface="Times New Roman" panose="02020603050405020304" pitchFamily="18" charset="0"/>
              </a:rPr>
              <a:t>): </a:t>
            </a:r>
            <a:endParaRPr lang="cs-CZ" sz="6600" b="1" dirty="0">
              <a:latin typeface="Gabriola" panose="04040605051002020D02" pitchFamily="82" charset="0"/>
            </a:endParaRPr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4BB985A0-683D-4A86-8F18-80D17CD1F545}"/>
              </a:ext>
            </a:extLst>
          </p:cNvPr>
          <p:cNvCxnSpPr>
            <a:cxnSpLocks/>
          </p:cNvCxnSpPr>
          <p:nvPr/>
        </p:nvCxnSpPr>
        <p:spPr>
          <a:xfrm>
            <a:off x="4199019" y="2207663"/>
            <a:ext cx="66976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Oblouk 6">
            <a:extLst>
              <a:ext uri="{FF2B5EF4-FFF2-40B4-BE49-F238E27FC236}">
                <a16:creationId xmlns:a16="http://schemas.microsoft.com/office/drawing/2014/main" id="{9E09FEA8-DF20-4DC5-B8D7-6AA9005F69AA}"/>
              </a:ext>
            </a:extLst>
          </p:cNvPr>
          <p:cNvSpPr/>
          <p:nvPr/>
        </p:nvSpPr>
        <p:spPr>
          <a:xfrm rot="5400000">
            <a:off x="4916291" y="1847546"/>
            <a:ext cx="962193" cy="589552"/>
          </a:xfrm>
          <a:prstGeom prst="arc">
            <a:avLst>
              <a:gd name="adj1" fmla="val 16200000"/>
              <a:gd name="adj2" fmla="val 495684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B9EDA916-2170-40A8-ACAB-7C0ACD53C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50478"/>
            <a:ext cx="10515600" cy="3780951"/>
          </a:xfrm>
        </p:spPr>
        <p:txBody>
          <a:bodyPr>
            <a:normAutofit/>
          </a:bodyPr>
          <a:lstStyle/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dvouslabičná stopa – první je přízvučná slabika a po ní následuje nepřízvučná </a:t>
            </a: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kadence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каденция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neboli spád sestupný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нисходящий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 ruštině se setkáme s dvouslabičnou stopou, která je tvořena dvěma nepřízvučnými slabikami UU, což je dáno množstvím nepřízvučných slabik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1759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086759-2A8E-4D55-8A41-5A1D0503E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5739"/>
            <a:ext cx="10515600" cy="1432791"/>
          </a:xfrm>
        </p:spPr>
        <p:txBody>
          <a:bodyPr>
            <a:normAutofit fontScale="90000"/>
          </a:bodyPr>
          <a:lstStyle/>
          <a:p>
            <a:r>
              <a:rPr lang="cs-CZ" sz="7300" dirty="0">
                <a:latin typeface="Gabriola" panose="04040605051002020D02" pitchFamily="82" charset="0"/>
              </a:rPr>
              <a:t>Metrické systémy</a:t>
            </a:r>
            <a:br>
              <a:rPr lang="cs-CZ" sz="6600" dirty="0">
                <a:latin typeface="Gabriola" panose="04040605051002020D02" pitchFamily="82" charset="0"/>
              </a:rPr>
            </a:br>
            <a:r>
              <a:rPr lang="cs-CZ" sz="6600" dirty="0">
                <a:latin typeface="Gabriola" panose="04040605051002020D02" pitchFamily="82" charset="0"/>
              </a:rPr>
              <a:t>2</a:t>
            </a:r>
            <a:r>
              <a:rPr lang="cs-CZ" sz="4400" dirty="0">
                <a:latin typeface="Gabriola" panose="04040605051002020D02" pitchFamily="82" charset="0"/>
              </a:rPr>
              <a:t>) </a:t>
            </a:r>
            <a:r>
              <a:rPr lang="cs-CZ" sz="4400" b="1" dirty="0">
                <a:latin typeface="Gabriola" panose="04040605051002020D02" pitchFamily="82" charset="0"/>
                <a:cs typeface="Times New Roman" panose="02020603050405020304" pitchFamily="18" charset="0"/>
              </a:rPr>
              <a:t>Jamb (</a:t>
            </a:r>
            <a:r>
              <a:rPr lang="cs-CZ" sz="4400" b="1" dirty="0" err="1">
                <a:latin typeface="Gabriola" panose="04040605051002020D02" pitchFamily="82" charset="0"/>
                <a:cs typeface="Times New Roman" panose="02020603050405020304" pitchFamily="18" charset="0"/>
              </a:rPr>
              <a:t>ямб</a:t>
            </a:r>
            <a:r>
              <a:rPr lang="cs-CZ" sz="4400" b="1" dirty="0">
                <a:latin typeface="Gabriola" panose="04040605051002020D02" pitchFamily="82" charset="0"/>
                <a:cs typeface="Times New Roman" panose="02020603050405020304" pitchFamily="18" charset="0"/>
              </a:rPr>
              <a:t>):</a:t>
            </a:r>
            <a:r>
              <a:rPr lang="cs-CZ" sz="4400" dirty="0">
                <a:latin typeface="Gabriola" panose="04040605051002020D02" pitchFamily="82" charset="0"/>
                <a:cs typeface="Times New Roman" panose="02020603050405020304" pitchFamily="18" charset="0"/>
              </a:rPr>
              <a:t> </a:t>
            </a:r>
            <a:endParaRPr lang="cs-CZ" sz="6600" b="1" dirty="0">
              <a:latin typeface="Gabriola" panose="04040605051002020D02" pitchFamily="82" charset="0"/>
            </a:endParaRPr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4BB985A0-683D-4A86-8F18-80D17CD1F545}"/>
              </a:ext>
            </a:extLst>
          </p:cNvPr>
          <p:cNvCxnSpPr>
            <a:cxnSpLocks/>
          </p:cNvCxnSpPr>
          <p:nvPr/>
        </p:nvCxnSpPr>
        <p:spPr>
          <a:xfrm>
            <a:off x="4115043" y="2048093"/>
            <a:ext cx="66976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Oblouk 6">
            <a:extLst>
              <a:ext uri="{FF2B5EF4-FFF2-40B4-BE49-F238E27FC236}">
                <a16:creationId xmlns:a16="http://schemas.microsoft.com/office/drawing/2014/main" id="{9E09FEA8-DF20-4DC5-B8D7-6AA9005F69AA}"/>
              </a:ext>
            </a:extLst>
          </p:cNvPr>
          <p:cNvSpPr/>
          <p:nvPr/>
        </p:nvSpPr>
        <p:spPr>
          <a:xfrm rot="5400000">
            <a:off x="3282485" y="1821374"/>
            <a:ext cx="844028" cy="560328"/>
          </a:xfrm>
          <a:prstGeom prst="arc">
            <a:avLst>
              <a:gd name="adj1" fmla="val 16200000"/>
              <a:gd name="adj2" fmla="val 5623316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B9EDA916-2170-40A8-ACAB-7C0ACD53C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50478"/>
            <a:ext cx="10515600" cy="3594338"/>
          </a:xfrm>
        </p:spPr>
        <p:txBody>
          <a:bodyPr>
            <a:normAutofit/>
          </a:bodyPr>
          <a:lstStyle/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dvouslabičná stopa, kde nejdříve je nepřízvučná slabika a poté přízvučná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intonace vzestupná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восходящий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 české literatuře bývá jamb spojen s trochejem</a:t>
            </a: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 ruské literatuře se používá jen jamb.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6188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086759-2A8E-4D55-8A41-5A1D0503E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5739"/>
            <a:ext cx="10515600" cy="1432791"/>
          </a:xfrm>
        </p:spPr>
        <p:txBody>
          <a:bodyPr>
            <a:normAutofit fontScale="90000"/>
          </a:bodyPr>
          <a:lstStyle/>
          <a:p>
            <a:r>
              <a:rPr lang="cs-CZ" sz="7300" dirty="0">
                <a:latin typeface="Gabriola" panose="04040605051002020D02" pitchFamily="82" charset="0"/>
              </a:rPr>
              <a:t>Metrické systémy</a:t>
            </a:r>
            <a:br>
              <a:rPr lang="cs-CZ" sz="6600" dirty="0">
                <a:latin typeface="Gabriola" panose="04040605051002020D02" pitchFamily="82" charset="0"/>
              </a:rPr>
            </a:br>
            <a:r>
              <a:rPr lang="cs-CZ" sz="6600" dirty="0">
                <a:latin typeface="Gabriola" panose="04040605051002020D02" pitchFamily="82" charset="0"/>
              </a:rPr>
              <a:t>3</a:t>
            </a:r>
            <a:r>
              <a:rPr lang="cs-CZ" sz="4400" dirty="0">
                <a:latin typeface="Gabriola" panose="04040605051002020D02" pitchFamily="82" charset="0"/>
              </a:rPr>
              <a:t>) </a:t>
            </a:r>
            <a:r>
              <a:rPr lang="cs-CZ" sz="4400" b="1" dirty="0">
                <a:latin typeface="Gabriola" panose="04040605051002020D02" pitchFamily="82" charset="0"/>
                <a:cs typeface="Times New Roman" panose="02020603050405020304" pitchFamily="18" charset="0"/>
              </a:rPr>
              <a:t>Daktyl (</a:t>
            </a:r>
            <a:r>
              <a:rPr lang="cs-CZ" sz="4400" b="1" dirty="0" err="1">
                <a:latin typeface="Gabriola" panose="04040605051002020D02" pitchFamily="82" charset="0"/>
                <a:cs typeface="Times New Roman" panose="02020603050405020304" pitchFamily="18" charset="0"/>
              </a:rPr>
              <a:t>дактиль</a:t>
            </a:r>
            <a:r>
              <a:rPr lang="cs-CZ" sz="4400" b="1" dirty="0">
                <a:latin typeface="Gabriola" panose="04040605051002020D02" pitchFamily="82" charset="0"/>
                <a:cs typeface="Times New Roman" panose="02020603050405020304" pitchFamily="18" charset="0"/>
              </a:rPr>
              <a:t>): </a:t>
            </a:r>
            <a:endParaRPr lang="cs-CZ" sz="6600" b="1" dirty="0">
              <a:latin typeface="Gabriola" panose="04040605051002020D02" pitchFamily="82" charset="0"/>
            </a:endParaRPr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4BB985A0-683D-4A86-8F18-80D17CD1F545}"/>
              </a:ext>
            </a:extLst>
          </p:cNvPr>
          <p:cNvCxnSpPr>
            <a:cxnSpLocks/>
          </p:cNvCxnSpPr>
          <p:nvPr/>
        </p:nvCxnSpPr>
        <p:spPr>
          <a:xfrm>
            <a:off x="4516260" y="2197383"/>
            <a:ext cx="66976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Oblouk 6">
            <a:extLst>
              <a:ext uri="{FF2B5EF4-FFF2-40B4-BE49-F238E27FC236}">
                <a16:creationId xmlns:a16="http://schemas.microsoft.com/office/drawing/2014/main" id="{9E09FEA8-DF20-4DC5-B8D7-6AA9005F69AA}"/>
              </a:ext>
            </a:extLst>
          </p:cNvPr>
          <p:cNvSpPr/>
          <p:nvPr/>
        </p:nvSpPr>
        <p:spPr>
          <a:xfrm rot="5400000">
            <a:off x="5139043" y="1902607"/>
            <a:ext cx="962193" cy="589552"/>
          </a:xfrm>
          <a:prstGeom prst="arc">
            <a:avLst>
              <a:gd name="adj1" fmla="val 16200000"/>
              <a:gd name="adj2" fmla="val 495684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B9EDA916-2170-40A8-ACAB-7C0ACD53C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50478"/>
            <a:ext cx="10515600" cy="3594338"/>
          </a:xfrm>
        </p:spPr>
        <p:txBody>
          <a:bodyPr>
            <a:normAutofit/>
          </a:bodyPr>
          <a:lstStyle/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tříslabičný verš, ve kterém po těžké přízvučné slabice následují dvě nepřízvučné</a:t>
            </a: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české literatuře se používá, ale v ruské není tak častý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8" name="Oblouk 7">
            <a:extLst>
              <a:ext uri="{FF2B5EF4-FFF2-40B4-BE49-F238E27FC236}">
                <a16:creationId xmlns:a16="http://schemas.microsoft.com/office/drawing/2014/main" id="{B98927D2-1E4B-4268-B5C0-AF5ED4F3FF2D}"/>
              </a:ext>
            </a:extLst>
          </p:cNvPr>
          <p:cNvSpPr/>
          <p:nvPr/>
        </p:nvSpPr>
        <p:spPr>
          <a:xfrm rot="5400000">
            <a:off x="5909679" y="1902607"/>
            <a:ext cx="962193" cy="589552"/>
          </a:xfrm>
          <a:prstGeom prst="arc">
            <a:avLst>
              <a:gd name="adj1" fmla="val 16200000"/>
              <a:gd name="adj2" fmla="val 495684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916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A4EA33-731F-4893-AE54-B7A3F6A87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802"/>
            <a:ext cx="10515600" cy="1325563"/>
          </a:xfrm>
        </p:spPr>
        <p:txBody>
          <a:bodyPr>
            <a:normAutofit/>
          </a:bodyPr>
          <a:lstStyle/>
          <a:p>
            <a:r>
              <a:rPr lang="cs-CZ" sz="6600" dirty="0">
                <a:latin typeface="Gabriola" panose="04040605051002020D02" pitchFamily="82" charset="0"/>
              </a:rPr>
              <a:t>Určete metrum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76BCDA-EFFD-4F14-B07E-316271792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6845" y="2931666"/>
            <a:ext cx="2915812" cy="294119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Zámek je úzký a hrozivý</a:t>
            </a:r>
          </a:p>
          <a:p>
            <a:pPr marL="0" indent="0" algn="ctr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nestvůrné jakési rysy –</a:t>
            </a:r>
          </a:p>
          <a:p>
            <a:pPr marL="0" indent="0" algn="ctr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drahému pánu je stavěli</a:t>
            </a:r>
          </a:p>
          <a:p>
            <a:pPr marL="0" indent="0" algn="ctr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oddaní sedláci kdysi</a:t>
            </a:r>
          </a:p>
          <a:p>
            <a:pPr marL="0" indent="0" algn="ctr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(F. Gellner)</a:t>
            </a:r>
          </a:p>
          <a:p>
            <a:pPr marL="0" indent="0" algn="ctr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AE722834-BA26-482B-83B6-31CF83025707}"/>
              </a:ext>
            </a:extLst>
          </p:cNvPr>
          <p:cNvSpPr txBox="1">
            <a:spLocks/>
          </p:cNvSpPr>
          <p:nvPr/>
        </p:nvSpPr>
        <p:spPr>
          <a:xfrm>
            <a:off x="7819053" y="2960486"/>
            <a:ext cx="3534746" cy="294119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lásce šeptal tichý mech,</a:t>
            </a:r>
          </a:p>
          <a:p>
            <a:pPr marL="0" indent="0" algn="ctr">
              <a:buNone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kvetoucí strom lhal lásky žel,</a:t>
            </a:r>
          </a:p>
          <a:p>
            <a:pPr marL="0" indent="0" algn="ctr">
              <a:buNone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svou lásku slavík růži pěl,</a:t>
            </a:r>
          </a:p>
          <a:p>
            <a:pPr marL="0" indent="0" algn="ctr">
              <a:buNone/>
            </a:pPr>
            <a:r>
              <a:rPr lang="cs-CZ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růžinu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jevil vonný vzdech</a:t>
            </a:r>
          </a:p>
          <a:p>
            <a:pPr marL="0" indent="0" algn="r">
              <a:buNone/>
            </a:pPr>
            <a:endParaRPr lang="cs-CZ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(K. H. Mácha)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28BBD20C-3C8B-4D38-98B2-52DD631CB56A}"/>
              </a:ext>
            </a:extLst>
          </p:cNvPr>
          <p:cNvSpPr txBox="1">
            <a:spLocks/>
          </p:cNvSpPr>
          <p:nvPr/>
        </p:nvSpPr>
        <p:spPr>
          <a:xfrm>
            <a:off x="390330" y="2960486"/>
            <a:ext cx="4180119" cy="2941196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Tichý večer, kraj se zvolna stmíval</a:t>
            </a:r>
          </a:p>
          <a:p>
            <a:pPr marL="0" indent="0" algn="ctr">
              <a:buNone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posledním léta půvabu,</a:t>
            </a:r>
          </a:p>
          <a:p>
            <a:pPr marL="0" indent="0" algn="ctr">
              <a:buNone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nade mnou pták osamělý zpíval</a:t>
            </a:r>
          </a:p>
          <a:p>
            <a:pPr marL="0" indent="0" algn="ctr">
              <a:buNone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lesklých hroznech zralých </a:t>
            </a:r>
            <a:r>
              <a:rPr lang="cs-CZ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řeřábů</a:t>
            </a: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r">
              <a:buFont typeface="Arial" panose="020B0604020202020204" pitchFamily="34" charset="0"/>
              <a:buNone/>
            </a:pPr>
            <a:endParaRPr lang="cs-CZ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Font typeface="Arial" panose="020B0604020202020204" pitchFamily="34" charset="0"/>
              <a:buNone/>
            </a:pPr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(J. Vrchlický)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906505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Zelená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Sketchy_SerifHand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910</Words>
  <Application>Microsoft Office PowerPoint</Application>
  <PresentationFormat>Širokoúhlá obrazovka</PresentationFormat>
  <Paragraphs>163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Gabriola</vt:lpstr>
      <vt:lpstr>Modern Love</vt:lpstr>
      <vt:lpstr>The Hand</vt:lpstr>
      <vt:lpstr>Times New Roman</vt:lpstr>
      <vt:lpstr>SketchyVTI</vt:lpstr>
      <vt:lpstr>Versologie</vt:lpstr>
      <vt:lpstr>Versologie. Základní dělení.</vt:lpstr>
      <vt:lpstr>Strofika</vt:lpstr>
      <vt:lpstr>Metrika</vt:lpstr>
      <vt:lpstr>Příklad</vt:lpstr>
      <vt:lpstr>Metrické systémy 1) Trochej (хорей): </vt:lpstr>
      <vt:lpstr>Metrické systémy 2) Jamb (ямб): </vt:lpstr>
      <vt:lpstr>Metrické systémy 3) Daktyl (дактиль): </vt:lpstr>
      <vt:lpstr>Určete metrum</vt:lpstr>
      <vt:lpstr>Další tříslabičné verše</vt:lpstr>
      <vt:lpstr>Zvukové shody ve verši</vt:lpstr>
      <vt:lpstr>Základní typy rýmů podle jejich umístění ve verši</vt:lpstr>
      <vt:lpstr>Základní typy rýmů podle jejich umístění ve verši</vt:lpstr>
      <vt:lpstr>Určete rým</vt:lpstr>
      <vt:lpstr>Základní typy rýmů podle jejich umístění ve verši</vt:lpstr>
      <vt:lpstr>Prozódie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Versologie</dc:title>
  <dc:creator>Alexandra Gončarenko</dc:creator>
  <cp:lastModifiedBy>Alexandra Gončarenko</cp:lastModifiedBy>
  <cp:revision>20</cp:revision>
  <dcterms:created xsi:type="dcterms:W3CDTF">2020-04-16T06:42:03Z</dcterms:created>
  <dcterms:modified xsi:type="dcterms:W3CDTF">2020-04-16T12:04:43Z</dcterms:modified>
</cp:coreProperties>
</file>