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43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66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5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5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5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04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36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50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96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9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DC6A-5C78-4EF1-AD7E-ED083977CD2A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FF4-A185-42FB-A8A6-12AD05656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2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JfJi7rR_W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JfJi7rR_W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2239" y="1791103"/>
            <a:ext cx="9144000" cy="2387600"/>
          </a:xfrm>
        </p:spPr>
        <p:txBody>
          <a:bodyPr/>
          <a:lstStyle/>
          <a:p>
            <a:r>
              <a:rPr lang="ru-RU" dirty="0" smtClean="0"/>
              <a:t>Правописание непроизносимых согласных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6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JfJi7rR_W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6948" y="224466"/>
            <a:ext cx="11774658" cy="64436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734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0636" cy="4351338"/>
          </a:xfrm>
        </p:spPr>
        <p:txBody>
          <a:bodyPr/>
          <a:lstStyle/>
          <a:p>
            <a:r>
              <a:rPr lang="ru-RU" dirty="0" err="1"/>
              <a:t>Видеоурок</a:t>
            </a:r>
            <a:r>
              <a:rPr lang="ru-RU" dirty="0"/>
              <a:t> по русскому </a:t>
            </a:r>
            <a:r>
              <a:rPr lang="ru-RU" dirty="0" smtClean="0"/>
              <a:t>языку. </a:t>
            </a: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Тема</a:t>
            </a:r>
            <a:r>
              <a:rPr lang="ru-RU" dirty="0"/>
              <a:t>: </a:t>
            </a:r>
            <a:r>
              <a:rPr lang="ru-RU" dirty="0">
                <a:hlinkClick r:id="rId2"/>
              </a:rPr>
              <a:t>Правописание непроизносимых </a:t>
            </a:r>
            <a:r>
              <a:rPr lang="ru-RU" dirty="0" smtClean="0">
                <a:hlinkClick r:id="rId2"/>
              </a:rPr>
              <a:t>согласных</a:t>
            </a:r>
            <a:endParaRPr lang="en-GB" dirty="0" smtClean="0"/>
          </a:p>
          <a:p>
            <a:r>
              <a:rPr lang="en-GB" dirty="0" smtClean="0"/>
              <a:t>www. </a:t>
            </a:r>
            <a:r>
              <a:rPr lang="ru-RU" dirty="0" smtClean="0"/>
              <a:t>urokirusskogo.ru</a:t>
            </a:r>
            <a:endParaRPr lang="en-GB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19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18</Words>
  <Application>Microsoft Office PowerPoint</Application>
  <PresentationFormat>Широкоэкранный</PresentationFormat>
  <Paragraphs>5</Paragraphs>
  <Slides>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Правописание непроизносимых согласных</vt:lpstr>
      <vt:lpstr>Презентация PowerPoint</vt:lpstr>
      <vt:lpstr>Источник: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непроизносимых согласных</dc:title>
  <dc:creator>Uživatel systému Windows</dc:creator>
  <cp:lastModifiedBy>Uživatel systému Windows</cp:lastModifiedBy>
  <cp:revision>1</cp:revision>
  <dcterms:created xsi:type="dcterms:W3CDTF">2020-02-25T20:54:45Z</dcterms:created>
  <dcterms:modified xsi:type="dcterms:W3CDTF">2020-02-25T21:01:17Z</dcterms:modified>
</cp:coreProperties>
</file>