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65" r:id="rId3"/>
    <p:sldId id="266" r:id="rId4"/>
    <p:sldId id="267" r:id="rId5"/>
    <p:sldId id="269" r:id="rId6"/>
    <p:sldId id="268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1%83%D1%81%D1%81%D0%BA%D0%B8%D0%B9_%D1%88%D0%B0%D0%BD%D1%81%D0%BE%D0%BD" TargetMode="External"/><Relationship Id="rId2" Type="http://schemas.openxmlformats.org/officeDocument/2006/relationships/hyperlink" Target="https://ru.wikipedia.org/wiki/%D0%A0%D1%83%D1%81%D1%81%D0%BA%D0%B0%D1%8F_%D0%BC%D1%83%D0%B7%D1%8B%D0%BA%D0%B0#%D0%9A%D0%B8%D0%BD%D0%BE%D0%BC%D1%83%D0%B7%D1%8B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0%D0%BE%D1%81%D1%81%D0%B8%D0%B9%D1%81%D0%BA%D0%B0%D1%8F_%D0%BF%D0%BE%D0%BF-%D0%BC%D1%83%D0%B7%D1%8B%D0%BA%D0%B0" TargetMode="External"/><Relationship Id="rId5" Type="http://schemas.openxmlformats.org/officeDocument/2006/relationships/hyperlink" Target="https://ru.wikipedia.org/wiki/%D0%A0%D1%83%D1%81%D1%81%D0%BA%D0%B8%D0%B9_%D1%85%D0%B8%D0%BF-%D1%85%D0%BE%D0%BF" TargetMode="External"/><Relationship Id="rId4" Type="http://schemas.openxmlformats.org/officeDocument/2006/relationships/hyperlink" Target="https://ru.wikipedia.org/wiki/%D0%A0%D1%83%D1%81%D1%81%D0%BA%D0%B8%D0%B9_%D1%80%D0%BE%D0%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nvfVUVPk9E?t=57s" TargetMode="External"/><Relationship Id="rId2" Type="http://schemas.openxmlformats.org/officeDocument/2006/relationships/hyperlink" Target="https://youtu.be/xXlej70Lmt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42t-NCCbShQ" TargetMode="External"/><Relationship Id="rId4" Type="http://schemas.openxmlformats.org/officeDocument/2006/relationships/hyperlink" Target="https://youtu.be/LJz2G9ryRks?t=40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t_tyk3K1dY" TargetMode="External"/><Relationship Id="rId2" Type="http://schemas.openxmlformats.org/officeDocument/2006/relationships/hyperlink" Target="https://youtu.be/meTb9-oaUf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dtUqw19iux4" TargetMode="External"/><Relationship Id="rId5" Type="http://schemas.openxmlformats.org/officeDocument/2006/relationships/hyperlink" Target="https://youtu.be/RwtFR4CCvJ0" TargetMode="External"/><Relationship Id="rId4" Type="http://schemas.openxmlformats.org/officeDocument/2006/relationships/hyperlink" Target="https://youtu.be/FEVORjipbM8?t=45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JbqWNfflKo?t=1m2s" TargetMode="External"/><Relationship Id="rId2" Type="http://schemas.openxmlformats.org/officeDocument/2006/relationships/hyperlink" Target="https://youtu.be/gUWkgYvQhWE?t=15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kjOwBtondGQ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AuzNXGmkL4?t=30" TargetMode="External"/><Relationship Id="rId2" Type="http://schemas.openxmlformats.org/officeDocument/2006/relationships/hyperlink" Target="https://youtu.be/FGUScKjgXZA?t=50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1neNIentmLo" TargetMode="External"/><Relationship Id="rId4" Type="http://schemas.openxmlformats.org/officeDocument/2006/relationships/hyperlink" Target="https://youtu.be/mlw6-TZ9wTo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p5wbLXdVvgQ?t=72" TargetMode="External"/><Relationship Id="rId3" Type="http://schemas.openxmlformats.org/officeDocument/2006/relationships/hyperlink" Target="https://youtu.be/X2qtOgoLSMM?t=29" TargetMode="External"/><Relationship Id="rId7" Type="http://schemas.openxmlformats.org/officeDocument/2006/relationships/hyperlink" Target="https://youtu.be/Ec8Yui1PmTs" TargetMode="External"/><Relationship Id="rId2" Type="http://schemas.openxmlformats.org/officeDocument/2006/relationships/hyperlink" Target="https://youtu.be/S4oHq6vXn9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d0ju3TFSKbg" TargetMode="External"/><Relationship Id="rId5" Type="http://schemas.openxmlformats.org/officeDocument/2006/relationships/hyperlink" Target="https://youtu.be/GgUXami4p1M" TargetMode="External"/><Relationship Id="rId10" Type="http://schemas.openxmlformats.org/officeDocument/2006/relationships/hyperlink" Target="https://youtu.be/V_8yP2lPhXI" TargetMode="External"/><Relationship Id="rId4" Type="http://schemas.openxmlformats.org/officeDocument/2006/relationships/hyperlink" Target="https://youtu.be/mpGLqiv6r90" TargetMode="External"/><Relationship Id="rId9" Type="http://schemas.openxmlformats.org/officeDocument/2006/relationships/hyperlink" Target="https://youtu.be/W5Wk4r8SnJY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jBVY7Glcd84" TargetMode="External"/><Relationship Id="rId3" Type="http://schemas.openxmlformats.org/officeDocument/2006/relationships/hyperlink" Target="https://youtu.be/AQNYqhcHKPo" TargetMode="External"/><Relationship Id="rId7" Type="http://schemas.openxmlformats.org/officeDocument/2006/relationships/hyperlink" Target="https://youtu.be/BgUstrmJzyc" TargetMode="External"/><Relationship Id="rId2" Type="http://schemas.openxmlformats.org/officeDocument/2006/relationships/hyperlink" Target="https://youtu.be/_4fGaXdN_m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AvJCqBqQVSM" TargetMode="External"/><Relationship Id="rId5" Type="http://schemas.openxmlformats.org/officeDocument/2006/relationships/hyperlink" Target="https://youtu.be/MG6BEdfkMSg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youtu.be/gHgxi57Um0w" TargetMode="External"/><Relationship Id="rId9" Type="http://schemas.openxmlformats.org/officeDocument/2006/relationships/hyperlink" Target="https://youtu.be/-72s4WzUcK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7813" y="1575103"/>
            <a:ext cx="10072213" cy="2541431"/>
          </a:xfrm>
        </p:spPr>
        <p:txBody>
          <a:bodyPr/>
          <a:lstStyle/>
          <a:p>
            <a:r>
              <a:rPr lang="ru-RU" sz="6600" dirty="0" smtClean="0"/>
              <a:t>Современная музыка</a:t>
            </a:r>
            <a:endParaRPr lang="cs-CZ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44999" y="3843623"/>
            <a:ext cx="3477840" cy="977621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В </a:t>
            </a:r>
            <a:r>
              <a:rPr lang="ru-RU" sz="4000" dirty="0" err="1" smtClean="0"/>
              <a:t>россии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627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755769"/>
            <a:ext cx="10178322" cy="1492132"/>
          </a:xfrm>
        </p:spPr>
        <p:txBody>
          <a:bodyPr/>
          <a:lstStyle/>
          <a:p>
            <a:pPr algn="ctr"/>
            <a:r>
              <a:rPr lang="ru-RU" dirty="0" smtClean="0">
                <a:hlinkClick r:id="rId2"/>
              </a:rPr>
              <a:t>Наиболее популярные жанры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2028" y="2247901"/>
            <a:ext cx="4577622" cy="3593591"/>
          </a:xfrm>
        </p:spPr>
        <p:txBody>
          <a:bodyPr>
            <a:normAutofit/>
          </a:bodyPr>
          <a:lstStyle/>
          <a:p>
            <a:r>
              <a:rPr lang="ru-RU" sz="4800" dirty="0" smtClean="0">
                <a:hlinkClick r:id="rId3"/>
              </a:rPr>
              <a:t>Шансон</a:t>
            </a:r>
            <a:endParaRPr lang="ru-RU" sz="4800" dirty="0" smtClean="0"/>
          </a:p>
          <a:p>
            <a:r>
              <a:rPr lang="ru-RU" sz="4800" dirty="0" smtClean="0">
                <a:hlinkClick r:id="rId4"/>
              </a:rPr>
              <a:t>Рок-музыка</a:t>
            </a:r>
            <a:endParaRPr lang="cs-CZ" sz="4800" dirty="0" smtClean="0"/>
          </a:p>
          <a:p>
            <a:r>
              <a:rPr lang="ru-RU" sz="4800" dirty="0" smtClean="0">
                <a:hlinkClick r:id="rId5"/>
              </a:rPr>
              <a:t>Хип-хоп</a:t>
            </a:r>
            <a:r>
              <a:rPr lang="ru-RU" sz="4800" dirty="0" smtClean="0"/>
              <a:t> </a:t>
            </a:r>
            <a:endParaRPr lang="cs-CZ" sz="4800" dirty="0"/>
          </a:p>
          <a:p>
            <a:r>
              <a:rPr lang="ru-RU" sz="4800" dirty="0" smtClean="0">
                <a:hlinkClick r:id="rId6"/>
              </a:rPr>
              <a:t>Поп-музыка</a:t>
            </a:r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val="268220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928485"/>
            <a:ext cx="10178322" cy="1492132"/>
          </a:xfrm>
        </p:spPr>
        <p:txBody>
          <a:bodyPr/>
          <a:lstStyle/>
          <a:p>
            <a:pPr algn="ctr"/>
            <a:r>
              <a:rPr lang="ru-RU" dirty="0" smtClean="0"/>
              <a:t>Популярные исполнители Шансона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728" y="2870201"/>
            <a:ext cx="8362222" cy="3593591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Михаил </a:t>
            </a:r>
            <a:r>
              <a:rPr lang="ru-RU" sz="3600" dirty="0" smtClean="0">
                <a:solidFill>
                  <a:schemeClr val="tx1"/>
                </a:solidFill>
              </a:rPr>
              <a:t>Круг: </a:t>
            </a:r>
            <a:r>
              <a:rPr lang="cs-CZ" sz="3600" dirty="0" smtClean="0">
                <a:solidFill>
                  <a:schemeClr val="tx1"/>
                </a:solidFill>
                <a:hlinkClick r:id="rId2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2"/>
              </a:rPr>
              <a:t>Владимирский централ</a:t>
            </a:r>
            <a:r>
              <a:rPr lang="cs-CZ" sz="3600" dirty="0" smtClean="0">
                <a:solidFill>
                  <a:schemeClr val="tx1"/>
                </a:solidFill>
                <a:hlinkClick r:id="rId2"/>
              </a:rPr>
              <a:t>“</a:t>
            </a:r>
            <a:endParaRPr lang="ru-RU" sz="3600" dirty="0">
              <a:solidFill>
                <a:schemeClr val="tx1"/>
              </a:solidFill>
            </a:endParaRPr>
          </a:p>
          <a:p>
            <a:r>
              <a:rPr lang="ru-RU" sz="3600" dirty="0">
                <a:solidFill>
                  <a:schemeClr val="tx1"/>
                </a:solidFill>
              </a:rPr>
              <a:t>Михаил </a:t>
            </a:r>
            <a:r>
              <a:rPr lang="ru-RU" sz="3600" dirty="0" err="1" smtClean="0">
                <a:solidFill>
                  <a:schemeClr val="tx1"/>
                </a:solidFill>
              </a:rPr>
              <a:t>Шуфутинский</a:t>
            </a:r>
            <a:r>
              <a:rPr lang="ru-RU" sz="3600" dirty="0" smtClean="0">
                <a:solidFill>
                  <a:schemeClr val="tx1"/>
                </a:solidFill>
              </a:rPr>
              <a:t>: </a:t>
            </a:r>
            <a:r>
              <a:rPr lang="cs-CZ" sz="3600" dirty="0" smtClean="0">
                <a:solidFill>
                  <a:schemeClr val="tx1"/>
                </a:solidFill>
                <a:hlinkClick r:id="rId3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3"/>
              </a:rPr>
              <a:t>Соседка</a:t>
            </a:r>
            <a:r>
              <a:rPr lang="cs-CZ" sz="3600" dirty="0" smtClean="0">
                <a:solidFill>
                  <a:schemeClr val="tx1"/>
                </a:solidFill>
                <a:hlinkClick r:id="rId3"/>
              </a:rPr>
              <a:t>“</a:t>
            </a:r>
            <a:endParaRPr lang="ru-RU" sz="3600" dirty="0" smtClean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Александр Розенбаум: </a:t>
            </a:r>
            <a:r>
              <a:rPr lang="cs-CZ" sz="3600" dirty="0" smtClean="0">
                <a:solidFill>
                  <a:schemeClr val="tx1"/>
                </a:solidFill>
                <a:hlinkClick r:id="rId4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4"/>
              </a:rPr>
              <a:t>Утиная охота</a:t>
            </a:r>
            <a:r>
              <a:rPr lang="cs-CZ" sz="3600" dirty="0" smtClean="0">
                <a:solidFill>
                  <a:schemeClr val="tx1"/>
                </a:solidFill>
                <a:hlinkClick r:id="rId4"/>
              </a:rPr>
              <a:t>“</a:t>
            </a:r>
            <a:endParaRPr lang="ru-RU" sz="3600" dirty="0" smtClean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Григорий Лепс: </a:t>
            </a:r>
            <a:r>
              <a:rPr lang="cs-CZ" sz="3600" dirty="0" smtClean="0">
                <a:solidFill>
                  <a:schemeClr val="tx1"/>
                </a:solidFill>
                <a:hlinkClick r:id="rId5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5"/>
              </a:rPr>
              <a:t>Рюмка водки</a:t>
            </a:r>
            <a:r>
              <a:rPr lang="cs-CZ" sz="3600" dirty="0" smtClean="0">
                <a:solidFill>
                  <a:schemeClr val="tx1"/>
                </a:solidFill>
                <a:hlinkClick r:id="rId5"/>
              </a:rPr>
              <a:t>“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661785"/>
            <a:ext cx="10178322" cy="1090815"/>
          </a:xfrm>
        </p:spPr>
        <p:txBody>
          <a:bodyPr/>
          <a:lstStyle/>
          <a:p>
            <a:pPr algn="ctr"/>
            <a:r>
              <a:rPr lang="ru-RU" dirty="0" smtClean="0"/>
              <a:t>Популярные рок-группы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328" y="2324101"/>
            <a:ext cx="7651022" cy="3593591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„</a:t>
            </a:r>
            <a:r>
              <a:rPr lang="ru-RU" sz="3600" dirty="0" smtClean="0">
                <a:solidFill>
                  <a:schemeClr val="tx1"/>
                </a:solidFill>
              </a:rPr>
              <a:t>Звери</a:t>
            </a:r>
            <a:r>
              <a:rPr lang="cs-CZ" sz="3600" dirty="0" smtClean="0">
                <a:solidFill>
                  <a:schemeClr val="tx1"/>
                </a:solidFill>
              </a:rPr>
              <a:t>“</a:t>
            </a:r>
            <a:r>
              <a:rPr lang="ru-RU" sz="3600" dirty="0" smtClean="0">
                <a:solidFill>
                  <a:schemeClr val="tx1"/>
                </a:solidFill>
              </a:rPr>
              <a:t> – </a:t>
            </a:r>
            <a:r>
              <a:rPr lang="cs-CZ" sz="3600" dirty="0" smtClean="0">
                <a:solidFill>
                  <a:schemeClr val="tx1"/>
                </a:solidFill>
                <a:hlinkClick r:id="rId2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2"/>
              </a:rPr>
              <a:t>Районы-кварталы</a:t>
            </a:r>
            <a:r>
              <a:rPr lang="cs-CZ" sz="3600" dirty="0" smtClean="0">
                <a:solidFill>
                  <a:schemeClr val="tx1"/>
                </a:solidFill>
                <a:hlinkClick r:id="rId2"/>
              </a:rPr>
              <a:t>“</a:t>
            </a:r>
            <a:endParaRPr lang="ru-RU" sz="3600" dirty="0" smtClean="0">
              <a:solidFill>
                <a:schemeClr val="tx1"/>
              </a:solidFill>
            </a:endParaRPr>
          </a:p>
          <a:p>
            <a:r>
              <a:rPr lang="cs-CZ" sz="3600" dirty="0" smtClean="0">
                <a:solidFill>
                  <a:schemeClr val="tx1"/>
                </a:solidFill>
              </a:rPr>
              <a:t>„</a:t>
            </a:r>
            <a:r>
              <a:rPr lang="ru-RU" sz="3600" dirty="0" smtClean="0">
                <a:solidFill>
                  <a:schemeClr val="tx1"/>
                </a:solidFill>
              </a:rPr>
              <a:t>Агата Кристи</a:t>
            </a:r>
            <a:r>
              <a:rPr lang="cs-CZ" sz="3600" dirty="0" smtClean="0">
                <a:solidFill>
                  <a:schemeClr val="tx1"/>
                </a:solidFill>
              </a:rPr>
              <a:t>“</a:t>
            </a:r>
            <a:r>
              <a:rPr lang="ru-RU" sz="3600" dirty="0" smtClean="0">
                <a:solidFill>
                  <a:schemeClr val="tx1"/>
                </a:solidFill>
              </a:rPr>
              <a:t> – </a:t>
            </a:r>
            <a:r>
              <a:rPr lang="cs-CZ" sz="3600" dirty="0" smtClean="0">
                <a:solidFill>
                  <a:schemeClr val="tx1"/>
                </a:solidFill>
                <a:hlinkClick r:id="rId3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3"/>
              </a:rPr>
              <a:t>Ковёр-вертолёт</a:t>
            </a:r>
            <a:r>
              <a:rPr lang="cs-CZ" sz="3600" dirty="0" smtClean="0">
                <a:solidFill>
                  <a:schemeClr val="tx1"/>
                </a:solidFill>
                <a:hlinkClick r:id="rId3"/>
              </a:rPr>
              <a:t>“</a:t>
            </a:r>
            <a:endParaRPr lang="cs-CZ" sz="3600" dirty="0">
              <a:solidFill>
                <a:schemeClr val="tx1"/>
              </a:solidFill>
            </a:endParaRPr>
          </a:p>
          <a:p>
            <a:r>
              <a:rPr lang="cs-CZ" sz="3600" dirty="0" smtClean="0">
                <a:solidFill>
                  <a:schemeClr val="tx1"/>
                </a:solidFill>
              </a:rPr>
              <a:t>„</a:t>
            </a:r>
            <a:r>
              <a:rPr lang="ru-RU" sz="3600" dirty="0" smtClean="0">
                <a:solidFill>
                  <a:schemeClr val="tx1"/>
                </a:solidFill>
              </a:rPr>
              <a:t>Сплин</a:t>
            </a:r>
            <a:r>
              <a:rPr lang="cs-CZ" sz="3600" dirty="0" smtClean="0">
                <a:solidFill>
                  <a:schemeClr val="tx1"/>
                </a:solidFill>
              </a:rPr>
              <a:t>“ – </a:t>
            </a:r>
            <a:r>
              <a:rPr lang="cs-CZ" sz="3600" dirty="0" smtClean="0">
                <a:solidFill>
                  <a:schemeClr val="tx1"/>
                </a:solidFill>
                <a:hlinkClick r:id="rId4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4"/>
              </a:rPr>
              <a:t>Выхода нет</a:t>
            </a:r>
            <a:r>
              <a:rPr lang="cs-CZ" sz="3600" dirty="0" smtClean="0">
                <a:solidFill>
                  <a:schemeClr val="tx1"/>
                </a:solidFill>
                <a:hlinkClick r:id="rId4"/>
              </a:rPr>
              <a:t>“ </a:t>
            </a:r>
            <a:endParaRPr lang="cs-CZ" sz="3600" dirty="0" smtClean="0">
              <a:solidFill>
                <a:schemeClr val="tx1"/>
              </a:solidFill>
            </a:endParaRPr>
          </a:p>
          <a:p>
            <a:r>
              <a:rPr lang="cs-CZ" sz="3600" dirty="0" smtClean="0">
                <a:solidFill>
                  <a:schemeClr val="tx1"/>
                </a:solidFill>
              </a:rPr>
              <a:t>„</a:t>
            </a:r>
            <a:r>
              <a:rPr lang="ru-RU" sz="3600" dirty="0" smtClean="0">
                <a:solidFill>
                  <a:schemeClr val="tx1"/>
                </a:solidFill>
              </a:rPr>
              <a:t>Би-2</a:t>
            </a:r>
            <a:r>
              <a:rPr lang="cs-CZ" sz="3600" dirty="0" smtClean="0">
                <a:solidFill>
                  <a:schemeClr val="tx1"/>
                </a:solidFill>
              </a:rPr>
              <a:t>“ – </a:t>
            </a:r>
            <a:r>
              <a:rPr lang="cs-CZ" sz="3600" dirty="0" smtClean="0">
                <a:solidFill>
                  <a:schemeClr val="tx1"/>
                </a:solidFill>
                <a:hlinkClick r:id="rId5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5"/>
              </a:rPr>
              <a:t>Мой рок-н-ролл</a:t>
            </a:r>
            <a:r>
              <a:rPr lang="cs-CZ" sz="3600" dirty="0" smtClean="0">
                <a:solidFill>
                  <a:schemeClr val="tx1"/>
                </a:solidFill>
                <a:hlinkClick r:id="rId5"/>
              </a:rPr>
              <a:t>“ </a:t>
            </a:r>
            <a:endParaRPr lang="cs-CZ" sz="3600" dirty="0" smtClean="0">
              <a:solidFill>
                <a:schemeClr val="tx1"/>
              </a:solidFill>
            </a:endParaRPr>
          </a:p>
          <a:p>
            <a:r>
              <a:rPr lang="cs-CZ" sz="3600" dirty="0" smtClean="0">
                <a:solidFill>
                  <a:schemeClr val="tx1"/>
                </a:solidFill>
              </a:rPr>
              <a:t>„</a:t>
            </a:r>
            <a:r>
              <a:rPr lang="ru-RU" sz="3600" dirty="0" smtClean="0">
                <a:solidFill>
                  <a:schemeClr val="tx1"/>
                </a:solidFill>
              </a:rPr>
              <a:t>Ленинград</a:t>
            </a:r>
            <a:r>
              <a:rPr lang="cs-CZ" sz="3600" dirty="0" smtClean="0">
                <a:solidFill>
                  <a:schemeClr val="tx1"/>
                </a:solidFill>
              </a:rPr>
              <a:t>“ – </a:t>
            </a:r>
            <a:r>
              <a:rPr lang="cs-CZ" sz="3600" dirty="0" smtClean="0">
                <a:solidFill>
                  <a:schemeClr val="tx1"/>
                </a:solidFill>
                <a:hlinkClick r:id="rId6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6"/>
              </a:rPr>
              <a:t>В Питере - пить</a:t>
            </a:r>
            <a:r>
              <a:rPr lang="cs-CZ" sz="3600" dirty="0" smtClean="0">
                <a:solidFill>
                  <a:schemeClr val="tx1"/>
                </a:solidFill>
                <a:hlinkClick r:id="rId6"/>
              </a:rPr>
              <a:t>“</a:t>
            </a:r>
            <a:r>
              <a:rPr lang="cs-CZ" sz="3600" dirty="0" smtClean="0">
                <a:solidFill>
                  <a:schemeClr val="tx1"/>
                </a:solidFill>
              </a:rPr>
              <a:t> 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7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788785"/>
            <a:ext cx="10178322" cy="1492132"/>
          </a:xfrm>
        </p:spPr>
        <p:txBody>
          <a:bodyPr/>
          <a:lstStyle/>
          <a:p>
            <a:pPr algn="ctr"/>
            <a:r>
              <a:rPr lang="ru-RU" dirty="0" smtClean="0"/>
              <a:t>Популярные исполнители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ru-RU" dirty="0" smtClean="0"/>
              <a:t> хип-хопа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2289" y="2971801"/>
            <a:ext cx="7277100" cy="3593591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solidFill>
                  <a:schemeClr val="tx1"/>
                </a:solidFill>
              </a:rPr>
              <a:t>Децл</a:t>
            </a:r>
            <a:r>
              <a:rPr lang="ru-RU" sz="3600" dirty="0" smtClean="0">
                <a:solidFill>
                  <a:schemeClr val="tx1"/>
                </a:solidFill>
              </a:rPr>
              <a:t> – </a:t>
            </a:r>
            <a:r>
              <a:rPr lang="cs-CZ" sz="3600" dirty="0" smtClean="0">
                <a:solidFill>
                  <a:schemeClr val="tx1"/>
                </a:solidFill>
                <a:hlinkClick r:id="rId2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2"/>
              </a:rPr>
              <a:t>Пробки, стройка, грязь</a:t>
            </a:r>
            <a:r>
              <a:rPr lang="cs-CZ" sz="3600" dirty="0" smtClean="0">
                <a:solidFill>
                  <a:schemeClr val="tx1"/>
                </a:solidFill>
                <a:hlinkClick r:id="rId2"/>
              </a:rPr>
              <a:t>“</a:t>
            </a:r>
            <a:r>
              <a:rPr lang="ru-RU" sz="3600" dirty="0" smtClean="0">
                <a:solidFill>
                  <a:schemeClr val="tx1"/>
                </a:solidFill>
                <a:hlinkClick r:id="rId2"/>
              </a:rPr>
              <a:t> </a:t>
            </a:r>
            <a:endParaRPr lang="ru-RU" sz="3600" dirty="0" smtClean="0">
              <a:solidFill>
                <a:schemeClr val="tx1"/>
              </a:solidFill>
            </a:endParaRPr>
          </a:p>
          <a:p>
            <a:r>
              <a:rPr lang="ru-RU" sz="3600" dirty="0" err="1" smtClean="0">
                <a:solidFill>
                  <a:schemeClr val="tx1"/>
                </a:solidFill>
              </a:rPr>
              <a:t>Тимати</a:t>
            </a:r>
            <a:r>
              <a:rPr lang="ru-RU" sz="3600" dirty="0" smtClean="0">
                <a:solidFill>
                  <a:schemeClr val="tx1"/>
                </a:solidFill>
              </a:rPr>
              <a:t> – </a:t>
            </a:r>
            <a:r>
              <a:rPr lang="cs-CZ" sz="3600" dirty="0" smtClean="0">
                <a:solidFill>
                  <a:schemeClr val="tx1"/>
                </a:solidFill>
                <a:hlinkClick r:id="rId3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3"/>
              </a:rPr>
              <a:t>Поколение</a:t>
            </a:r>
            <a:r>
              <a:rPr lang="cs-CZ" sz="3600" dirty="0" smtClean="0">
                <a:solidFill>
                  <a:schemeClr val="tx1"/>
                </a:solidFill>
                <a:hlinkClick r:id="rId3"/>
              </a:rPr>
              <a:t>“</a:t>
            </a:r>
            <a:endParaRPr lang="ru-RU" sz="3600" dirty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Баста – </a:t>
            </a:r>
            <a:r>
              <a:rPr lang="cs-CZ" sz="3600" dirty="0" smtClean="0">
                <a:solidFill>
                  <a:schemeClr val="tx1"/>
                </a:solidFill>
                <a:hlinkClick r:id="rId4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4"/>
              </a:rPr>
              <a:t>Сансара</a:t>
            </a:r>
            <a:r>
              <a:rPr lang="cs-CZ" sz="3600" dirty="0" smtClean="0">
                <a:solidFill>
                  <a:schemeClr val="tx1"/>
                </a:solidFill>
                <a:hlinkClick r:id="rId4"/>
              </a:rPr>
              <a:t>“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34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7" y="522085"/>
            <a:ext cx="10178322" cy="1492132"/>
          </a:xfrm>
        </p:spPr>
        <p:txBody>
          <a:bodyPr/>
          <a:lstStyle/>
          <a:p>
            <a:pPr algn="ctr"/>
            <a:r>
              <a:rPr lang="ru-RU" dirty="0" smtClean="0"/>
              <a:t>исполнители поп-музыки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0588" y="2402698"/>
            <a:ext cx="8760499" cy="3450613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Алла Пугачёва – </a:t>
            </a:r>
            <a:r>
              <a:rPr lang="cs-CZ" sz="3200" dirty="0" smtClean="0">
                <a:solidFill>
                  <a:schemeClr val="tx1"/>
                </a:solidFill>
                <a:hlinkClick r:id="rId2"/>
              </a:rPr>
              <a:t>„</a:t>
            </a:r>
            <a:r>
              <a:rPr lang="ru-RU" sz="3200" dirty="0" smtClean="0">
                <a:solidFill>
                  <a:schemeClr val="tx1"/>
                </a:solidFill>
                <a:hlinkClick r:id="rId2"/>
              </a:rPr>
              <a:t>Я летала</a:t>
            </a:r>
            <a:r>
              <a:rPr lang="cs-CZ" sz="3200" dirty="0" smtClean="0">
                <a:solidFill>
                  <a:schemeClr val="tx1"/>
                </a:solidFill>
                <a:hlinkClick r:id="rId2"/>
              </a:rPr>
              <a:t>“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Филипп Киркоров – </a:t>
            </a:r>
            <a:r>
              <a:rPr lang="cs-CZ" sz="3200" dirty="0" smtClean="0">
                <a:solidFill>
                  <a:schemeClr val="tx1"/>
                </a:solidFill>
                <a:hlinkClick r:id="rId3"/>
              </a:rPr>
              <a:t>„</a:t>
            </a:r>
            <a:r>
              <a:rPr lang="ru-RU" sz="3200" dirty="0" smtClean="0">
                <a:solidFill>
                  <a:schemeClr val="tx1"/>
                </a:solidFill>
                <a:hlinkClick r:id="rId3"/>
              </a:rPr>
              <a:t>Цвет настроения синий</a:t>
            </a:r>
            <a:r>
              <a:rPr lang="cs-CZ" sz="3200" dirty="0" smtClean="0">
                <a:solidFill>
                  <a:schemeClr val="tx1"/>
                </a:solidFill>
                <a:hlinkClick r:id="rId3"/>
              </a:rPr>
              <a:t>“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Николай Басков – </a:t>
            </a:r>
            <a:r>
              <a:rPr lang="cs-CZ" sz="3200" dirty="0" smtClean="0">
                <a:solidFill>
                  <a:schemeClr val="tx1"/>
                </a:solidFill>
                <a:hlinkClick r:id="rId4"/>
              </a:rPr>
              <a:t>„</a:t>
            </a:r>
            <a:r>
              <a:rPr lang="ru-RU" sz="3200" dirty="0" smtClean="0">
                <a:solidFill>
                  <a:schemeClr val="tx1"/>
                </a:solidFill>
                <a:hlinkClick r:id="rId4"/>
              </a:rPr>
              <a:t>Ты сердце моё разбила</a:t>
            </a:r>
            <a:r>
              <a:rPr lang="cs-CZ" sz="3200" dirty="0" smtClean="0">
                <a:solidFill>
                  <a:schemeClr val="tx1"/>
                </a:solidFill>
                <a:hlinkClick r:id="rId4"/>
              </a:rPr>
              <a:t>“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Стас Михайлов – </a:t>
            </a:r>
            <a:r>
              <a:rPr lang="cs-CZ" sz="3200" dirty="0" smtClean="0">
                <a:solidFill>
                  <a:schemeClr val="tx1"/>
                </a:solidFill>
                <a:hlinkClick r:id="rId5"/>
              </a:rPr>
              <a:t>„</a:t>
            </a:r>
            <a:r>
              <a:rPr lang="ru-RU" sz="3200" dirty="0" smtClean="0">
                <a:solidFill>
                  <a:schemeClr val="tx1"/>
                </a:solidFill>
                <a:hlinkClick r:id="rId5"/>
              </a:rPr>
              <a:t>Девочка – лето</a:t>
            </a:r>
            <a:r>
              <a:rPr lang="cs-CZ" sz="3200" dirty="0" smtClean="0">
                <a:solidFill>
                  <a:schemeClr val="tx1"/>
                </a:solidFill>
                <a:hlinkClick r:id="rId5"/>
              </a:rPr>
              <a:t>“</a:t>
            </a:r>
            <a:endParaRPr lang="ru-RU" sz="3200" dirty="0" smtClean="0">
              <a:solidFill>
                <a:schemeClr val="tx1"/>
              </a:solidFill>
            </a:endParaRPr>
          </a:p>
          <a:p>
            <a:endParaRPr lang="ru-RU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96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259555"/>
            <a:ext cx="10178322" cy="143276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исполнители поп-музыки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091819"/>
            <a:ext cx="10178322" cy="3593591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Группа Фабрика – </a:t>
            </a:r>
            <a:r>
              <a:rPr lang="ru-RU" sz="3200" dirty="0" smtClean="0">
                <a:solidFill>
                  <a:schemeClr val="tx1"/>
                </a:solidFill>
                <a:hlinkClick r:id="rId2"/>
              </a:rPr>
              <a:t>Не родись красивой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Группа </a:t>
            </a:r>
            <a:r>
              <a:rPr lang="ru-RU" sz="3200" dirty="0" err="1" smtClean="0">
                <a:solidFill>
                  <a:schemeClr val="tx1"/>
                </a:solidFill>
              </a:rPr>
              <a:t>Виа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Гра</a:t>
            </a:r>
            <a:r>
              <a:rPr lang="ru-RU" sz="3200" dirty="0" smtClean="0">
                <a:solidFill>
                  <a:schemeClr val="tx1"/>
                </a:solidFill>
              </a:rPr>
              <a:t> – </a:t>
            </a:r>
            <a:r>
              <a:rPr lang="ru-RU" sz="3200" dirty="0" smtClean="0">
                <a:solidFill>
                  <a:schemeClr val="tx1"/>
                </a:solidFill>
                <a:hlinkClick r:id="rId3"/>
              </a:rPr>
              <a:t>Моё сердце занято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Сергей </a:t>
            </a:r>
            <a:r>
              <a:rPr lang="ru-RU" sz="3200" dirty="0">
                <a:solidFill>
                  <a:schemeClr val="tx1"/>
                </a:solidFill>
              </a:rPr>
              <a:t>Лазарев – </a:t>
            </a:r>
            <a:r>
              <a:rPr lang="ru-RU" sz="3200" dirty="0" smtClean="0">
                <a:solidFill>
                  <a:schemeClr val="tx1"/>
                </a:solidFill>
                <a:hlinkClick r:id="rId4"/>
              </a:rPr>
              <a:t>В </a:t>
            </a:r>
            <a:r>
              <a:rPr lang="ru-RU" sz="3200" dirty="0">
                <a:solidFill>
                  <a:schemeClr val="tx1"/>
                </a:solidFill>
                <a:hlinkClick r:id="rId4"/>
              </a:rPr>
              <a:t>самое </a:t>
            </a:r>
            <a:r>
              <a:rPr lang="ru-RU" sz="3200" dirty="0" smtClean="0">
                <a:solidFill>
                  <a:schemeClr val="tx1"/>
                </a:solidFill>
                <a:hlinkClick r:id="rId4"/>
              </a:rPr>
              <a:t>сердце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>
                <a:solidFill>
                  <a:schemeClr val="tx1"/>
                </a:solidFill>
              </a:rPr>
              <a:t>Полина Гагарина - </a:t>
            </a:r>
            <a:r>
              <a:rPr lang="ru-RU" sz="3200" dirty="0" smtClean="0">
                <a:solidFill>
                  <a:schemeClr val="tx1"/>
                </a:solidFill>
                <a:hlinkClick r:id="rId5"/>
              </a:rPr>
              <a:t>Драмы </a:t>
            </a:r>
            <a:r>
              <a:rPr lang="ru-RU" sz="3200" dirty="0">
                <a:solidFill>
                  <a:schemeClr val="tx1"/>
                </a:solidFill>
                <a:hlinkClick r:id="rId5"/>
              </a:rPr>
              <a:t>больше </a:t>
            </a:r>
            <a:r>
              <a:rPr lang="ru-RU" sz="3200" dirty="0" smtClean="0">
                <a:solidFill>
                  <a:schemeClr val="tx1"/>
                </a:solidFill>
                <a:hlinkClick r:id="rId5"/>
              </a:rPr>
              <a:t>нет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Слава - </a:t>
            </a:r>
            <a:r>
              <a:rPr lang="ru-RU" sz="3200" dirty="0" smtClean="0">
                <a:solidFill>
                  <a:schemeClr val="tx1"/>
                </a:solidFill>
                <a:hlinkClick r:id="rId6"/>
              </a:rPr>
              <a:t>Одиночество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>
                <a:solidFill>
                  <a:schemeClr val="tx1"/>
                </a:solidFill>
              </a:rPr>
              <a:t>Вера Брежнева – </a:t>
            </a:r>
            <a:r>
              <a:rPr lang="ru-RU" sz="3200" dirty="0" smtClean="0">
                <a:solidFill>
                  <a:schemeClr val="tx1"/>
                </a:solidFill>
                <a:hlinkClick r:id="rId7"/>
              </a:rPr>
              <a:t>Лепестками слёз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Егор </a:t>
            </a:r>
            <a:r>
              <a:rPr lang="ru-RU" sz="3200" dirty="0" err="1" smtClean="0">
                <a:solidFill>
                  <a:schemeClr val="tx1"/>
                </a:solidFill>
              </a:rPr>
              <a:t>Крид</a:t>
            </a:r>
            <a:r>
              <a:rPr lang="ru-RU" sz="3200" dirty="0" smtClean="0">
                <a:solidFill>
                  <a:schemeClr val="tx1"/>
                </a:solidFill>
              </a:rPr>
              <a:t> – </a:t>
            </a:r>
            <a:r>
              <a:rPr lang="ru-RU" sz="3200" dirty="0" smtClean="0">
                <a:solidFill>
                  <a:schemeClr val="tx1"/>
                </a:solidFill>
                <a:hlinkClick r:id="rId8"/>
              </a:rPr>
              <a:t>Слеза </a:t>
            </a:r>
            <a:endParaRPr lang="en-GB" sz="3200" dirty="0" smtClean="0">
              <a:solidFill>
                <a:schemeClr val="tx1"/>
              </a:solidFill>
            </a:endParaRPr>
          </a:p>
          <a:p>
            <a:r>
              <a:rPr lang="en-GB" sz="3200" dirty="0" smtClean="0">
                <a:solidFill>
                  <a:schemeClr val="tx1"/>
                </a:solidFill>
              </a:rPr>
              <a:t>Masha – </a:t>
            </a:r>
            <a:r>
              <a:rPr lang="ru-RU" sz="3200" dirty="0" smtClean="0">
                <a:solidFill>
                  <a:schemeClr val="tx1"/>
                </a:solidFill>
                <a:hlinkClick r:id="rId9"/>
              </a:rPr>
              <a:t>Лирика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Светлана Лобода – </a:t>
            </a:r>
            <a:r>
              <a:rPr lang="ru-RU" sz="3200" dirty="0" smtClean="0">
                <a:solidFill>
                  <a:schemeClr val="tx1"/>
                </a:solidFill>
                <a:hlinkClick r:id="rId10"/>
              </a:rPr>
              <a:t>К чёрту любовь</a:t>
            </a:r>
            <a:endParaRPr lang="ru-RU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80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6312" y="136727"/>
            <a:ext cx="5153688" cy="955096"/>
          </a:xfrm>
        </p:spPr>
        <p:txBody>
          <a:bodyPr/>
          <a:lstStyle/>
          <a:p>
            <a:pPr algn="ctr"/>
            <a:r>
              <a:rPr lang="ru-RU" dirty="0" smtClean="0"/>
              <a:t>Евровидение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194" y="1091823"/>
            <a:ext cx="6329244" cy="28523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 smtClean="0">
                <a:solidFill>
                  <a:schemeClr val="tx1"/>
                </a:solidFill>
              </a:rPr>
              <a:t>3</a:t>
            </a:r>
            <a:r>
              <a:rPr lang="ru-RU" sz="2400" dirty="0" smtClean="0">
                <a:solidFill>
                  <a:schemeClr val="tx1"/>
                </a:solidFill>
              </a:rPr>
              <a:t>-е место:</a:t>
            </a:r>
          </a:p>
          <a:p>
            <a:r>
              <a:rPr lang="en-GB" sz="2400" dirty="0" err="1" smtClean="0">
                <a:solidFill>
                  <a:schemeClr val="tx1"/>
                </a:solidFill>
              </a:rPr>
              <a:t>t.A.T.u</a:t>
            </a:r>
            <a:r>
              <a:rPr lang="en-GB" sz="2400" dirty="0" smtClean="0">
                <a:solidFill>
                  <a:schemeClr val="tx1"/>
                </a:solidFill>
              </a:rPr>
              <a:t>. (2003) – </a:t>
            </a:r>
            <a:r>
              <a:rPr lang="ru-RU" sz="2400" dirty="0" smtClean="0">
                <a:solidFill>
                  <a:schemeClr val="tx1"/>
                </a:solidFill>
                <a:hlinkClick r:id="rId2"/>
              </a:rPr>
              <a:t>Не верь, не бойся не проси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en-GB" sz="2400" dirty="0" err="1" smtClean="0">
                <a:solidFill>
                  <a:schemeClr val="tx1"/>
                </a:solidFill>
              </a:rPr>
              <a:t>Serebro</a:t>
            </a:r>
            <a:r>
              <a:rPr lang="en-GB" sz="2400" dirty="0" smtClean="0">
                <a:solidFill>
                  <a:schemeClr val="tx1"/>
                </a:solidFill>
              </a:rPr>
              <a:t> (2007) – </a:t>
            </a:r>
            <a:r>
              <a:rPr lang="en-GB" sz="2400" dirty="0" smtClean="0">
                <a:solidFill>
                  <a:schemeClr val="tx1"/>
                </a:solidFill>
                <a:hlinkClick r:id="rId3"/>
              </a:rPr>
              <a:t>Song number one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Сергей Лазарев (</a:t>
            </a:r>
            <a:r>
              <a:rPr lang="en-GB" sz="2400" dirty="0" smtClean="0">
                <a:solidFill>
                  <a:schemeClr val="tx1"/>
                </a:solidFill>
              </a:rPr>
              <a:t>2016</a:t>
            </a:r>
            <a:r>
              <a:rPr lang="ru-RU" sz="2400" dirty="0" smtClean="0">
                <a:solidFill>
                  <a:schemeClr val="tx1"/>
                </a:solidFill>
              </a:rPr>
              <a:t>) – </a:t>
            </a:r>
            <a:r>
              <a:rPr lang="en-GB" sz="2400" dirty="0" smtClean="0">
                <a:solidFill>
                  <a:schemeClr val="tx1"/>
                </a:solidFill>
                <a:hlinkClick r:id="rId4"/>
              </a:rPr>
              <a:t>You are the only one</a:t>
            </a:r>
            <a:endParaRPr lang="en-GB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616659" y="2988861"/>
            <a:ext cx="7448360" cy="24702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>
                <a:solidFill>
                  <a:schemeClr val="tx1"/>
                </a:solidFill>
              </a:rPr>
              <a:t>2</a:t>
            </a:r>
            <a:r>
              <a:rPr lang="ru-RU" sz="2400" dirty="0" smtClean="0">
                <a:solidFill>
                  <a:schemeClr val="tx1"/>
                </a:solidFill>
              </a:rPr>
              <a:t>-е место: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Алсу </a:t>
            </a:r>
            <a:r>
              <a:rPr lang="en-GB" sz="2400" dirty="0" smtClean="0">
                <a:solidFill>
                  <a:schemeClr val="tx1"/>
                </a:solidFill>
              </a:rPr>
              <a:t>(2000) </a:t>
            </a:r>
            <a:r>
              <a:rPr lang="ru-RU" sz="2400" dirty="0" smtClean="0">
                <a:solidFill>
                  <a:schemeClr val="tx1"/>
                </a:solidFill>
              </a:rPr>
              <a:t>– </a:t>
            </a:r>
            <a:r>
              <a:rPr lang="en-GB" sz="2400" dirty="0" smtClean="0">
                <a:solidFill>
                  <a:schemeClr val="tx1"/>
                </a:solidFill>
                <a:hlinkClick r:id="rId5"/>
              </a:rPr>
              <a:t>Solo 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Дима Билан (</a:t>
            </a:r>
            <a:r>
              <a:rPr lang="en-GB" sz="2400" dirty="0" smtClean="0">
                <a:solidFill>
                  <a:schemeClr val="tx1"/>
                </a:solidFill>
              </a:rPr>
              <a:t>2006) – </a:t>
            </a:r>
            <a:r>
              <a:rPr lang="en-GB" sz="2400" dirty="0" smtClean="0">
                <a:solidFill>
                  <a:schemeClr val="tx1"/>
                </a:solidFill>
                <a:hlinkClick r:id="rId6"/>
              </a:rPr>
              <a:t>Never let you go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ru-RU" sz="2400" dirty="0" err="1" smtClean="0">
                <a:solidFill>
                  <a:schemeClr val="tx1"/>
                </a:solidFill>
              </a:rPr>
              <a:t>Бурановские</a:t>
            </a:r>
            <a:r>
              <a:rPr lang="ru-RU" sz="2400" dirty="0" smtClean="0">
                <a:solidFill>
                  <a:schemeClr val="tx1"/>
                </a:solidFill>
              </a:rPr>
              <a:t> бабушки (</a:t>
            </a:r>
            <a:r>
              <a:rPr lang="en-GB" sz="2400" dirty="0" smtClean="0">
                <a:solidFill>
                  <a:schemeClr val="tx1"/>
                </a:solidFill>
              </a:rPr>
              <a:t>2012</a:t>
            </a:r>
            <a:r>
              <a:rPr lang="ru-RU" sz="2400" dirty="0" smtClean="0">
                <a:solidFill>
                  <a:schemeClr val="tx1"/>
                </a:solidFill>
              </a:rPr>
              <a:t>) – </a:t>
            </a:r>
            <a:r>
              <a:rPr lang="en-GB" sz="2400" dirty="0" smtClean="0">
                <a:solidFill>
                  <a:schemeClr val="tx1"/>
                </a:solidFill>
                <a:hlinkClick r:id="rId7"/>
              </a:rPr>
              <a:t>Party for everybody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Полина Гагарина (</a:t>
            </a:r>
            <a:r>
              <a:rPr lang="en-GB" sz="2400" dirty="0" smtClean="0">
                <a:solidFill>
                  <a:schemeClr val="tx1"/>
                </a:solidFill>
              </a:rPr>
              <a:t>2015</a:t>
            </a:r>
            <a:r>
              <a:rPr lang="ru-RU" sz="2400" dirty="0" smtClean="0">
                <a:solidFill>
                  <a:schemeClr val="tx1"/>
                </a:solidFill>
              </a:rPr>
              <a:t>) – </a:t>
            </a:r>
            <a:r>
              <a:rPr lang="en-GB" sz="2400" dirty="0" smtClean="0">
                <a:solidFill>
                  <a:schemeClr val="tx1"/>
                </a:solidFill>
                <a:hlinkClick r:id="rId8"/>
              </a:rPr>
              <a:t>A million voices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161964" y="5459106"/>
            <a:ext cx="5268036" cy="2333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800" dirty="0" smtClean="0">
                <a:solidFill>
                  <a:schemeClr val="tx1"/>
                </a:solidFill>
              </a:rPr>
              <a:t>1</a:t>
            </a:r>
            <a:r>
              <a:rPr lang="ru-RU" sz="2800" dirty="0" smtClean="0">
                <a:solidFill>
                  <a:schemeClr val="tx1"/>
                </a:solidFill>
              </a:rPr>
              <a:t>-е место: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Дима Билан (</a:t>
            </a:r>
            <a:r>
              <a:rPr lang="en-GB" sz="2800" dirty="0" smtClean="0">
                <a:solidFill>
                  <a:schemeClr val="tx1"/>
                </a:solidFill>
              </a:rPr>
              <a:t>2008) – </a:t>
            </a:r>
            <a:r>
              <a:rPr lang="en-GB" sz="2800" dirty="0" smtClean="0">
                <a:solidFill>
                  <a:schemeClr val="tx1"/>
                </a:solidFill>
                <a:hlinkClick r:id="rId9"/>
              </a:rPr>
              <a:t>Believe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</a:p>
          <a:p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24076" y="1804279"/>
            <a:ext cx="2105924" cy="118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1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33519</TotalTime>
  <Words>273</Words>
  <Application>Microsoft Office PowerPoint</Application>
  <PresentationFormat>Широкоэкранный</PresentationFormat>
  <Paragraphs>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Corbel</vt:lpstr>
      <vt:lpstr>Gill Sans MT</vt:lpstr>
      <vt:lpstr>Impact</vt:lpstr>
      <vt:lpstr>Badge</vt:lpstr>
      <vt:lpstr>Современная музыка</vt:lpstr>
      <vt:lpstr>Наиболее популярные жанры</vt:lpstr>
      <vt:lpstr>Популярные исполнители Шансона</vt:lpstr>
      <vt:lpstr>Популярные рок-группы</vt:lpstr>
      <vt:lpstr>Популярные исполнители  хип-хопа</vt:lpstr>
      <vt:lpstr>исполнители поп-музыки</vt:lpstr>
      <vt:lpstr>исполнители поп-музыки</vt:lpstr>
      <vt:lpstr>Евровидение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МАССОВАЯ КУЛЬТУРА</dc:title>
  <dc:creator>Uživatel systému Windows</dc:creator>
  <cp:lastModifiedBy>Uživatel systému Windows</cp:lastModifiedBy>
  <cp:revision>28</cp:revision>
  <dcterms:created xsi:type="dcterms:W3CDTF">2018-10-25T16:26:54Z</dcterms:created>
  <dcterms:modified xsi:type="dcterms:W3CDTF">2020-02-11T07:49:04Z</dcterms:modified>
</cp:coreProperties>
</file>