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59" r:id="rId11"/>
    <p:sldId id="261" r:id="rId12"/>
    <p:sldId id="268" r:id="rId13"/>
    <p:sldId id="260" r:id="rId14"/>
    <p:sldId id="262" r:id="rId15"/>
    <p:sldId id="263" r:id="rId16"/>
    <p:sldId id="265" r:id="rId17"/>
    <p:sldId id="264" r:id="rId18"/>
    <p:sldId id="266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8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3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5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7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9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6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4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0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5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3B1D-8B1E-4D1D-9478-62749DDD832C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9513-50E7-49BD-89B4-9ABF7E02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ulture.ru/materials/184017/sergei-dyagilev-velikii-impresari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HfIvr5oL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7IxelEeu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9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4928"/>
            <a:ext cx="1182351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i="1" dirty="0" smtClean="0"/>
              <a:t>История русского балета. Сергей Дягилев. Русские сезоны</a:t>
            </a:r>
            <a:r>
              <a:rPr lang="cs-CZ" sz="4400" b="1" i="1" dirty="0" smtClean="0"/>
              <a:t>.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Альбина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Ханипова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Янина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Крейчи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349151"/>
            <a:ext cx="10353762" cy="3695136"/>
          </a:xfrm>
        </p:spPr>
        <p:txBody>
          <a:bodyPr/>
          <a:lstStyle/>
          <a:p>
            <a:r>
              <a:rPr lang="ru-RU" dirty="0"/>
              <a:t>В 1825 в Москве был открыт Большой театр, и балетная труппа получила технически оснащенную сцену и одновременно ведущую танцовщицу, педагога, хореографа </a:t>
            </a:r>
            <a:r>
              <a:rPr lang="ru-RU" dirty="0" err="1"/>
              <a:t>преромантического</a:t>
            </a:r>
            <a:r>
              <a:rPr lang="ru-RU" dirty="0"/>
              <a:t> направления Ф. В. </a:t>
            </a:r>
            <a:r>
              <a:rPr lang="ru-RU" dirty="0" err="1"/>
              <a:t>Гюллень</a:t>
            </a:r>
            <a:r>
              <a:rPr lang="ru-RU" dirty="0"/>
              <a:t>-Сор</a:t>
            </a:r>
            <a:r>
              <a:rPr lang="ru-RU" dirty="0" smtClean="0"/>
              <a:t>.</a:t>
            </a:r>
          </a:p>
          <a:p>
            <a:r>
              <a:rPr lang="ru-RU" dirty="0"/>
              <a:t>К началу 20 в. русский балет занял ведущее место в мировом балетном театре.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1" y="2256625"/>
            <a:ext cx="6673754" cy="44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1728776"/>
            <a:ext cx="6155140" cy="3261815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Серге́й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Па́влович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Дя́гилев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(31 марта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1872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1929)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русский театральный и художественный деятель, один из основателей группы «Мир Искусства», организатор «Русских сезонов» в Париже и труппы «Русский балет Дягилева», антрепренёр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изучить материалы по ссылке!!!!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hlinkClick r:id="rId2"/>
              </a:rPr>
              <a:t>https://www.culture.ru/materials/184017/sergei-dyagilev-velikii-impresario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436728"/>
            <a:ext cx="4734765" cy="5845913"/>
          </a:xfrm>
        </p:spPr>
      </p:pic>
    </p:spTree>
    <p:extLst>
      <p:ext uri="{BB962C8B-B14F-4D97-AF65-F5344CB8AC3E}">
        <p14:creationId xmlns:p14="http://schemas.microsoft.com/office/powerpoint/2010/main" val="354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768263"/>
          </a:xfrm>
        </p:spPr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дягилев</a:t>
            </a:r>
            <a:endParaRPr lang="cs-CZ" dirty="0"/>
          </a:p>
        </p:txBody>
      </p:sp>
      <p:pic>
        <p:nvPicPr>
          <p:cNvPr id="4" name="QKHfIvr5o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601" y="749666"/>
            <a:ext cx="10610149" cy="59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4" y="0"/>
            <a:ext cx="10353761" cy="1326321"/>
          </a:xfrm>
        </p:spPr>
        <p:txBody>
          <a:bodyPr/>
          <a:lstStyle/>
          <a:p>
            <a:r>
              <a:rPr lang="ru-RU" sz="3600" i="1" dirty="0"/>
              <a:t>Сергей Дягилев. Русские сезоны</a:t>
            </a:r>
            <a:r>
              <a:rPr lang="cs-CZ" sz="3600" i="1" dirty="0"/>
              <a:t>.</a:t>
            </a:r>
            <a:r>
              <a:rPr lang="en-US" sz="3600" i="1" dirty="0"/>
              <a:t/>
            </a:r>
            <a:br>
              <a:rPr lang="en-US" sz="3600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016000"/>
            <a:ext cx="5022377" cy="545569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С </a:t>
            </a:r>
            <a:r>
              <a:rPr lang="ru-RU" dirty="0" smtClean="0"/>
              <a:t>190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С. П. Дягилев организовал гастроли русского балета в Париже, известные под названием Русские сезоны. Они открыли миру композитора </a:t>
            </a:r>
            <a:r>
              <a:rPr lang="ru-RU" b="1" dirty="0"/>
              <a:t>И. Ф. Стравинского </a:t>
            </a:r>
            <a:r>
              <a:rPr lang="ru-RU" dirty="0"/>
              <a:t>и </a:t>
            </a:r>
            <a:r>
              <a:rPr lang="ru-RU" b="1" dirty="0"/>
              <a:t>хореографа Фокина </a:t>
            </a:r>
            <a:r>
              <a:rPr lang="ru-RU" dirty="0"/>
              <a:t>(«Жар-птица», 1910; «Петрушка», 1911), </a:t>
            </a:r>
            <a:r>
              <a:rPr lang="ru-RU" b="1" dirty="0"/>
              <a:t>танцовщика и балетмейстера В. Ф. Нижинского </a:t>
            </a:r>
            <a:r>
              <a:rPr lang="ru-RU" dirty="0"/>
              <a:t>(«Послеполуденный отдых фавна», 1912; «Весна священная», 1913) и других, привлекли в балетный театр прославленных музыкантов и художников.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33" y="1326321"/>
            <a:ext cx="6314201" cy="43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450377"/>
            <a:ext cx="6933063" cy="62261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В</a:t>
            </a:r>
            <a:r>
              <a:rPr lang="ru-RU" sz="2200" dirty="0"/>
              <a:t> </a:t>
            </a:r>
            <a:r>
              <a:rPr lang="en-US" sz="2200" dirty="0" smtClean="0"/>
              <a:t>1908</a:t>
            </a:r>
            <a:r>
              <a:rPr lang="ru-RU" sz="2200" dirty="0" smtClean="0"/>
              <a:t> году Дягилев организовал в Париже сезон русской оперы; была поставлена опера «Борис Годунов» с участием </a:t>
            </a:r>
            <a:r>
              <a:rPr lang="ru-RU" sz="2200" dirty="0" err="1" smtClean="0"/>
              <a:t>Ф.И.Шаляпина</a:t>
            </a:r>
            <a:r>
              <a:rPr lang="ru-RU" sz="2200" dirty="0" smtClean="0"/>
              <a:t>. Несмотря на успех у публики, сезон принёс Дягилеву убытки, поэтому </a:t>
            </a:r>
            <a:r>
              <a:rPr lang="ru-RU" sz="2200" dirty="0"/>
              <a:t>на следующий год он, оценив вкусы публики, решил везти в </a:t>
            </a:r>
            <a:r>
              <a:rPr lang="ru-RU" sz="2200" dirty="0" smtClean="0"/>
              <a:t>Париж </a:t>
            </a:r>
            <a:r>
              <a:rPr lang="ru-RU" sz="2200" dirty="0"/>
              <a:t>и </a:t>
            </a:r>
            <a:r>
              <a:rPr lang="ru-RU" sz="2200" dirty="0" smtClean="0"/>
              <a:t>балет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</a:p>
          <a:p>
            <a:pPr marL="0" indent="0" algn="just">
              <a:buNone/>
            </a:pPr>
            <a:r>
              <a:rPr lang="ru-RU" sz="2200" dirty="0"/>
              <a:t>В </a:t>
            </a:r>
            <a:r>
              <a:rPr lang="ru-RU" sz="2200" dirty="0" smtClean="0"/>
              <a:t>1909</a:t>
            </a:r>
            <a:r>
              <a:rPr lang="ru-RU" sz="2200" dirty="0"/>
              <a:t> году в Париже состоялся первый балетный сезон </a:t>
            </a:r>
            <a:r>
              <a:rPr lang="ru-RU" sz="2200" dirty="0" err="1"/>
              <a:t>Дягилевской</a:t>
            </a:r>
            <a:r>
              <a:rPr lang="ru-RU" sz="2200" dirty="0"/>
              <a:t> антрепризы; с этого времени и вплоть по 1929 год под его руководством действует балетная труппа </a:t>
            </a:r>
            <a:r>
              <a:rPr lang="ru-RU" sz="2200" dirty="0" smtClean="0"/>
              <a:t>«Русские балеты».</a:t>
            </a:r>
          </a:p>
          <a:p>
            <a:pPr marL="0" indent="0" algn="just">
              <a:buNone/>
            </a:pPr>
            <a:r>
              <a:rPr lang="ru-RU" sz="2200" dirty="0" smtClean="0"/>
              <a:t>Уже </a:t>
            </a:r>
            <a:r>
              <a:rPr lang="ru-RU" sz="2200" dirty="0"/>
              <a:t>со второго балетного сезона (</a:t>
            </a:r>
            <a:r>
              <a:rPr lang="ru-RU" sz="2200" dirty="0" smtClean="0"/>
              <a:t>1910) </a:t>
            </a:r>
            <a:r>
              <a:rPr lang="ru-RU" sz="2200" dirty="0"/>
              <a:t>Дягилев ежегодно представлял парижской публике исключительно мировые </a:t>
            </a:r>
            <a:r>
              <a:rPr lang="ru-RU" sz="2200" dirty="0" smtClean="0"/>
              <a:t>премьеры</a:t>
            </a:r>
            <a:r>
              <a:rPr lang="en-US" sz="2200" dirty="0"/>
              <a:t>.</a:t>
            </a:r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2" y="690106"/>
            <a:ext cx="4355518" cy="55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579957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До </a:t>
            </a:r>
            <a:r>
              <a:rPr lang="ru-RU" dirty="0" smtClean="0"/>
              <a:t>Первой мировой войны</a:t>
            </a:r>
            <a:r>
              <a:rPr lang="ru-RU" dirty="0"/>
              <a:t> Дягилев был одержим идеей представить свои постановки в России — однако, несмотря на приложенные усилия, по разным причинам ему это не удалось. Во время войны, начиная с середины 1910-х годов, он в корне изменил стилистику </a:t>
            </a:r>
            <a:r>
              <a:rPr lang="ru-RU" dirty="0" smtClean="0"/>
              <a:t>представлений – обратился </a:t>
            </a:r>
            <a:r>
              <a:rPr lang="ru-RU" dirty="0"/>
              <a:t>к </a:t>
            </a:r>
            <a:r>
              <a:rPr lang="ru-RU" dirty="0" smtClean="0"/>
              <a:t>авангарду.</a:t>
            </a: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7" y="148988"/>
            <a:ext cx="6667500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59" y="674497"/>
            <a:ext cx="48863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69" y="567514"/>
            <a:ext cx="4685731" cy="6078946"/>
          </a:xfrm>
        </p:spPr>
        <p:txBody>
          <a:bodyPr>
            <a:normAutofit/>
          </a:bodyPr>
          <a:lstStyle/>
          <a:p>
            <a:r>
              <a:rPr lang="ru-RU" dirty="0"/>
              <a:t>Первым спектаклем новой музыкальной формы и хореографии стал балет «Парад» Эрика Сати, скандальная премьера которого прошла в Париже в 1917 году. Отойдя от стилистики «Мира искусства», Дягилев начал сотрудничать </a:t>
            </a:r>
            <a:r>
              <a:rPr lang="ru-RU" dirty="0" smtClean="0"/>
              <a:t>с </a:t>
            </a:r>
            <a:r>
              <a:rPr lang="ru-RU" dirty="0"/>
              <a:t>европейскими художниками; также его постоянными сотрудниками были супруги Н. С. Гончарова и М. Ф. Ларионов.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56" y="738431"/>
            <a:ext cx="4247122" cy="339645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Труппа Дягилева репетировала в Монте-Карло, где состоялись первые представления многих премьер, давала сезоны в Париже и в Лондоне, а также гастролировала в Италии, Германии, США. </a:t>
            </a:r>
            <a:endParaRPr lang="ru-RU" dirty="0" smtClean="0"/>
          </a:p>
          <a:p>
            <a:pPr algn="just"/>
            <a:r>
              <a:rPr lang="ru-RU" dirty="0" smtClean="0"/>
              <a:t>Дягилев </a:t>
            </a:r>
            <a:r>
              <a:rPr lang="ru-RU" dirty="0"/>
              <a:t>предпринимал многочисленные безуспешные попытки выступить в Санкт-Петербурге, что было его мечтой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3309256" cy="2480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76" y="4418182"/>
            <a:ext cx="4396824" cy="2439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1429"/>
            <a:ext cx="3309257" cy="4136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76" y="54659"/>
            <a:ext cx="4396824" cy="29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721"/>
            <a:ext cx="11846861" cy="36951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Труппа просуществовала до 1929 года, то есть до смерти её организатора. По воспоминанию постоянного режиссёра труппы С. Л. Григорьева, их последнее выступление было в Виши 4 августа 1929 </a:t>
            </a:r>
            <a:r>
              <a:rPr lang="ru-RU" dirty="0" smtClean="0"/>
              <a:t>года.</a:t>
            </a:r>
          </a:p>
          <a:p>
            <a:pPr algn="just"/>
            <a:r>
              <a:rPr lang="ru-RU" dirty="0"/>
              <a:t>Многие современники, художники и поэты, использовали яркие символы, метафоры в передаче восприятия личности С. П. Дягилева: «лучезарное солнце» (В. А. Серов), «Геркулес», «Петр Великий» (А. Н. Бенуа), «орёл, душивший маленьких птичек» (В. Ф. Нижинский), «Жёлтый Дьявол на аренах европейских стран» (А. Л. Волынский), «Нерон в чёрном смокинге над пламенеющим Римом» (А. Белый)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3371"/>
            <a:ext cx="4963886" cy="3678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74" y="3223370"/>
            <a:ext cx="5507740" cy="36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579" y="221294"/>
            <a:ext cx="10378208" cy="1043836"/>
          </a:xfrm>
        </p:spPr>
        <p:txBody>
          <a:bodyPr/>
          <a:lstStyle/>
          <a:p>
            <a:r>
              <a:rPr lang="ru-RU" dirty="0" smtClean="0"/>
              <a:t>Благодаря Дягилеву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европе</a:t>
            </a:r>
            <a:r>
              <a:rPr lang="ru-RU" dirty="0" smtClean="0"/>
              <a:t> стали популярны: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65" y="1377864"/>
            <a:ext cx="12016636" cy="4885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/>
              <a:t>Композиторы: </a:t>
            </a:r>
          </a:p>
          <a:p>
            <a:r>
              <a:rPr lang="ru-RU" sz="2600" b="1" dirty="0" smtClean="0"/>
              <a:t>Николах Римский-Корсаков</a:t>
            </a:r>
            <a:r>
              <a:rPr lang="ru-RU" sz="2600" dirty="0" smtClean="0"/>
              <a:t> (балеты </a:t>
            </a:r>
            <a:r>
              <a:rPr lang="cs-CZ" sz="2600" dirty="0" smtClean="0"/>
              <a:t>„</a:t>
            </a:r>
            <a:r>
              <a:rPr lang="ru-RU" sz="2600" dirty="0" err="1" smtClean="0"/>
              <a:t>Шехерезада</a:t>
            </a:r>
            <a:r>
              <a:rPr lang="cs-CZ" sz="2600" dirty="0" smtClean="0"/>
              <a:t>“</a:t>
            </a:r>
            <a:r>
              <a:rPr lang="ru-RU" sz="2600" dirty="0" smtClean="0"/>
              <a:t>, </a:t>
            </a:r>
            <a:r>
              <a:rPr lang="cs-CZ" sz="2600" dirty="0" smtClean="0"/>
              <a:t>„</a:t>
            </a:r>
            <a:r>
              <a:rPr lang="ru-RU" sz="2600" dirty="0" smtClean="0"/>
              <a:t>Золотой петушок</a:t>
            </a:r>
            <a:r>
              <a:rPr lang="cs-CZ" sz="2600" dirty="0" smtClean="0"/>
              <a:t>“</a:t>
            </a:r>
            <a:r>
              <a:rPr lang="ru-RU" sz="2600" dirty="0" smtClean="0"/>
              <a:t>)</a:t>
            </a:r>
          </a:p>
          <a:p>
            <a:r>
              <a:rPr lang="ru-RU" sz="2600" b="1" dirty="0" smtClean="0"/>
              <a:t>Игорь Стравинский </a:t>
            </a:r>
            <a:r>
              <a:rPr lang="ru-RU" sz="2600" dirty="0" smtClean="0"/>
              <a:t>(балеты </a:t>
            </a:r>
            <a:r>
              <a:rPr lang="cs-CZ" sz="2600" dirty="0" smtClean="0"/>
              <a:t>„</a:t>
            </a:r>
            <a:r>
              <a:rPr lang="ru-RU" sz="2600" dirty="0" smtClean="0"/>
              <a:t>Жар-птица</a:t>
            </a:r>
            <a:r>
              <a:rPr lang="cs-CZ" sz="2600" dirty="0" smtClean="0"/>
              <a:t>“</a:t>
            </a:r>
            <a:r>
              <a:rPr lang="ru-RU" sz="2600" dirty="0" smtClean="0"/>
              <a:t>, </a:t>
            </a:r>
            <a:r>
              <a:rPr lang="cs-CZ" sz="2600" dirty="0" smtClean="0"/>
              <a:t>„</a:t>
            </a:r>
            <a:r>
              <a:rPr lang="ru-RU" sz="2600" dirty="0" smtClean="0"/>
              <a:t>Петрушка</a:t>
            </a:r>
            <a:r>
              <a:rPr lang="cs-CZ" sz="2600" dirty="0" smtClean="0"/>
              <a:t>“, „</a:t>
            </a:r>
            <a:r>
              <a:rPr lang="ru-RU" sz="2600" dirty="0" smtClean="0"/>
              <a:t>Весна священная</a:t>
            </a:r>
            <a:r>
              <a:rPr lang="cs-CZ" sz="2600" dirty="0" smtClean="0"/>
              <a:t>“)</a:t>
            </a:r>
            <a:endParaRPr lang="ru-RU" sz="2600" dirty="0"/>
          </a:p>
          <a:p>
            <a:pPr marL="0" indent="0">
              <a:buNone/>
            </a:pPr>
            <a:r>
              <a:rPr lang="ru-RU" sz="2600" i="1" dirty="0" smtClean="0"/>
              <a:t>Артисты балета:</a:t>
            </a:r>
          </a:p>
          <a:p>
            <a:r>
              <a:rPr lang="ru-RU" sz="2600" b="1" dirty="0">
                <a:effectLst/>
              </a:rPr>
              <a:t>Вацлав Нижинский, Леонид Мясин, Серж </a:t>
            </a:r>
            <a:r>
              <a:rPr lang="ru-RU" sz="2600" b="1" dirty="0" smtClean="0">
                <a:effectLst/>
              </a:rPr>
              <a:t>Лифарь, Джордж Баланчин,</a:t>
            </a:r>
          </a:p>
          <a:p>
            <a:r>
              <a:rPr lang="ru-RU" sz="2600" b="1" dirty="0" smtClean="0">
                <a:effectLst/>
              </a:rPr>
              <a:t>Анна Павлова, Тамара </a:t>
            </a:r>
            <a:r>
              <a:rPr lang="ru-RU" sz="2600" b="1" dirty="0" err="1" smtClean="0">
                <a:effectLst/>
              </a:rPr>
              <a:t>Карсавина</a:t>
            </a:r>
            <a:endParaRPr lang="ru-RU" sz="2600" b="1" dirty="0" smtClean="0">
              <a:effectLst/>
            </a:endParaRPr>
          </a:p>
          <a:p>
            <a:pPr marL="0" indent="0">
              <a:buNone/>
            </a:pPr>
            <a:r>
              <a:rPr lang="ru-RU" sz="2600" i="1" dirty="0" smtClean="0">
                <a:effectLst/>
              </a:rPr>
              <a:t>Художники:</a:t>
            </a:r>
          </a:p>
          <a:p>
            <a:r>
              <a:rPr lang="ru-RU" sz="2600" b="1" dirty="0" smtClean="0">
                <a:effectLst/>
              </a:rPr>
              <a:t>Наталья Гончарова, Леон </a:t>
            </a:r>
            <a:r>
              <a:rPr lang="ru-RU" sz="2600" b="1" dirty="0" err="1">
                <a:effectLst/>
              </a:rPr>
              <a:t>Бакст</a:t>
            </a:r>
            <a:r>
              <a:rPr lang="ru-RU" sz="2600" b="1" dirty="0">
                <a:effectLst/>
              </a:rPr>
              <a:t>, Александр Бенуа, Константин Коровин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34637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17" y="0"/>
            <a:ext cx="10353761" cy="971417"/>
          </a:xfrm>
        </p:spPr>
        <p:txBody>
          <a:bodyPr/>
          <a:lstStyle/>
          <a:p>
            <a:r>
              <a:rPr lang="ru-RU" dirty="0" smtClean="0"/>
              <a:t>Видео – краткая история балета</a:t>
            </a:r>
            <a:endParaRPr lang="cs-CZ" dirty="0"/>
          </a:p>
        </p:txBody>
      </p:sp>
      <p:pic>
        <p:nvPicPr>
          <p:cNvPr id="4" name="lr7IxelEeu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957" y="713983"/>
            <a:ext cx="10722280" cy="60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1696" y="0"/>
            <a:ext cx="5003235" cy="4590197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Балет </a:t>
            </a:r>
            <a:r>
              <a:rPr lang="ru-RU" dirty="0"/>
              <a:t>в России достиг истинного </a:t>
            </a:r>
            <a:r>
              <a:rPr lang="ru-RU" dirty="0" smtClean="0"/>
              <a:t>расцвета, </a:t>
            </a:r>
            <a:r>
              <a:rPr lang="ru-RU" dirty="0"/>
              <a:t>став одной из визитных </a:t>
            </a:r>
            <a:r>
              <a:rPr lang="ru-RU" dirty="0" smtClean="0"/>
              <a:t>карточек </a:t>
            </a:r>
            <a:r>
              <a:rPr lang="ru-RU" dirty="0"/>
              <a:t>страны и русского </a:t>
            </a:r>
            <a:r>
              <a:rPr lang="ru-RU" dirty="0" smtClean="0"/>
              <a:t>искусства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/>
              <a:t>Первым хореографическим спектаклем в России был «Балет об Орфее», показанный в «комедийной хоромине» царя Алексея Михайловича в его вотчине — подмосковном селе Преображенском (13 февраля </a:t>
            </a:r>
            <a:r>
              <a:rPr lang="ru-RU" dirty="0" smtClean="0"/>
              <a:t>1675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76"/>
            <a:ext cx="7027744" cy="52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724" y="397762"/>
            <a:ext cx="113110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Rockwell" panose="02060603020205020403" pitchFamily="18" charset="0"/>
              </a:rPr>
              <a:t>При Петре I в России появляются танцы в современном значении этого слова: были введены менуэты, контрдансы и т. п. Им был издан указ, согласно которому танцы стали основной частью придворного этикета, а дворянская молодёжь была обязана обучаться танцам. </a:t>
            </a:r>
            <a:endParaRPr lang="en-GB" sz="2400" dirty="0" smtClean="0">
              <a:latin typeface="Rockwell" panose="02060603020205020403" pitchFamily="18" charset="0"/>
            </a:endParaRPr>
          </a:p>
          <a:p>
            <a:pPr algn="just"/>
            <a:endParaRPr lang="ru-RU" sz="2400" dirty="0">
              <a:latin typeface="Rockwell" panose="020606030202050204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Rockwell" panose="02060603020205020403" pitchFamily="18" charset="0"/>
              </a:rPr>
              <a:t>В 1731 году в Петербурге был открыт Сухопутный шляхетный корпус, которому суждено было стать колыбелью русского балета. Так как выпускники корпуса в будущем должны были занимать высокие государственные должности и нуждались в знаниях светского обхождения, то изучению изящных искусств, в том числе и бального танца, в корпусе отводилось значительное место. </a:t>
            </a:r>
            <a:endParaRPr lang="en-GB" sz="2400" dirty="0" smtClean="0">
              <a:latin typeface="Rockwell" panose="02060603020205020403" pitchFamily="18" charset="0"/>
            </a:endParaRPr>
          </a:p>
          <a:p>
            <a:pPr algn="just"/>
            <a:endParaRPr lang="ru-RU" sz="2400" dirty="0">
              <a:latin typeface="Rockwell" panose="020606030202050204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Rockwell" panose="02060603020205020403" pitchFamily="18" charset="0"/>
              </a:rPr>
              <a:t>4 мая 1738 года французский танцмейстер Жан Батист Ланде открыл первую в России школу балетного танца — «</a:t>
            </a:r>
            <a:r>
              <a:rPr lang="ru-RU" sz="2400" dirty="0" err="1">
                <a:latin typeface="Rockwell" panose="02060603020205020403" pitchFamily="18" charset="0"/>
              </a:rPr>
              <a:t>Танцо́вальная</a:t>
            </a:r>
            <a:r>
              <a:rPr lang="ru-RU" sz="2400" dirty="0">
                <a:latin typeface="Rockwell" panose="02060603020205020403" pitchFamily="18" charset="0"/>
              </a:rPr>
              <a:t> Ея Императорского Величества школу» (ныне Академия русского балета имени А. Я. Вагановой).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620" y="751344"/>
            <a:ext cx="106972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Дальнейшее развитие балет в России получил в царствование Елизаветы Петровны. Среди кадетов Сухопутного корпуса в танцах преуспели Никита Бекетов. Причём Бекетов, который впоследствии стал фаворитом Елизаветы, пользовался особенной благосклонностью </a:t>
            </a:r>
            <a:r>
              <a:rPr lang="ru-RU" sz="2400" dirty="0" smtClean="0"/>
              <a:t>императрицы</a:t>
            </a:r>
            <a:r>
              <a:rPr lang="en-GB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1742 </a:t>
            </a:r>
            <a:r>
              <a:rPr lang="ru-RU" sz="2400" dirty="0"/>
              <a:t>году из учеников школы Ланде была создана первая балетная труппа, а в 1743 году её участникам начали выплачивать гонорары.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1 </a:t>
            </a:r>
            <a:r>
              <a:rPr lang="ru-RU" sz="2400" dirty="0"/>
              <a:t>августа 1759 года </a:t>
            </a:r>
            <a:r>
              <a:rPr lang="ru-RU" sz="2400" dirty="0" smtClean="0"/>
              <a:t>был </a:t>
            </a:r>
            <a:r>
              <a:rPr lang="ru-RU" sz="2400" dirty="0"/>
              <a:t>торжественно поставлен балет-драма «Прибежище добродетели», имевший огромный успех.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71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99" y="212943"/>
            <a:ext cx="116492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В </a:t>
            </a:r>
            <a:r>
              <a:rPr lang="cs-CZ" sz="2400" dirty="0" err="1"/>
              <a:t>правление</a:t>
            </a:r>
            <a:r>
              <a:rPr lang="cs-CZ" sz="2400" dirty="0"/>
              <a:t> </a:t>
            </a:r>
            <a:r>
              <a:rPr lang="cs-CZ" sz="2400" dirty="0" err="1"/>
              <a:t>Екатерины</a:t>
            </a:r>
            <a:r>
              <a:rPr lang="cs-CZ" sz="2400" dirty="0"/>
              <a:t> II </a:t>
            </a:r>
            <a:r>
              <a:rPr lang="cs-CZ" sz="2400" dirty="0" err="1"/>
              <a:t>балет</a:t>
            </a:r>
            <a:r>
              <a:rPr lang="cs-CZ" sz="2400" dirty="0"/>
              <a:t> в </a:t>
            </a:r>
            <a:r>
              <a:rPr lang="cs-CZ" sz="2400" dirty="0" err="1"/>
              <a:t>России</a:t>
            </a:r>
            <a:r>
              <a:rPr lang="cs-CZ" sz="2400" dirty="0"/>
              <a:t> </a:t>
            </a:r>
            <a:r>
              <a:rPr lang="cs-CZ" sz="2400" dirty="0" err="1"/>
              <a:t>приобрел</a:t>
            </a:r>
            <a:r>
              <a:rPr lang="cs-CZ" sz="2400" dirty="0"/>
              <a:t> </a:t>
            </a:r>
            <a:r>
              <a:rPr lang="cs-CZ" sz="2400" dirty="0" err="1"/>
              <a:t>ещё</a:t>
            </a:r>
            <a:r>
              <a:rPr lang="cs-CZ" sz="2400" dirty="0"/>
              <a:t> </a:t>
            </a:r>
            <a:r>
              <a:rPr lang="cs-CZ" sz="2400" dirty="0" err="1"/>
              <a:t>большую</a:t>
            </a:r>
            <a:r>
              <a:rPr lang="cs-CZ" sz="2400" dirty="0"/>
              <a:t> </a:t>
            </a:r>
            <a:r>
              <a:rPr lang="cs-CZ" sz="2400" dirty="0" err="1"/>
              <a:t>популярность</a:t>
            </a:r>
            <a:r>
              <a:rPr lang="cs-CZ" sz="2400" dirty="0"/>
              <a:t> и </a:t>
            </a:r>
            <a:r>
              <a:rPr lang="cs-CZ" sz="2400" dirty="0" err="1"/>
              <a:t>получил</a:t>
            </a:r>
            <a:r>
              <a:rPr lang="cs-CZ" sz="2400" dirty="0"/>
              <a:t> </a:t>
            </a:r>
            <a:r>
              <a:rPr lang="cs-CZ" sz="2400" dirty="0" err="1"/>
              <a:t>дальнейшее</a:t>
            </a:r>
            <a:r>
              <a:rPr lang="cs-CZ" sz="2400" dirty="0"/>
              <a:t> </a:t>
            </a:r>
            <a:r>
              <a:rPr lang="cs-CZ" sz="2400" dirty="0" err="1"/>
              <a:t>развитие</a:t>
            </a:r>
            <a:r>
              <a:rPr lang="cs-CZ" sz="2400" dirty="0"/>
              <a:t>. </a:t>
            </a:r>
            <a:r>
              <a:rPr lang="cs-CZ" sz="2400" dirty="0" err="1"/>
              <a:t>По</a:t>
            </a:r>
            <a:r>
              <a:rPr lang="cs-CZ" sz="2400" dirty="0"/>
              <a:t> </a:t>
            </a:r>
            <a:r>
              <a:rPr lang="cs-CZ" sz="2400" dirty="0" err="1"/>
              <a:t>случаю</a:t>
            </a:r>
            <a:r>
              <a:rPr lang="cs-CZ" sz="2400" dirty="0"/>
              <a:t> </a:t>
            </a:r>
            <a:r>
              <a:rPr lang="cs-CZ" sz="2400" dirty="0" err="1"/>
              <a:t>её</a:t>
            </a:r>
            <a:r>
              <a:rPr lang="cs-CZ" sz="2400" dirty="0"/>
              <a:t> </a:t>
            </a:r>
            <a:r>
              <a:rPr lang="cs-CZ" sz="2400" dirty="0" err="1"/>
              <a:t>коронации</a:t>
            </a:r>
            <a:r>
              <a:rPr lang="cs-CZ" sz="2400" dirty="0"/>
              <a:t> в </a:t>
            </a:r>
            <a:r>
              <a:rPr lang="cs-CZ" sz="2400" dirty="0" err="1"/>
              <a:t>московском</a:t>
            </a:r>
            <a:r>
              <a:rPr lang="cs-CZ" sz="2400" dirty="0"/>
              <a:t> </a:t>
            </a:r>
            <a:r>
              <a:rPr lang="cs-CZ" sz="2400" dirty="0" err="1"/>
              <a:t>дворце</a:t>
            </a:r>
            <a:r>
              <a:rPr lang="cs-CZ" sz="2400" dirty="0"/>
              <a:t> </a:t>
            </a:r>
            <a:r>
              <a:rPr lang="cs-CZ" sz="2400" dirty="0" err="1"/>
              <a:t>был</a:t>
            </a:r>
            <a:r>
              <a:rPr lang="cs-CZ" sz="2400" dirty="0"/>
              <a:t> </a:t>
            </a:r>
            <a:r>
              <a:rPr lang="cs-CZ" sz="2400" dirty="0" err="1"/>
              <a:t>дан</a:t>
            </a:r>
            <a:r>
              <a:rPr lang="cs-CZ" sz="2400" dirty="0"/>
              <a:t> </a:t>
            </a:r>
            <a:r>
              <a:rPr lang="cs-CZ" sz="2400" dirty="0" err="1"/>
              <a:t>роскошный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«</a:t>
            </a:r>
            <a:r>
              <a:rPr lang="cs-CZ" sz="2400" dirty="0" err="1"/>
              <a:t>Радостное</a:t>
            </a:r>
            <a:r>
              <a:rPr lang="cs-CZ" sz="2400" dirty="0"/>
              <a:t> </a:t>
            </a:r>
            <a:r>
              <a:rPr lang="cs-CZ" sz="2400" dirty="0" err="1"/>
              <a:t>возвращение</a:t>
            </a:r>
            <a:r>
              <a:rPr lang="cs-CZ" sz="2400" dirty="0"/>
              <a:t> к </a:t>
            </a:r>
            <a:r>
              <a:rPr lang="cs-CZ" sz="2400" dirty="0" err="1"/>
              <a:t>аркадским</a:t>
            </a:r>
            <a:r>
              <a:rPr lang="cs-CZ" sz="2400" dirty="0"/>
              <a:t> </a:t>
            </a:r>
            <a:r>
              <a:rPr lang="cs-CZ" sz="2400" dirty="0" err="1"/>
              <a:t>пастухам</a:t>
            </a:r>
            <a:r>
              <a:rPr lang="cs-CZ" sz="2400" dirty="0"/>
              <a:t> и </a:t>
            </a:r>
            <a:r>
              <a:rPr lang="cs-CZ" sz="2400" dirty="0" err="1"/>
              <a:t>пастушкам</a:t>
            </a:r>
            <a:r>
              <a:rPr lang="cs-CZ" sz="2400" dirty="0"/>
              <a:t> </a:t>
            </a:r>
            <a:r>
              <a:rPr lang="cs-CZ" sz="2400" dirty="0" err="1"/>
              <a:t>богини</a:t>
            </a:r>
            <a:r>
              <a:rPr lang="cs-CZ" sz="2400" dirty="0"/>
              <a:t> </a:t>
            </a:r>
            <a:r>
              <a:rPr lang="cs-CZ" sz="2400" dirty="0" err="1"/>
              <a:t>весны</a:t>
            </a:r>
            <a:r>
              <a:rPr lang="cs-CZ" sz="2400" dirty="0"/>
              <a:t>», в </a:t>
            </a:r>
            <a:r>
              <a:rPr lang="cs-CZ" sz="2400" dirty="0" err="1"/>
              <a:t>котором</a:t>
            </a:r>
            <a:r>
              <a:rPr lang="cs-CZ" sz="2400" dirty="0"/>
              <a:t> </a:t>
            </a:r>
            <a:r>
              <a:rPr lang="cs-CZ" sz="2400" dirty="0" err="1"/>
              <a:t>участвовали</a:t>
            </a:r>
            <a:r>
              <a:rPr lang="cs-CZ" sz="2400" dirty="0"/>
              <a:t> </a:t>
            </a:r>
            <a:r>
              <a:rPr lang="cs-CZ" sz="2400" dirty="0" err="1"/>
              <a:t>знатнейшие</a:t>
            </a:r>
            <a:r>
              <a:rPr lang="cs-CZ" sz="2400" dirty="0"/>
              <a:t> </a:t>
            </a:r>
            <a:r>
              <a:rPr lang="cs-CZ" sz="2400" dirty="0" err="1"/>
              <a:t>вельможи</a:t>
            </a:r>
            <a:r>
              <a:rPr lang="cs-CZ" sz="2400" dirty="0"/>
              <a:t>. </a:t>
            </a:r>
            <a:r>
              <a:rPr lang="cs-CZ" sz="2400" dirty="0" err="1"/>
              <a:t>Известно</a:t>
            </a:r>
            <a:r>
              <a:rPr lang="cs-CZ" sz="2400" dirty="0"/>
              <a:t>, </a:t>
            </a:r>
            <a:r>
              <a:rPr lang="cs-CZ" sz="2400" dirty="0" err="1"/>
              <a:t>что</a:t>
            </a:r>
            <a:r>
              <a:rPr lang="cs-CZ" sz="2400" dirty="0"/>
              <a:t> в </a:t>
            </a:r>
            <a:r>
              <a:rPr lang="cs-CZ" sz="2400" dirty="0" err="1"/>
              <a:t>придворном</a:t>
            </a:r>
            <a:r>
              <a:rPr lang="cs-CZ" sz="2400" dirty="0"/>
              <a:t> </a:t>
            </a:r>
            <a:r>
              <a:rPr lang="cs-CZ" sz="2400" dirty="0" err="1"/>
              <a:t>театре</a:t>
            </a:r>
            <a:r>
              <a:rPr lang="cs-CZ" sz="2400" dirty="0"/>
              <a:t> в </a:t>
            </a:r>
            <a:r>
              <a:rPr lang="cs-CZ" sz="2400" dirty="0" err="1"/>
              <a:t>балетных</a:t>
            </a:r>
            <a:r>
              <a:rPr lang="cs-CZ" sz="2400" dirty="0"/>
              <a:t> </a:t>
            </a:r>
            <a:r>
              <a:rPr lang="cs-CZ" sz="2400" dirty="0" err="1"/>
              <a:t>постановках</a:t>
            </a:r>
            <a:r>
              <a:rPr lang="cs-CZ" sz="2400" dirty="0"/>
              <a:t> </a:t>
            </a:r>
            <a:r>
              <a:rPr lang="cs-CZ" sz="2400" dirty="0" err="1"/>
              <a:t>нередко</a:t>
            </a:r>
            <a:r>
              <a:rPr lang="cs-CZ" sz="2400" dirty="0"/>
              <a:t> </a:t>
            </a:r>
            <a:r>
              <a:rPr lang="cs-CZ" sz="2400" dirty="0" err="1"/>
              <a:t>танцевал</a:t>
            </a:r>
            <a:r>
              <a:rPr lang="cs-CZ" sz="2400" dirty="0"/>
              <a:t> </a:t>
            </a:r>
            <a:r>
              <a:rPr lang="cs-CZ" sz="2400" dirty="0" err="1"/>
              <a:t>наследник</a:t>
            </a:r>
            <a:r>
              <a:rPr lang="cs-CZ" sz="2400" dirty="0"/>
              <a:t> </a:t>
            </a:r>
            <a:r>
              <a:rPr lang="cs-CZ" sz="2400" dirty="0" err="1"/>
              <a:t>престола</a:t>
            </a:r>
            <a:r>
              <a:rPr lang="cs-CZ" sz="2400" dirty="0"/>
              <a:t> </a:t>
            </a:r>
            <a:r>
              <a:rPr lang="cs-CZ" sz="2400" dirty="0" err="1"/>
              <a:t>Павел</a:t>
            </a:r>
            <a:r>
              <a:rPr lang="cs-CZ" sz="2400" dirty="0"/>
              <a:t> </a:t>
            </a:r>
            <a:r>
              <a:rPr lang="cs-CZ" sz="2400" dirty="0" err="1"/>
              <a:t>Петрович</a:t>
            </a:r>
            <a:r>
              <a:rPr lang="cs-CZ" sz="2400" dirty="0"/>
              <a:t>. С </a:t>
            </a:r>
            <a:r>
              <a:rPr lang="cs-CZ" sz="2400" dirty="0" err="1"/>
              <a:t>эпохи</a:t>
            </a:r>
            <a:r>
              <a:rPr lang="cs-CZ" sz="2400" dirty="0"/>
              <a:t> </a:t>
            </a:r>
            <a:r>
              <a:rPr lang="cs-CZ" sz="2400" dirty="0" err="1"/>
              <a:t>Екатерины</a:t>
            </a:r>
            <a:r>
              <a:rPr lang="cs-CZ" sz="2400" dirty="0"/>
              <a:t> II в </a:t>
            </a:r>
            <a:r>
              <a:rPr lang="cs-CZ" sz="2400" dirty="0" err="1"/>
              <a:t>России</a:t>
            </a:r>
            <a:r>
              <a:rPr lang="cs-CZ" sz="2400" dirty="0"/>
              <a:t> </a:t>
            </a:r>
            <a:r>
              <a:rPr lang="cs-CZ" sz="2400" dirty="0" err="1"/>
              <a:t>появилась</a:t>
            </a:r>
            <a:r>
              <a:rPr lang="cs-CZ" sz="2400" dirty="0"/>
              <a:t> </a:t>
            </a:r>
            <a:r>
              <a:rPr lang="cs-CZ" sz="2400" dirty="0" err="1"/>
              <a:t>традиция</a:t>
            </a:r>
            <a:r>
              <a:rPr lang="cs-CZ" sz="2400" dirty="0"/>
              <a:t> </a:t>
            </a:r>
            <a:r>
              <a:rPr lang="cs-CZ" sz="2400" dirty="0" err="1"/>
              <a:t>крепостных</a:t>
            </a:r>
            <a:r>
              <a:rPr lang="cs-CZ" sz="2400" dirty="0"/>
              <a:t> </a:t>
            </a:r>
            <a:r>
              <a:rPr lang="cs-CZ" sz="2400" dirty="0" err="1"/>
              <a:t>балетов</a:t>
            </a:r>
            <a:r>
              <a:rPr lang="cs-CZ" sz="2400" dirty="0"/>
              <a:t>, </a:t>
            </a:r>
            <a:r>
              <a:rPr lang="cs-CZ" sz="2400" dirty="0" err="1"/>
              <a:t>когда</a:t>
            </a:r>
            <a:r>
              <a:rPr lang="cs-CZ" sz="2400" dirty="0"/>
              <a:t> </a:t>
            </a:r>
            <a:r>
              <a:rPr lang="cs-CZ" sz="2400" dirty="0" err="1"/>
              <a:t>помещики</a:t>
            </a:r>
            <a:r>
              <a:rPr lang="cs-CZ" sz="2400" dirty="0"/>
              <a:t> </a:t>
            </a:r>
            <a:r>
              <a:rPr lang="cs-CZ" sz="2400" dirty="0" err="1"/>
              <a:t>заводили</a:t>
            </a:r>
            <a:r>
              <a:rPr lang="cs-CZ" sz="2400" dirty="0"/>
              <a:t> у </a:t>
            </a:r>
            <a:r>
              <a:rPr lang="cs-CZ" sz="2400" dirty="0" err="1"/>
              <a:t>себя</a:t>
            </a:r>
            <a:r>
              <a:rPr lang="cs-CZ" sz="2400" dirty="0"/>
              <a:t> </a:t>
            </a:r>
            <a:r>
              <a:rPr lang="cs-CZ" sz="2400" dirty="0" err="1"/>
              <a:t>труппы</a:t>
            </a:r>
            <a:r>
              <a:rPr lang="cs-CZ" sz="2400" dirty="0"/>
              <a:t>, </a:t>
            </a:r>
            <a:r>
              <a:rPr lang="cs-CZ" sz="2400" dirty="0" err="1"/>
              <a:t>составленные</a:t>
            </a:r>
            <a:r>
              <a:rPr lang="cs-CZ" sz="2400" dirty="0"/>
              <a:t>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крепостных</a:t>
            </a:r>
            <a:r>
              <a:rPr lang="cs-CZ" sz="2400" dirty="0"/>
              <a:t> </a:t>
            </a:r>
            <a:r>
              <a:rPr lang="cs-CZ" sz="2400" dirty="0" err="1"/>
              <a:t>крестьян</a:t>
            </a:r>
            <a:r>
              <a:rPr lang="cs-CZ" sz="2400" dirty="0"/>
              <a:t>.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таких</a:t>
            </a:r>
            <a:r>
              <a:rPr lang="cs-CZ" sz="2400" dirty="0"/>
              <a:t> </a:t>
            </a:r>
            <a:r>
              <a:rPr lang="cs-CZ" sz="2400" dirty="0" err="1"/>
              <a:t>балетов</a:t>
            </a:r>
            <a:r>
              <a:rPr lang="cs-CZ" sz="2400" dirty="0"/>
              <a:t> </a:t>
            </a:r>
            <a:r>
              <a:rPr lang="cs-CZ" sz="2400" dirty="0" err="1"/>
              <a:t>наибольшей</a:t>
            </a:r>
            <a:r>
              <a:rPr lang="cs-CZ" sz="2400" dirty="0"/>
              <a:t> </a:t>
            </a:r>
            <a:r>
              <a:rPr lang="cs-CZ" sz="2400" dirty="0" err="1"/>
              <a:t>славой</a:t>
            </a:r>
            <a:r>
              <a:rPr lang="cs-CZ" sz="2400" dirty="0"/>
              <a:t> </a:t>
            </a:r>
            <a:r>
              <a:rPr lang="cs-CZ" sz="2400" dirty="0" err="1"/>
              <a:t>пользовался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</a:t>
            </a:r>
            <a:r>
              <a:rPr lang="cs-CZ" sz="2400" dirty="0" err="1"/>
              <a:t>помещика</a:t>
            </a:r>
            <a:r>
              <a:rPr lang="cs-CZ" sz="2400" dirty="0"/>
              <a:t> </a:t>
            </a:r>
            <a:r>
              <a:rPr lang="cs-CZ" sz="2400" dirty="0" err="1"/>
              <a:t>Нащокина</a:t>
            </a:r>
            <a:r>
              <a:rPr lang="cs-CZ" sz="2400" dirty="0"/>
              <a:t>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В 1766 </a:t>
            </a:r>
            <a:r>
              <a:rPr lang="cs-CZ" sz="2400" dirty="0" err="1"/>
              <a:t>году</a:t>
            </a:r>
            <a:r>
              <a:rPr lang="cs-CZ" sz="2400" dirty="0"/>
              <a:t> </a:t>
            </a:r>
            <a:r>
              <a:rPr lang="cs-CZ" sz="2400" dirty="0" err="1"/>
              <a:t>выписанный</a:t>
            </a:r>
            <a:r>
              <a:rPr lang="cs-CZ" sz="2400" dirty="0"/>
              <a:t>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Вены</a:t>
            </a:r>
            <a:r>
              <a:rPr lang="cs-CZ" sz="2400" dirty="0"/>
              <a:t> </a:t>
            </a:r>
            <a:r>
              <a:rPr lang="cs-CZ" sz="2400" dirty="0" err="1"/>
              <a:t>балетмейстер</a:t>
            </a:r>
            <a:r>
              <a:rPr lang="cs-CZ" sz="2400" dirty="0"/>
              <a:t> и </a:t>
            </a:r>
            <a:r>
              <a:rPr lang="cs-CZ" sz="2400" dirty="0" err="1"/>
              <a:t>композитор</a:t>
            </a:r>
            <a:r>
              <a:rPr lang="cs-CZ" sz="2400" dirty="0"/>
              <a:t> </a:t>
            </a:r>
            <a:r>
              <a:rPr lang="cs-CZ" sz="2400" dirty="0" err="1"/>
              <a:t>Гаспаро</a:t>
            </a:r>
            <a:r>
              <a:rPr lang="cs-CZ" sz="2400" dirty="0"/>
              <a:t> </a:t>
            </a:r>
            <a:r>
              <a:rPr lang="cs-CZ" sz="2400" dirty="0" err="1"/>
              <a:t>Анджолини</a:t>
            </a:r>
            <a:r>
              <a:rPr lang="cs-CZ" sz="2400" dirty="0"/>
              <a:t> </a:t>
            </a:r>
            <a:r>
              <a:rPr lang="cs-CZ" sz="2400" dirty="0" err="1"/>
              <a:t>добавляет</a:t>
            </a:r>
            <a:r>
              <a:rPr lang="cs-CZ" sz="2400" dirty="0"/>
              <a:t> к </a:t>
            </a:r>
            <a:r>
              <a:rPr lang="cs-CZ" sz="2400" dirty="0" err="1"/>
              <a:t>балетным</a:t>
            </a:r>
            <a:r>
              <a:rPr lang="cs-CZ" sz="2400" dirty="0"/>
              <a:t> </a:t>
            </a:r>
            <a:r>
              <a:rPr lang="cs-CZ" sz="2400" dirty="0" err="1"/>
              <a:t>постановкам</a:t>
            </a:r>
            <a:r>
              <a:rPr lang="cs-CZ" sz="2400" dirty="0"/>
              <a:t> </a:t>
            </a:r>
            <a:r>
              <a:rPr lang="cs-CZ" sz="2400" dirty="0" err="1"/>
              <a:t>русский</a:t>
            </a:r>
            <a:r>
              <a:rPr lang="cs-CZ" sz="2400" dirty="0"/>
              <a:t> </a:t>
            </a:r>
            <a:r>
              <a:rPr lang="cs-CZ" sz="2400" dirty="0" err="1"/>
              <a:t>колорит</a:t>
            </a:r>
            <a:r>
              <a:rPr lang="cs-CZ" sz="2400" dirty="0"/>
              <a:t> — </a:t>
            </a:r>
            <a:r>
              <a:rPr lang="cs-CZ" sz="2400" dirty="0" err="1"/>
              <a:t>вводит</a:t>
            </a:r>
            <a:r>
              <a:rPr lang="cs-CZ" sz="2400" dirty="0"/>
              <a:t> в </a:t>
            </a:r>
            <a:r>
              <a:rPr lang="cs-CZ" sz="2400" dirty="0" err="1"/>
              <a:t>музыкальное</a:t>
            </a:r>
            <a:r>
              <a:rPr lang="cs-CZ" sz="2400" dirty="0"/>
              <a:t> </a:t>
            </a:r>
            <a:r>
              <a:rPr lang="cs-CZ" sz="2400" dirty="0" err="1"/>
              <a:t>сопровождение</a:t>
            </a:r>
            <a:r>
              <a:rPr lang="cs-CZ" sz="2400" dirty="0"/>
              <a:t> </a:t>
            </a:r>
            <a:r>
              <a:rPr lang="cs-CZ" sz="2400" dirty="0" err="1"/>
              <a:t>балетных</a:t>
            </a:r>
            <a:r>
              <a:rPr lang="cs-CZ" sz="2400" dirty="0"/>
              <a:t> </a:t>
            </a:r>
            <a:r>
              <a:rPr lang="cs-CZ" sz="2400" dirty="0" err="1"/>
              <a:t>постановок</a:t>
            </a:r>
            <a:r>
              <a:rPr lang="cs-CZ" sz="2400" dirty="0"/>
              <a:t> </a:t>
            </a:r>
            <a:r>
              <a:rPr lang="cs-CZ" sz="2400" dirty="0" err="1"/>
              <a:t>русские</a:t>
            </a:r>
            <a:r>
              <a:rPr lang="cs-CZ" sz="2400" dirty="0"/>
              <a:t> </a:t>
            </a:r>
            <a:r>
              <a:rPr lang="cs-CZ" sz="2400" dirty="0" err="1"/>
              <a:t>мелодии</a:t>
            </a:r>
            <a:r>
              <a:rPr lang="cs-CZ" sz="2400" dirty="0"/>
              <a:t>, </a:t>
            </a:r>
            <a:r>
              <a:rPr lang="cs-CZ" sz="2400" dirty="0" err="1"/>
              <a:t>чем</a:t>
            </a:r>
            <a:r>
              <a:rPr lang="cs-CZ" sz="2400" dirty="0"/>
              <a:t> </a:t>
            </a:r>
            <a:r>
              <a:rPr lang="cs-CZ" sz="2400" dirty="0" err="1"/>
              <a:t>удивил</a:t>
            </a:r>
            <a:r>
              <a:rPr lang="cs-CZ" sz="2400" dirty="0"/>
              <a:t> </a:t>
            </a:r>
            <a:r>
              <a:rPr lang="cs-CZ" sz="2400" dirty="0" err="1"/>
              <a:t>всех</a:t>
            </a:r>
            <a:r>
              <a:rPr lang="cs-CZ" sz="2400" dirty="0"/>
              <a:t> и </a:t>
            </a:r>
            <a:r>
              <a:rPr lang="cs-CZ" sz="2400" dirty="0" err="1"/>
              <a:t>приобрел</a:t>
            </a:r>
            <a:r>
              <a:rPr lang="cs-CZ" sz="2400" dirty="0"/>
              <a:t> </a:t>
            </a:r>
            <a:r>
              <a:rPr lang="cs-CZ" sz="2400" dirty="0" err="1"/>
              <a:t>всеобщую</a:t>
            </a:r>
            <a:r>
              <a:rPr lang="cs-CZ" sz="2400" dirty="0"/>
              <a:t> </a:t>
            </a:r>
            <a:r>
              <a:rPr lang="cs-CZ" sz="2400" dirty="0" err="1"/>
              <a:t>себе</a:t>
            </a:r>
            <a:r>
              <a:rPr lang="cs-CZ" sz="2400" dirty="0"/>
              <a:t> </a:t>
            </a:r>
            <a:r>
              <a:rPr lang="cs-CZ" sz="2400" dirty="0" err="1"/>
              <a:t>похвалу</a:t>
            </a:r>
            <a:r>
              <a:rPr lang="cs-CZ" sz="2400" dirty="0"/>
              <a:t>. В </a:t>
            </a:r>
            <a:r>
              <a:rPr lang="cs-CZ" sz="2400" dirty="0" err="1"/>
              <a:t>начале</a:t>
            </a:r>
            <a:r>
              <a:rPr lang="cs-CZ" sz="2400" dirty="0"/>
              <a:t> </a:t>
            </a:r>
            <a:r>
              <a:rPr lang="cs-CZ" sz="2400" dirty="0" err="1"/>
              <a:t>царствования</a:t>
            </a:r>
            <a:r>
              <a:rPr lang="cs-CZ" sz="2400" dirty="0"/>
              <a:t> </a:t>
            </a:r>
            <a:r>
              <a:rPr lang="cs-CZ" sz="2400" dirty="0" err="1"/>
              <a:t>Павла</a:t>
            </a:r>
            <a:r>
              <a:rPr lang="cs-CZ" sz="2400" dirty="0"/>
              <a:t> I </a:t>
            </a:r>
            <a:r>
              <a:rPr lang="cs-CZ" sz="2400" dirty="0" err="1"/>
              <a:t>балет</a:t>
            </a:r>
            <a:r>
              <a:rPr lang="cs-CZ" sz="2400" dirty="0"/>
              <a:t> </a:t>
            </a:r>
            <a:r>
              <a:rPr lang="cs-CZ" sz="2400" dirty="0" err="1"/>
              <a:t>ещё</a:t>
            </a:r>
            <a:r>
              <a:rPr lang="cs-CZ" sz="2400" dirty="0"/>
              <a:t> в </a:t>
            </a:r>
            <a:r>
              <a:rPr lang="cs-CZ" sz="2400" dirty="0" err="1"/>
              <a:t>моде</a:t>
            </a:r>
            <a:r>
              <a:rPr lang="cs-CZ" sz="2400" dirty="0"/>
              <a:t>. </a:t>
            </a:r>
            <a:r>
              <a:rPr lang="cs-CZ" sz="2400" dirty="0" err="1"/>
              <a:t>Интересно</a:t>
            </a:r>
            <a:r>
              <a:rPr lang="cs-CZ" sz="2400" dirty="0"/>
              <a:t>, </a:t>
            </a:r>
            <a:r>
              <a:rPr lang="cs-CZ" sz="2400" dirty="0" err="1"/>
              <a:t>что</a:t>
            </a:r>
            <a:r>
              <a:rPr lang="cs-CZ" sz="2400" dirty="0"/>
              <a:t> </a:t>
            </a:r>
            <a:r>
              <a:rPr lang="cs-CZ" sz="2400" dirty="0" err="1"/>
              <a:t>при</a:t>
            </a:r>
            <a:r>
              <a:rPr lang="cs-CZ" sz="2400" dirty="0"/>
              <a:t> </a:t>
            </a:r>
            <a:r>
              <a:rPr lang="cs-CZ" sz="2400" dirty="0" err="1"/>
              <a:t>Павле</a:t>
            </a:r>
            <a:r>
              <a:rPr lang="cs-CZ" sz="2400" dirty="0"/>
              <a:t> I </a:t>
            </a:r>
            <a:r>
              <a:rPr lang="cs-CZ" sz="2400" dirty="0" err="1"/>
              <a:t>были</a:t>
            </a:r>
            <a:r>
              <a:rPr lang="cs-CZ" sz="2400" dirty="0"/>
              <a:t> </a:t>
            </a:r>
            <a:r>
              <a:rPr lang="cs-CZ" sz="2400" dirty="0" err="1"/>
              <a:t>изданы</a:t>
            </a:r>
            <a:r>
              <a:rPr lang="cs-CZ" sz="2400" dirty="0"/>
              <a:t> </a:t>
            </a:r>
            <a:r>
              <a:rPr lang="cs-CZ" sz="2400" dirty="0" err="1"/>
              <a:t>особые</a:t>
            </a:r>
            <a:r>
              <a:rPr lang="cs-CZ" sz="2400" dirty="0"/>
              <a:t> </a:t>
            </a:r>
            <a:r>
              <a:rPr lang="cs-CZ" sz="2400" dirty="0" err="1"/>
              <a:t>правила</a:t>
            </a:r>
            <a:r>
              <a:rPr lang="cs-CZ" sz="2400" dirty="0"/>
              <a:t> </a:t>
            </a:r>
            <a:r>
              <a:rPr lang="cs-CZ" sz="2400" dirty="0" err="1"/>
              <a:t>для</a:t>
            </a:r>
            <a:r>
              <a:rPr lang="cs-CZ" sz="2400" dirty="0"/>
              <a:t> </a:t>
            </a:r>
            <a:r>
              <a:rPr lang="cs-CZ" sz="2400" dirty="0" err="1"/>
              <a:t>балета</a:t>
            </a:r>
            <a:r>
              <a:rPr lang="cs-CZ" sz="2400" dirty="0"/>
              <a:t> — </a:t>
            </a:r>
            <a:r>
              <a:rPr lang="cs-CZ" sz="2400" dirty="0" err="1"/>
              <a:t>было</a:t>
            </a:r>
            <a:r>
              <a:rPr lang="cs-CZ" sz="2400" dirty="0"/>
              <a:t> </a:t>
            </a:r>
            <a:r>
              <a:rPr lang="cs-CZ" sz="2400" dirty="0" err="1"/>
              <a:t>приказано</a:t>
            </a:r>
            <a:r>
              <a:rPr lang="cs-CZ" sz="2400" dirty="0"/>
              <a:t>, </a:t>
            </a:r>
            <a:r>
              <a:rPr lang="cs-CZ" sz="2400" dirty="0" err="1"/>
              <a:t>чтобы</a:t>
            </a:r>
            <a:r>
              <a:rPr lang="cs-CZ" sz="2400" dirty="0"/>
              <a:t> </a:t>
            </a:r>
            <a:r>
              <a:rPr lang="cs-CZ" sz="2400" dirty="0" err="1"/>
              <a:t>на</a:t>
            </a:r>
            <a:r>
              <a:rPr lang="cs-CZ" sz="2400" dirty="0"/>
              <a:t> </a:t>
            </a:r>
            <a:r>
              <a:rPr lang="cs-CZ" sz="2400" dirty="0" err="1"/>
              <a:t>сцене</a:t>
            </a:r>
            <a:r>
              <a:rPr lang="cs-CZ" sz="2400" dirty="0"/>
              <a:t> </a:t>
            </a:r>
            <a:r>
              <a:rPr lang="cs-CZ" sz="2400" dirty="0" err="1"/>
              <a:t>во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</a:t>
            </a:r>
            <a:r>
              <a:rPr lang="cs-CZ" sz="2400" dirty="0" err="1"/>
              <a:t>представления</a:t>
            </a:r>
            <a:r>
              <a:rPr lang="cs-CZ" sz="2400" dirty="0"/>
              <a:t> </a:t>
            </a:r>
            <a:r>
              <a:rPr lang="cs-CZ" sz="2400" dirty="0" err="1"/>
              <a:t>не</a:t>
            </a:r>
            <a:r>
              <a:rPr lang="cs-CZ" sz="2400" dirty="0"/>
              <a:t> </a:t>
            </a:r>
            <a:r>
              <a:rPr lang="cs-CZ" sz="2400" dirty="0" err="1"/>
              <a:t>было</a:t>
            </a:r>
            <a:r>
              <a:rPr lang="cs-CZ" sz="2400" dirty="0"/>
              <a:t> </a:t>
            </a:r>
            <a:r>
              <a:rPr lang="cs-CZ" sz="2400" dirty="0" err="1"/>
              <a:t>ни</a:t>
            </a:r>
            <a:r>
              <a:rPr lang="cs-CZ" sz="2400" dirty="0"/>
              <a:t> </a:t>
            </a:r>
            <a:r>
              <a:rPr lang="cs-CZ" sz="2400" dirty="0" err="1"/>
              <a:t>одного</a:t>
            </a:r>
            <a:r>
              <a:rPr lang="cs-CZ" sz="2400" dirty="0"/>
              <a:t> </a:t>
            </a:r>
            <a:r>
              <a:rPr lang="cs-CZ" sz="2400" dirty="0" err="1"/>
              <a:t>мужчины</a:t>
            </a:r>
            <a:r>
              <a:rPr lang="cs-CZ" sz="2400" dirty="0"/>
              <a:t>, </a:t>
            </a:r>
            <a:r>
              <a:rPr lang="cs-CZ" sz="2400" dirty="0" err="1"/>
              <a:t>роли</a:t>
            </a:r>
            <a:r>
              <a:rPr lang="cs-CZ" sz="2400" dirty="0"/>
              <a:t> </a:t>
            </a:r>
            <a:r>
              <a:rPr lang="cs-CZ" sz="2400" dirty="0" err="1"/>
              <a:t>мужчин</a:t>
            </a:r>
            <a:r>
              <a:rPr lang="cs-CZ" sz="2400" dirty="0"/>
              <a:t> </a:t>
            </a:r>
            <a:r>
              <a:rPr lang="cs-CZ" sz="2400" dirty="0" err="1"/>
              <a:t>танцевали</a:t>
            </a:r>
            <a:r>
              <a:rPr lang="cs-CZ" sz="2400" dirty="0"/>
              <a:t> </a:t>
            </a:r>
            <a:r>
              <a:rPr lang="cs-CZ" sz="2400" dirty="0" err="1"/>
              <a:t>Евгения</a:t>
            </a:r>
            <a:r>
              <a:rPr lang="cs-CZ" sz="2400" dirty="0"/>
              <a:t> </a:t>
            </a:r>
            <a:r>
              <a:rPr lang="cs-CZ" sz="2400" dirty="0" err="1"/>
              <a:t>Колосова</a:t>
            </a:r>
            <a:r>
              <a:rPr lang="cs-CZ" sz="2400" dirty="0"/>
              <a:t> и </a:t>
            </a:r>
            <a:r>
              <a:rPr lang="cs-CZ" sz="2400" dirty="0" err="1"/>
              <a:t>Настасья</a:t>
            </a:r>
            <a:r>
              <a:rPr lang="cs-CZ" sz="2400" dirty="0"/>
              <a:t> </a:t>
            </a:r>
            <a:r>
              <a:rPr lang="cs-CZ" sz="2400" dirty="0" err="1"/>
              <a:t>Берилова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90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696036"/>
            <a:ext cx="6578220" cy="5800298"/>
          </a:xfrm>
        </p:spPr>
        <p:txBody>
          <a:bodyPr>
            <a:normAutofit/>
          </a:bodyPr>
          <a:lstStyle/>
          <a:p>
            <a:r>
              <a:rPr lang="ru-RU" dirty="0"/>
              <a:t>На рубеже 18-19 вв. русский балет вступил в пору расцвета</a:t>
            </a:r>
            <a:r>
              <a:rPr lang="ru-RU" dirty="0" smtClean="0"/>
              <a:t>. </a:t>
            </a:r>
            <a:r>
              <a:rPr lang="ru-RU" dirty="0"/>
              <a:t>Появились отечественные композиторы — А. Н. Титов, С. И. Давыдов и обрусевшие композиторы-иностранцы — К. А. </a:t>
            </a:r>
            <a:r>
              <a:rPr lang="ru-RU" dirty="0" err="1"/>
              <a:t>Кавос</a:t>
            </a:r>
            <a:r>
              <a:rPr lang="ru-RU" dirty="0"/>
              <a:t>, Ф. Е. </a:t>
            </a:r>
            <a:r>
              <a:rPr lang="ru-RU" dirty="0" err="1" smtClean="0"/>
              <a:t>Шольц</a:t>
            </a:r>
            <a:r>
              <a:rPr lang="ru-RU" dirty="0" smtClean="0"/>
              <a:t>. </a:t>
            </a:r>
            <a:r>
              <a:rPr lang="ru-RU" dirty="0"/>
              <a:t> Ведущим жанром стал мелодраматический балет События Отечественной войны </a:t>
            </a:r>
            <a:r>
              <a:rPr lang="ru-RU" dirty="0" smtClean="0"/>
              <a:t>1812</a:t>
            </a:r>
          </a:p>
          <a:p>
            <a:r>
              <a:rPr lang="ru-RU" dirty="0"/>
              <a:t>В 1-й трети 19 в. русское балетное искусство достигло творческой зрелости, сложилось как национальная школа. </a:t>
            </a:r>
            <a:r>
              <a:rPr lang="ru-RU" dirty="0" smtClean="0"/>
              <a:t>Балет </a:t>
            </a:r>
            <a:r>
              <a:rPr lang="ru-RU" dirty="0"/>
              <a:t>занял привилегированное положение среди других видов театра. Власти уделяли ему пристальное внимание, обеспечивали государственными субсидиями.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77" y="2133600"/>
            <a:ext cx="4905438" cy="32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665" y="1166843"/>
            <a:ext cx="10759857" cy="556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В </a:t>
            </a:r>
            <a:r>
              <a:rPr lang="cs-CZ" sz="2400" dirty="0" err="1"/>
              <a:t>царствование</a:t>
            </a:r>
            <a:r>
              <a:rPr lang="cs-CZ" sz="2400" dirty="0"/>
              <a:t> </a:t>
            </a:r>
            <a:r>
              <a:rPr lang="cs-CZ" sz="2400" dirty="0" err="1"/>
              <a:t>Александра</a:t>
            </a:r>
            <a:r>
              <a:rPr lang="cs-CZ" sz="2400" dirty="0"/>
              <a:t> I </a:t>
            </a:r>
            <a:r>
              <a:rPr lang="cs-CZ" sz="2400" dirty="0" err="1"/>
              <a:t>русский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</a:t>
            </a:r>
            <a:r>
              <a:rPr lang="cs-CZ" sz="2400" dirty="0" err="1"/>
              <a:t>продолжил</a:t>
            </a:r>
            <a:r>
              <a:rPr lang="cs-CZ" sz="2400" dirty="0"/>
              <a:t> </a:t>
            </a:r>
            <a:r>
              <a:rPr lang="cs-CZ" sz="2400" dirty="0" err="1"/>
              <a:t>своё</a:t>
            </a:r>
            <a:r>
              <a:rPr lang="cs-CZ" sz="2400" dirty="0"/>
              <a:t> </a:t>
            </a:r>
            <a:r>
              <a:rPr lang="cs-CZ" sz="2400" dirty="0" err="1"/>
              <a:t>развитие</a:t>
            </a:r>
            <a:r>
              <a:rPr lang="cs-CZ" sz="2400" dirty="0"/>
              <a:t>, </a:t>
            </a:r>
            <a:r>
              <a:rPr lang="cs-CZ" sz="2400" dirty="0" err="1"/>
              <a:t>достигнув</a:t>
            </a:r>
            <a:r>
              <a:rPr lang="cs-CZ" sz="2400" dirty="0"/>
              <a:t> </a:t>
            </a:r>
            <a:r>
              <a:rPr lang="cs-CZ" sz="2400" dirty="0" err="1"/>
              <a:t>новых</a:t>
            </a:r>
            <a:r>
              <a:rPr lang="cs-CZ" sz="2400" dirty="0"/>
              <a:t> </a:t>
            </a:r>
            <a:r>
              <a:rPr lang="cs-CZ" sz="2400" dirty="0" err="1"/>
              <a:t>высот</a:t>
            </a:r>
            <a:r>
              <a:rPr lang="cs-CZ" sz="2400" dirty="0"/>
              <a:t>. </a:t>
            </a:r>
            <a:r>
              <a:rPr lang="cs-CZ" sz="2400" dirty="0" err="1"/>
              <a:t>Своим</a:t>
            </a:r>
            <a:r>
              <a:rPr lang="cs-CZ" sz="2400" dirty="0"/>
              <a:t> </a:t>
            </a:r>
            <a:r>
              <a:rPr lang="cs-CZ" sz="2400" dirty="0" err="1"/>
              <a:t>успехам</a:t>
            </a:r>
            <a:r>
              <a:rPr lang="cs-CZ" sz="2400" dirty="0"/>
              <a:t> в </a:t>
            </a:r>
            <a:r>
              <a:rPr lang="cs-CZ" sz="2400" dirty="0" err="1"/>
              <a:t>это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</a:t>
            </a:r>
            <a:r>
              <a:rPr lang="cs-CZ" sz="2400" dirty="0" err="1"/>
              <a:t>русский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, </a:t>
            </a:r>
            <a:r>
              <a:rPr lang="cs-CZ" sz="2400" dirty="0" err="1"/>
              <a:t>прежде</a:t>
            </a:r>
            <a:r>
              <a:rPr lang="cs-CZ" sz="2400" dirty="0"/>
              <a:t> </a:t>
            </a:r>
            <a:r>
              <a:rPr lang="cs-CZ" sz="2400" dirty="0" err="1"/>
              <a:t>всего</a:t>
            </a:r>
            <a:r>
              <a:rPr lang="cs-CZ" sz="2400" dirty="0"/>
              <a:t>, </a:t>
            </a:r>
            <a:r>
              <a:rPr lang="cs-CZ" sz="2400" dirty="0" err="1"/>
              <a:t>обязан</a:t>
            </a:r>
            <a:r>
              <a:rPr lang="cs-CZ" sz="2400" dirty="0"/>
              <a:t> </a:t>
            </a:r>
            <a:r>
              <a:rPr lang="cs-CZ" sz="2400" dirty="0" err="1"/>
              <a:t>приглашенному</a:t>
            </a:r>
            <a:r>
              <a:rPr lang="cs-CZ" sz="2400" dirty="0"/>
              <a:t> </a:t>
            </a:r>
            <a:r>
              <a:rPr lang="cs-CZ" sz="2400" dirty="0" err="1"/>
              <a:t>французскому</a:t>
            </a:r>
            <a:r>
              <a:rPr lang="cs-CZ" sz="2400" dirty="0"/>
              <a:t> </a:t>
            </a:r>
            <a:r>
              <a:rPr lang="cs-CZ" sz="2400" dirty="0" err="1"/>
              <a:t>балетмейстеру</a:t>
            </a:r>
            <a:r>
              <a:rPr lang="cs-CZ" sz="2400" dirty="0"/>
              <a:t> </a:t>
            </a:r>
            <a:r>
              <a:rPr lang="cs-CZ" sz="2400" dirty="0" err="1"/>
              <a:t>Карлу</a:t>
            </a:r>
            <a:r>
              <a:rPr lang="cs-CZ" sz="2400" dirty="0"/>
              <a:t> </a:t>
            </a:r>
            <a:r>
              <a:rPr lang="cs-CZ" sz="2400" dirty="0" err="1"/>
              <a:t>Дидло</a:t>
            </a:r>
            <a:r>
              <a:rPr lang="cs-CZ" sz="2400" dirty="0"/>
              <a:t>, </a:t>
            </a:r>
            <a:r>
              <a:rPr lang="cs-CZ" sz="2400" dirty="0" err="1"/>
              <a:t>прибывшему</a:t>
            </a:r>
            <a:r>
              <a:rPr lang="cs-CZ" sz="2400" dirty="0"/>
              <a:t> в </a:t>
            </a:r>
            <a:r>
              <a:rPr lang="cs-CZ" sz="2400" dirty="0" err="1"/>
              <a:t>Россию</a:t>
            </a:r>
            <a:r>
              <a:rPr lang="cs-CZ" sz="2400" dirty="0"/>
              <a:t> в 1801 </a:t>
            </a:r>
            <a:r>
              <a:rPr lang="cs-CZ" sz="2400" dirty="0" err="1"/>
              <a:t>году</a:t>
            </a:r>
            <a:r>
              <a:rPr lang="cs-CZ" sz="2400" dirty="0"/>
              <a:t>. </a:t>
            </a:r>
            <a:r>
              <a:rPr lang="cs-CZ" sz="2400" dirty="0" err="1"/>
              <a:t>Под</a:t>
            </a:r>
            <a:r>
              <a:rPr lang="cs-CZ" sz="2400" dirty="0"/>
              <a:t> </a:t>
            </a:r>
            <a:r>
              <a:rPr lang="cs-CZ" sz="2400" dirty="0" err="1"/>
              <a:t>его</a:t>
            </a:r>
            <a:r>
              <a:rPr lang="cs-CZ" sz="2400" dirty="0"/>
              <a:t> </a:t>
            </a:r>
            <a:r>
              <a:rPr lang="cs-CZ" sz="2400" dirty="0" err="1"/>
              <a:t>руководством</a:t>
            </a:r>
            <a:r>
              <a:rPr lang="cs-CZ" sz="2400" dirty="0"/>
              <a:t> в </a:t>
            </a:r>
            <a:r>
              <a:rPr lang="cs-CZ" sz="2400" dirty="0" err="1"/>
              <a:t>русском</a:t>
            </a:r>
            <a:r>
              <a:rPr lang="cs-CZ" sz="2400" dirty="0"/>
              <a:t> </a:t>
            </a:r>
            <a:r>
              <a:rPr lang="cs-CZ" sz="2400" dirty="0" err="1"/>
              <a:t>балете</a:t>
            </a:r>
            <a:r>
              <a:rPr lang="cs-CZ" sz="2400" dirty="0"/>
              <a:t> </a:t>
            </a:r>
            <a:r>
              <a:rPr lang="cs-CZ" sz="2400" dirty="0" err="1"/>
              <a:t>начали</a:t>
            </a:r>
            <a:r>
              <a:rPr lang="cs-CZ" sz="2400" dirty="0"/>
              <a:t> </a:t>
            </a:r>
            <a:r>
              <a:rPr lang="cs-CZ" sz="2400" dirty="0" err="1"/>
              <a:t>блистать</a:t>
            </a:r>
            <a:r>
              <a:rPr lang="cs-CZ" sz="2400" dirty="0"/>
              <a:t> </a:t>
            </a:r>
            <a:r>
              <a:rPr lang="cs-CZ" sz="2400" dirty="0" err="1"/>
              <a:t>такие</a:t>
            </a:r>
            <a:r>
              <a:rPr lang="cs-CZ" sz="2400" dirty="0"/>
              <a:t> </a:t>
            </a:r>
            <a:r>
              <a:rPr lang="cs-CZ" sz="2400" dirty="0" err="1"/>
              <a:t>танцовщики</a:t>
            </a:r>
            <a:r>
              <a:rPr lang="cs-CZ" sz="2400" dirty="0"/>
              <a:t> и </a:t>
            </a:r>
            <a:r>
              <a:rPr lang="cs-CZ" sz="2400" dirty="0" err="1"/>
              <a:t>танцовщицы</a:t>
            </a:r>
            <a:r>
              <a:rPr lang="cs-CZ" sz="2400" dirty="0"/>
              <a:t> </a:t>
            </a:r>
            <a:r>
              <a:rPr lang="cs-CZ" sz="2400" dirty="0" err="1"/>
              <a:t>как</a:t>
            </a:r>
            <a:r>
              <a:rPr lang="cs-CZ" sz="2400" dirty="0"/>
              <a:t> </a:t>
            </a:r>
            <a:r>
              <a:rPr lang="cs-CZ" sz="2400" dirty="0" err="1"/>
              <a:t>Мария</a:t>
            </a:r>
            <a:r>
              <a:rPr lang="cs-CZ" sz="2400" dirty="0"/>
              <a:t> </a:t>
            </a:r>
            <a:r>
              <a:rPr lang="cs-CZ" sz="2400" dirty="0" err="1"/>
              <a:t>Данилова</a:t>
            </a:r>
            <a:r>
              <a:rPr lang="cs-CZ" sz="2400" dirty="0"/>
              <a:t>, </a:t>
            </a:r>
            <a:r>
              <a:rPr lang="cs-CZ" sz="2400" dirty="0" err="1"/>
              <a:t>Евдокия</a:t>
            </a:r>
            <a:r>
              <a:rPr lang="cs-CZ" sz="2400" dirty="0"/>
              <a:t> </a:t>
            </a:r>
            <a:r>
              <a:rPr lang="cs-CZ" sz="2400" dirty="0" err="1"/>
              <a:t>Истомина</a:t>
            </a:r>
            <a:r>
              <a:rPr lang="cs-CZ" sz="2400" dirty="0"/>
              <a:t>. В </a:t>
            </a:r>
            <a:r>
              <a:rPr lang="cs-CZ" sz="2400" dirty="0" err="1"/>
              <a:t>это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</a:t>
            </a:r>
            <a:r>
              <a:rPr lang="cs-CZ" sz="2400" dirty="0" err="1"/>
              <a:t>балет</a:t>
            </a:r>
            <a:r>
              <a:rPr lang="cs-CZ" sz="2400" dirty="0"/>
              <a:t> в </a:t>
            </a:r>
            <a:r>
              <a:rPr lang="cs-CZ" sz="2400" dirty="0" err="1"/>
              <a:t>России</a:t>
            </a:r>
            <a:r>
              <a:rPr lang="cs-CZ" sz="2400" dirty="0"/>
              <a:t> </a:t>
            </a:r>
            <a:r>
              <a:rPr lang="cs-CZ" sz="2400" dirty="0" err="1"/>
              <a:t>достиг</a:t>
            </a:r>
            <a:r>
              <a:rPr lang="cs-CZ" sz="2400" dirty="0"/>
              <a:t> </a:t>
            </a:r>
            <a:r>
              <a:rPr lang="cs-CZ" sz="2400" dirty="0" err="1"/>
              <a:t>небывалой</a:t>
            </a:r>
            <a:r>
              <a:rPr lang="cs-CZ" sz="2400" dirty="0"/>
              <a:t> </a:t>
            </a:r>
            <a:r>
              <a:rPr lang="cs-CZ" sz="2400" dirty="0" err="1"/>
              <a:t>популярности</a:t>
            </a:r>
            <a:r>
              <a:rPr lang="cs-CZ" sz="2400" dirty="0"/>
              <a:t>. </a:t>
            </a:r>
            <a:r>
              <a:rPr lang="cs-CZ" sz="2400" dirty="0" err="1"/>
              <a:t>Державин</a:t>
            </a:r>
            <a:r>
              <a:rPr lang="cs-CZ" sz="2400" dirty="0"/>
              <a:t>, </a:t>
            </a:r>
            <a:r>
              <a:rPr lang="cs-CZ" sz="2400" dirty="0" err="1"/>
              <a:t>Пушкин</a:t>
            </a:r>
            <a:r>
              <a:rPr lang="cs-CZ" sz="2400" dirty="0"/>
              <a:t> и </a:t>
            </a:r>
            <a:r>
              <a:rPr lang="cs-CZ" sz="2400" dirty="0" err="1"/>
              <a:t>Грибоедов</a:t>
            </a:r>
            <a:r>
              <a:rPr lang="cs-CZ" sz="2400" dirty="0"/>
              <a:t> </a:t>
            </a:r>
            <a:r>
              <a:rPr lang="cs-CZ" sz="2400" dirty="0" err="1"/>
              <a:t>воспевали</a:t>
            </a:r>
            <a:r>
              <a:rPr lang="cs-CZ" sz="2400" dirty="0"/>
              <a:t> </a:t>
            </a:r>
            <a:r>
              <a:rPr lang="cs-CZ" sz="2400" dirty="0" err="1"/>
              <a:t>балеты</a:t>
            </a:r>
            <a:r>
              <a:rPr lang="cs-CZ" sz="2400" dirty="0"/>
              <a:t> </a:t>
            </a:r>
            <a:r>
              <a:rPr lang="cs-CZ" sz="2400" dirty="0" err="1"/>
              <a:t>Дидло</a:t>
            </a:r>
            <a:r>
              <a:rPr lang="cs-CZ" sz="2400" dirty="0"/>
              <a:t> и </a:t>
            </a:r>
            <a:r>
              <a:rPr lang="cs-CZ" sz="2400" dirty="0" err="1"/>
              <a:t>его</a:t>
            </a:r>
            <a:r>
              <a:rPr lang="cs-CZ" sz="2400" dirty="0"/>
              <a:t> </a:t>
            </a:r>
            <a:r>
              <a:rPr lang="cs-CZ" sz="2400" dirty="0" err="1"/>
              <a:t>учениц</a:t>
            </a:r>
            <a:r>
              <a:rPr lang="cs-CZ" sz="2400" dirty="0"/>
              <a:t> — </a:t>
            </a:r>
            <a:r>
              <a:rPr lang="cs-CZ" sz="2400" dirty="0" err="1"/>
              <a:t>Истомину</a:t>
            </a:r>
            <a:r>
              <a:rPr lang="cs-CZ" sz="2400" dirty="0"/>
              <a:t> и </a:t>
            </a:r>
            <a:r>
              <a:rPr lang="cs-CZ" sz="2400" dirty="0" err="1"/>
              <a:t>Телешову</a:t>
            </a:r>
            <a:r>
              <a:rPr lang="cs-CZ" sz="2400" dirty="0"/>
              <a:t>. </a:t>
            </a:r>
            <a:r>
              <a:rPr lang="ru-RU" sz="2400" dirty="0"/>
              <a:t>Н</a:t>
            </a:r>
            <a:r>
              <a:rPr lang="cs-CZ" sz="2400" dirty="0" smtClean="0"/>
              <a:t>а </a:t>
            </a:r>
            <a:r>
              <a:rPr lang="cs-CZ" sz="2400" dirty="0" err="1"/>
              <a:t>петербургской</a:t>
            </a:r>
            <a:r>
              <a:rPr lang="cs-CZ" sz="2400" dirty="0"/>
              <a:t> </a:t>
            </a:r>
            <a:r>
              <a:rPr lang="cs-CZ" sz="2400" dirty="0" err="1"/>
              <a:t>сцене</a:t>
            </a:r>
            <a:r>
              <a:rPr lang="cs-CZ" sz="2400" dirty="0"/>
              <a:t> </a:t>
            </a:r>
            <a:r>
              <a:rPr lang="cs-CZ" sz="2400" dirty="0" err="1"/>
              <a:t>начала</a:t>
            </a:r>
            <a:r>
              <a:rPr lang="cs-CZ" sz="2400" dirty="0"/>
              <a:t> </a:t>
            </a:r>
            <a:r>
              <a:rPr lang="cs-CZ" sz="2400" dirty="0" err="1"/>
              <a:t>блистать</a:t>
            </a:r>
            <a:r>
              <a:rPr lang="cs-CZ" sz="2400" dirty="0"/>
              <a:t> </a:t>
            </a:r>
            <a:r>
              <a:rPr lang="cs-CZ" sz="2400" dirty="0" err="1"/>
              <a:t>звездаевропейского</a:t>
            </a:r>
            <a:r>
              <a:rPr lang="cs-CZ" sz="2400" dirty="0"/>
              <a:t> </a:t>
            </a:r>
            <a:r>
              <a:rPr lang="cs-CZ" sz="2400" dirty="0" err="1"/>
              <a:t>балета</a:t>
            </a:r>
            <a:r>
              <a:rPr lang="cs-CZ" sz="2400" dirty="0"/>
              <a:t> </a:t>
            </a:r>
            <a:r>
              <a:rPr lang="cs-CZ" sz="2400" dirty="0" err="1"/>
              <a:t>Мария</a:t>
            </a:r>
            <a:r>
              <a:rPr lang="cs-CZ" sz="2400" dirty="0"/>
              <a:t> </a:t>
            </a:r>
            <a:r>
              <a:rPr lang="cs-CZ" sz="2400" dirty="0" err="1"/>
              <a:t>Тальони</a:t>
            </a:r>
            <a:r>
              <a:rPr lang="cs-CZ" sz="2400" dirty="0"/>
              <a:t>.</a:t>
            </a:r>
          </a:p>
          <a:p>
            <a:pPr algn="just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545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719" y="612845"/>
            <a:ext cx="110103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В </a:t>
            </a:r>
            <a:r>
              <a:rPr lang="cs-CZ" sz="2400" dirty="0" err="1"/>
              <a:t>царствование</a:t>
            </a:r>
            <a:r>
              <a:rPr lang="cs-CZ" sz="2400" dirty="0"/>
              <a:t> </a:t>
            </a:r>
            <a:r>
              <a:rPr lang="cs-CZ" sz="2400" dirty="0" err="1"/>
              <a:t>Александра</a:t>
            </a:r>
            <a:r>
              <a:rPr lang="cs-CZ" sz="2400" dirty="0"/>
              <a:t> II в </a:t>
            </a:r>
            <a:r>
              <a:rPr lang="cs-CZ" sz="2400" dirty="0" err="1"/>
              <a:t>русском</a:t>
            </a:r>
            <a:r>
              <a:rPr lang="cs-CZ" sz="2400" dirty="0"/>
              <a:t> </a:t>
            </a:r>
            <a:r>
              <a:rPr lang="cs-CZ" sz="2400" dirty="0" err="1"/>
              <a:t>балете</a:t>
            </a:r>
            <a:r>
              <a:rPr lang="cs-CZ" sz="2400" dirty="0"/>
              <a:t> </a:t>
            </a:r>
            <a:r>
              <a:rPr lang="cs-CZ" sz="2400" dirty="0" err="1"/>
              <a:t>начинается</a:t>
            </a:r>
            <a:r>
              <a:rPr lang="cs-CZ" sz="2400" dirty="0"/>
              <a:t> </a:t>
            </a:r>
            <a:r>
              <a:rPr lang="cs-CZ" sz="2400" dirty="0" err="1"/>
              <a:t>выдвижение</a:t>
            </a:r>
            <a:r>
              <a:rPr lang="cs-CZ" sz="2400" dirty="0"/>
              <a:t> </a:t>
            </a:r>
            <a:r>
              <a:rPr lang="cs-CZ" sz="2400" dirty="0" err="1"/>
              <a:t>отечественных</a:t>
            </a:r>
            <a:r>
              <a:rPr lang="cs-CZ" sz="2400" dirty="0"/>
              <a:t> </a:t>
            </a:r>
            <a:r>
              <a:rPr lang="cs-CZ" sz="2400" dirty="0" err="1"/>
              <a:t>талантов</a:t>
            </a:r>
            <a:r>
              <a:rPr lang="cs-CZ" sz="2400" dirty="0"/>
              <a:t>. </a:t>
            </a:r>
            <a:r>
              <a:rPr lang="cs-CZ" sz="2400" dirty="0" err="1"/>
              <a:t>Целый</a:t>
            </a:r>
            <a:r>
              <a:rPr lang="cs-CZ" sz="2400" dirty="0"/>
              <a:t> </a:t>
            </a:r>
            <a:r>
              <a:rPr lang="cs-CZ" sz="2400" dirty="0" err="1"/>
              <a:t>ряд</a:t>
            </a:r>
            <a:r>
              <a:rPr lang="cs-CZ" sz="2400" dirty="0"/>
              <a:t> </a:t>
            </a:r>
            <a:r>
              <a:rPr lang="cs-CZ" sz="2400" dirty="0" err="1"/>
              <a:t>талантливых</a:t>
            </a:r>
            <a:r>
              <a:rPr lang="cs-CZ" sz="2400" dirty="0"/>
              <a:t> </a:t>
            </a:r>
            <a:r>
              <a:rPr lang="cs-CZ" sz="2400" dirty="0" err="1"/>
              <a:t>русских</a:t>
            </a:r>
            <a:r>
              <a:rPr lang="cs-CZ" sz="2400" dirty="0"/>
              <a:t> </a:t>
            </a:r>
            <a:r>
              <a:rPr lang="cs-CZ" sz="2400" dirty="0" err="1"/>
              <a:t>танцовщиков</a:t>
            </a:r>
            <a:r>
              <a:rPr lang="cs-CZ" sz="2400" dirty="0"/>
              <a:t> и </a:t>
            </a:r>
            <a:r>
              <a:rPr lang="cs-CZ" sz="2400" dirty="0" err="1"/>
              <a:t>танцовщиц</a:t>
            </a:r>
            <a:r>
              <a:rPr lang="cs-CZ" sz="2400" dirty="0"/>
              <a:t> </a:t>
            </a:r>
            <a:r>
              <a:rPr lang="cs-CZ" sz="2400" dirty="0" err="1"/>
              <a:t>украшали</a:t>
            </a:r>
            <a:r>
              <a:rPr lang="cs-CZ" sz="2400" dirty="0"/>
              <a:t> </a:t>
            </a:r>
            <a:r>
              <a:rPr lang="cs-CZ" sz="2400" dirty="0" err="1"/>
              <a:t>балетную</a:t>
            </a:r>
            <a:r>
              <a:rPr lang="cs-CZ" sz="2400" dirty="0"/>
              <a:t> </a:t>
            </a:r>
            <a:r>
              <a:rPr lang="cs-CZ" sz="2400" dirty="0" err="1"/>
              <a:t>сцену</a:t>
            </a:r>
            <a:r>
              <a:rPr lang="cs-CZ" sz="2400" dirty="0"/>
              <a:t>. </a:t>
            </a:r>
            <a:r>
              <a:rPr lang="cs-CZ" sz="2400" dirty="0" err="1"/>
              <a:t>Хотя</a:t>
            </a:r>
            <a:r>
              <a:rPr lang="cs-CZ" sz="2400" dirty="0"/>
              <a:t> в </a:t>
            </a:r>
            <a:r>
              <a:rPr lang="cs-CZ" sz="2400" dirty="0" err="1"/>
              <a:t>балетных</a:t>
            </a:r>
            <a:r>
              <a:rPr lang="cs-CZ" sz="2400" dirty="0"/>
              <a:t> </a:t>
            </a:r>
            <a:r>
              <a:rPr lang="cs-CZ" sz="2400" dirty="0" err="1"/>
              <a:t>постановках</a:t>
            </a:r>
            <a:r>
              <a:rPr lang="cs-CZ" sz="2400" dirty="0"/>
              <a:t> </a:t>
            </a:r>
            <a:r>
              <a:rPr lang="cs-CZ" sz="2400" dirty="0" err="1"/>
              <a:t>соблюдалась</a:t>
            </a:r>
            <a:r>
              <a:rPr lang="cs-CZ" sz="2400" dirty="0"/>
              <a:t> </a:t>
            </a:r>
            <a:r>
              <a:rPr lang="cs-CZ" sz="2400" dirty="0" err="1"/>
              <a:t>большая</a:t>
            </a:r>
            <a:r>
              <a:rPr lang="cs-CZ" sz="2400" dirty="0"/>
              <a:t> </a:t>
            </a:r>
            <a:r>
              <a:rPr lang="cs-CZ" sz="2400" dirty="0" err="1"/>
              <a:t>экономия</a:t>
            </a:r>
            <a:r>
              <a:rPr lang="cs-CZ" sz="2400" dirty="0"/>
              <a:t>, </a:t>
            </a:r>
            <a:r>
              <a:rPr lang="cs-CZ" sz="2400" dirty="0" err="1"/>
              <a:t>опытность</a:t>
            </a:r>
            <a:r>
              <a:rPr lang="cs-CZ" sz="2400" dirty="0"/>
              <a:t> </a:t>
            </a:r>
            <a:r>
              <a:rPr lang="cs-CZ" sz="2400" dirty="0" err="1"/>
              <a:t>Мариyca</a:t>
            </a:r>
            <a:r>
              <a:rPr lang="cs-CZ" sz="2400" dirty="0"/>
              <a:t> </a:t>
            </a:r>
            <a:r>
              <a:rPr lang="cs-CZ" sz="2400" dirty="0" err="1"/>
              <a:t>Петипа</a:t>
            </a:r>
            <a:r>
              <a:rPr lang="cs-CZ" sz="2400" dirty="0"/>
              <a:t> </a:t>
            </a:r>
            <a:r>
              <a:rPr lang="cs-CZ" sz="2400" dirty="0" err="1"/>
              <a:t>давала</a:t>
            </a:r>
            <a:r>
              <a:rPr lang="cs-CZ" sz="2400" dirty="0"/>
              <a:t> </a:t>
            </a:r>
            <a:r>
              <a:rPr lang="cs-CZ" sz="2400" dirty="0" err="1"/>
              <a:t>возможность</a:t>
            </a:r>
            <a:r>
              <a:rPr lang="cs-CZ" sz="2400" dirty="0"/>
              <a:t> и </a:t>
            </a:r>
            <a:r>
              <a:rPr lang="cs-CZ" sz="2400" dirty="0" err="1"/>
              <a:t>при</a:t>
            </a:r>
            <a:r>
              <a:rPr lang="cs-CZ" sz="2400" dirty="0"/>
              <a:t> </a:t>
            </a:r>
            <a:r>
              <a:rPr lang="cs-CZ" sz="2400" dirty="0" err="1"/>
              <a:t>небольших</a:t>
            </a:r>
            <a:r>
              <a:rPr lang="cs-CZ" sz="2400" dirty="0"/>
              <a:t> </a:t>
            </a:r>
            <a:r>
              <a:rPr lang="cs-CZ" sz="2400" dirty="0" err="1"/>
              <a:t>финансовых</a:t>
            </a:r>
            <a:r>
              <a:rPr lang="cs-CZ" sz="2400" dirty="0"/>
              <a:t> </a:t>
            </a:r>
            <a:r>
              <a:rPr lang="cs-CZ" sz="2400" dirty="0" err="1"/>
              <a:t>затратах</a:t>
            </a:r>
            <a:r>
              <a:rPr lang="cs-CZ" sz="2400" dirty="0"/>
              <a:t> </a:t>
            </a:r>
            <a:r>
              <a:rPr lang="cs-CZ" sz="2400" dirty="0" err="1"/>
              <a:t>ставить</a:t>
            </a:r>
            <a:r>
              <a:rPr lang="cs-CZ" sz="2400" dirty="0"/>
              <a:t> </a:t>
            </a:r>
            <a:r>
              <a:rPr lang="cs-CZ" sz="2400" dirty="0" err="1"/>
              <a:t>изящные</a:t>
            </a:r>
            <a:r>
              <a:rPr lang="cs-CZ" sz="2400" dirty="0"/>
              <a:t> </a:t>
            </a:r>
            <a:r>
              <a:rPr lang="cs-CZ" sz="2400" dirty="0" err="1"/>
              <a:t>балетные</a:t>
            </a:r>
            <a:r>
              <a:rPr lang="cs-CZ" sz="2400" dirty="0"/>
              <a:t> </a:t>
            </a:r>
            <a:r>
              <a:rPr lang="cs-CZ" sz="2400" dirty="0" err="1"/>
              <a:t>спектакли</a:t>
            </a:r>
            <a:r>
              <a:rPr lang="cs-CZ" sz="2400" dirty="0"/>
              <a:t>, </a:t>
            </a:r>
            <a:r>
              <a:rPr lang="cs-CZ" sz="2400" dirty="0" err="1"/>
              <a:t>успеху</a:t>
            </a:r>
            <a:r>
              <a:rPr lang="cs-CZ" sz="2400" dirty="0"/>
              <a:t> </a:t>
            </a:r>
            <a:r>
              <a:rPr lang="cs-CZ" sz="2400" dirty="0" err="1"/>
              <a:t>которых</a:t>
            </a:r>
            <a:r>
              <a:rPr lang="cs-CZ" sz="2400" dirty="0"/>
              <a:t> </a:t>
            </a:r>
            <a:r>
              <a:rPr lang="cs-CZ" sz="2400" dirty="0" err="1"/>
              <a:t>немало</a:t>
            </a:r>
            <a:r>
              <a:rPr lang="cs-CZ" sz="2400" dirty="0"/>
              <a:t> </a:t>
            </a:r>
            <a:r>
              <a:rPr lang="cs-CZ" sz="2400" dirty="0" err="1"/>
              <a:t>способствовали</a:t>
            </a:r>
            <a:r>
              <a:rPr lang="cs-CZ" sz="2400" dirty="0"/>
              <a:t> </a:t>
            </a:r>
            <a:r>
              <a:rPr lang="cs-CZ" sz="2400" dirty="0" err="1"/>
              <a:t>превосходные</a:t>
            </a:r>
            <a:r>
              <a:rPr lang="cs-CZ" sz="2400" dirty="0"/>
              <a:t> </a:t>
            </a:r>
            <a:r>
              <a:rPr lang="cs-CZ" sz="2400" dirty="0" err="1"/>
              <a:t>декорации</a:t>
            </a:r>
            <a:r>
              <a:rPr lang="cs-CZ" sz="2400" dirty="0"/>
              <a:t> </a:t>
            </a:r>
            <a:r>
              <a:rPr lang="cs-CZ" sz="2400" dirty="0" err="1"/>
              <a:t>художников</a:t>
            </a:r>
            <a:r>
              <a:rPr lang="cs-CZ" sz="2400" dirty="0"/>
              <a:t>. В </a:t>
            </a:r>
            <a:r>
              <a:rPr lang="cs-CZ" sz="2400" dirty="0" err="1"/>
              <a:t>этот</a:t>
            </a:r>
            <a:r>
              <a:rPr lang="cs-CZ" sz="2400" dirty="0"/>
              <a:t> </a:t>
            </a:r>
            <a:r>
              <a:rPr lang="cs-CZ" sz="2400" dirty="0" err="1"/>
              <a:t>период</a:t>
            </a:r>
            <a:r>
              <a:rPr lang="cs-CZ" sz="2400" dirty="0"/>
              <a:t> </a:t>
            </a:r>
            <a:r>
              <a:rPr lang="cs-CZ" sz="2400" dirty="0" err="1"/>
              <a:t>развития</a:t>
            </a:r>
            <a:r>
              <a:rPr lang="cs-CZ" sz="2400" dirty="0"/>
              <a:t> </a:t>
            </a:r>
            <a:r>
              <a:rPr lang="cs-CZ" sz="2400" dirty="0" err="1"/>
              <a:t>русского</a:t>
            </a:r>
            <a:r>
              <a:rPr lang="cs-CZ" sz="2400" dirty="0"/>
              <a:t> </a:t>
            </a:r>
            <a:r>
              <a:rPr lang="cs-CZ" sz="2400" dirty="0" err="1"/>
              <a:t>балета</a:t>
            </a:r>
            <a:r>
              <a:rPr lang="cs-CZ" sz="2400" dirty="0"/>
              <a:t> </a:t>
            </a:r>
            <a:r>
              <a:rPr lang="cs-CZ" sz="2400" dirty="0" err="1"/>
              <a:t>танцы</a:t>
            </a:r>
            <a:r>
              <a:rPr lang="cs-CZ" sz="2400" dirty="0"/>
              <a:t> </a:t>
            </a:r>
            <a:r>
              <a:rPr lang="cs-CZ" sz="2400" dirty="0" err="1"/>
              <a:t>берут</a:t>
            </a:r>
            <a:r>
              <a:rPr lang="cs-CZ" sz="2400" dirty="0"/>
              <a:t> </a:t>
            </a:r>
            <a:r>
              <a:rPr lang="cs-CZ" sz="2400" dirty="0" err="1"/>
              <a:t>верх</a:t>
            </a:r>
            <a:r>
              <a:rPr lang="cs-CZ" sz="2400" dirty="0"/>
              <a:t> </a:t>
            </a:r>
            <a:r>
              <a:rPr lang="cs-CZ" sz="2400" dirty="0" err="1"/>
              <a:t>над</a:t>
            </a:r>
            <a:r>
              <a:rPr lang="cs-CZ" sz="2400" dirty="0"/>
              <a:t> </a:t>
            </a:r>
            <a:r>
              <a:rPr lang="cs-CZ" sz="2400" dirty="0" err="1"/>
              <a:t>пластикой</a:t>
            </a:r>
            <a:r>
              <a:rPr lang="cs-CZ" sz="2400" dirty="0"/>
              <a:t> и </a:t>
            </a:r>
            <a:r>
              <a:rPr lang="cs-CZ" sz="2400" dirty="0" err="1"/>
              <a:t>мимикой</a:t>
            </a:r>
            <a:r>
              <a:rPr lang="cs-CZ" sz="2400" dirty="0"/>
              <a:t>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В </a:t>
            </a:r>
            <a:r>
              <a:rPr lang="cs-CZ" sz="2400" dirty="0" err="1"/>
              <a:t>царствование</a:t>
            </a:r>
            <a:r>
              <a:rPr lang="cs-CZ" sz="2400" dirty="0"/>
              <a:t> </a:t>
            </a:r>
            <a:r>
              <a:rPr lang="cs-CZ" sz="2400" dirty="0" err="1"/>
              <a:t>Александра</a:t>
            </a:r>
            <a:r>
              <a:rPr lang="cs-CZ" sz="2400" dirty="0"/>
              <a:t> III </a:t>
            </a:r>
            <a:r>
              <a:rPr lang="cs-CZ" sz="2400" dirty="0" err="1"/>
              <a:t>балеты</a:t>
            </a:r>
            <a:r>
              <a:rPr lang="cs-CZ" sz="2400" dirty="0"/>
              <a:t> </a:t>
            </a:r>
            <a:r>
              <a:rPr lang="cs-CZ" sz="2400" dirty="0" err="1"/>
              <a:t>давались</a:t>
            </a:r>
            <a:r>
              <a:rPr lang="cs-CZ" sz="2400" dirty="0"/>
              <a:t> в </a:t>
            </a:r>
            <a:r>
              <a:rPr lang="cs-CZ" sz="2400" dirty="0" err="1"/>
              <a:t>Мариинском</a:t>
            </a:r>
            <a:r>
              <a:rPr lang="cs-CZ" sz="2400" dirty="0"/>
              <a:t> </a:t>
            </a:r>
            <a:r>
              <a:rPr lang="cs-CZ" sz="2400" dirty="0" err="1"/>
              <a:t>театре</a:t>
            </a:r>
            <a:r>
              <a:rPr lang="cs-CZ" sz="2400" dirty="0"/>
              <a:t> </a:t>
            </a:r>
            <a:r>
              <a:rPr lang="cs-CZ" sz="2400" dirty="0" err="1"/>
              <a:t>два</a:t>
            </a:r>
            <a:r>
              <a:rPr lang="cs-CZ" sz="2400" dirty="0"/>
              <a:t> </a:t>
            </a:r>
            <a:r>
              <a:rPr lang="cs-CZ" sz="2400" dirty="0" err="1"/>
              <a:t>раза</a:t>
            </a:r>
            <a:r>
              <a:rPr lang="cs-CZ" sz="2400" dirty="0"/>
              <a:t> в </a:t>
            </a:r>
            <a:r>
              <a:rPr lang="cs-CZ" sz="2400" dirty="0" err="1"/>
              <a:t>неделю</a:t>
            </a:r>
            <a:r>
              <a:rPr lang="cs-CZ" sz="2400" dirty="0"/>
              <a:t> — </a:t>
            </a:r>
            <a:r>
              <a:rPr lang="cs-CZ" sz="2400" dirty="0" err="1"/>
              <a:t>по</a:t>
            </a:r>
            <a:r>
              <a:rPr lang="cs-CZ" sz="2400" dirty="0"/>
              <a:t> </a:t>
            </a:r>
            <a:r>
              <a:rPr lang="cs-CZ" sz="2400" dirty="0" err="1"/>
              <a:t>средам</a:t>
            </a:r>
            <a:r>
              <a:rPr lang="cs-CZ" sz="2400" dirty="0"/>
              <a:t> и </a:t>
            </a:r>
            <a:r>
              <a:rPr lang="cs-CZ" sz="2400" dirty="0" err="1"/>
              <a:t>воскресеньям</a:t>
            </a:r>
            <a:r>
              <a:rPr lang="cs-CZ" sz="2400" dirty="0"/>
              <a:t>. </a:t>
            </a:r>
            <a:r>
              <a:rPr lang="cs-CZ" sz="2400" dirty="0" err="1"/>
              <a:t>Балетмейстером</a:t>
            </a:r>
            <a:r>
              <a:rPr lang="cs-CZ" sz="2400" dirty="0"/>
              <a:t> </a:t>
            </a:r>
            <a:r>
              <a:rPr lang="cs-CZ" sz="2400" dirty="0" err="1"/>
              <a:t>по-прежнему</a:t>
            </a:r>
            <a:r>
              <a:rPr lang="cs-CZ" sz="2400" dirty="0"/>
              <a:t> </a:t>
            </a:r>
            <a:r>
              <a:rPr lang="cs-CZ" sz="2400" dirty="0" err="1"/>
              <a:t>был</a:t>
            </a:r>
            <a:r>
              <a:rPr lang="cs-CZ" sz="2400" dirty="0"/>
              <a:t> </a:t>
            </a:r>
            <a:r>
              <a:rPr lang="cs-CZ" sz="2400" dirty="0" err="1"/>
              <a:t>Мариус</a:t>
            </a:r>
            <a:r>
              <a:rPr lang="cs-CZ" sz="2400" dirty="0"/>
              <a:t> </a:t>
            </a:r>
            <a:r>
              <a:rPr lang="cs-CZ" sz="2400" dirty="0" err="1"/>
              <a:t>Петипа</a:t>
            </a:r>
            <a:r>
              <a:rPr lang="cs-CZ" sz="2400" dirty="0"/>
              <a:t>. В </a:t>
            </a:r>
            <a:r>
              <a:rPr lang="cs-CZ" sz="2400" dirty="0" err="1"/>
              <a:t>это</a:t>
            </a:r>
            <a:r>
              <a:rPr lang="cs-CZ" sz="2400" dirty="0"/>
              <a:t> </a:t>
            </a:r>
            <a:r>
              <a:rPr lang="cs-CZ" sz="2400" dirty="0" err="1"/>
              <a:t>время</a:t>
            </a:r>
            <a:r>
              <a:rPr lang="cs-CZ" sz="2400" dirty="0"/>
              <a:t> в </a:t>
            </a:r>
            <a:r>
              <a:rPr lang="cs-CZ" sz="2400" dirty="0" err="1"/>
              <a:t>Петербурге</a:t>
            </a:r>
            <a:r>
              <a:rPr lang="cs-CZ" sz="2400" dirty="0"/>
              <a:t> </a:t>
            </a:r>
            <a:r>
              <a:rPr lang="cs-CZ" sz="2400" dirty="0" err="1"/>
              <a:t>гастролировали</a:t>
            </a:r>
            <a:r>
              <a:rPr lang="cs-CZ" sz="2400" dirty="0"/>
              <a:t> </a:t>
            </a:r>
            <a:r>
              <a:rPr lang="cs-CZ" sz="2400" dirty="0" err="1"/>
              <a:t>иностранные</a:t>
            </a:r>
            <a:r>
              <a:rPr lang="cs-CZ" sz="2400" dirty="0"/>
              <a:t> </a:t>
            </a:r>
            <a:r>
              <a:rPr lang="cs-CZ" sz="2400" dirty="0" err="1"/>
              <a:t>балерины</a:t>
            </a:r>
            <a:r>
              <a:rPr lang="cs-CZ" sz="2400" dirty="0"/>
              <a:t>, </a:t>
            </a:r>
            <a:r>
              <a:rPr lang="cs-CZ" sz="2400" dirty="0" err="1"/>
              <a:t>из</a:t>
            </a:r>
            <a:r>
              <a:rPr lang="cs-CZ" sz="2400" dirty="0"/>
              <a:t> </a:t>
            </a:r>
            <a:r>
              <a:rPr lang="cs-CZ" sz="2400" dirty="0" err="1"/>
              <a:t>них</a:t>
            </a:r>
            <a:r>
              <a:rPr lang="cs-CZ" sz="2400" dirty="0"/>
              <a:t> </a:t>
            </a:r>
            <a:r>
              <a:rPr lang="cs-CZ" sz="2400" dirty="0" err="1"/>
              <a:t>Карлотта</a:t>
            </a:r>
            <a:r>
              <a:rPr lang="cs-CZ" sz="2400" dirty="0"/>
              <a:t> </a:t>
            </a:r>
            <a:r>
              <a:rPr lang="cs-CZ" sz="2400" dirty="0" err="1"/>
              <a:t>Брианца</a:t>
            </a:r>
            <a:r>
              <a:rPr lang="cs-CZ" sz="2400" dirty="0"/>
              <a:t>, </a:t>
            </a:r>
            <a:r>
              <a:rPr lang="cs-CZ" sz="2400" dirty="0" err="1"/>
              <a:t>которая</a:t>
            </a:r>
            <a:r>
              <a:rPr lang="cs-CZ" sz="2400" dirty="0"/>
              <a:t> </a:t>
            </a:r>
            <a:r>
              <a:rPr lang="cs-CZ" sz="2400" dirty="0" err="1"/>
              <a:t>первой</a:t>
            </a:r>
            <a:r>
              <a:rPr lang="cs-CZ" sz="2400" dirty="0"/>
              <a:t> </a:t>
            </a:r>
            <a:r>
              <a:rPr lang="cs-CZ" sz="2400" dirty="0" err="1"/>
              <a:t>исполнила</a:t>
            </a:r>
            <a:r>
              <a:rPr lang="cs-CZ" sz="2400" dirty="0"/>
              <a:t> </a:t>
            </a:r>
            <a:r>
              <a:rPr lang="cs-CZ" sz="2400" dirty="0" err="1"/>
              <a:t>партию</a:t>
            </a:r>
            <a:r>
              <a:rPr lang="cs-CZ" sz="2400" dirty="0"/>
              <a:t> </a:t>
            </a:r>
            <a:r>
              <a:rPr lang="cs-CZ" sz="2400" dirty="0" err="1"/>
              <a:t>Авроры</a:t>
            </a:r>
            <a:r>
              <a:rPr lang="cs-CZ" sz="2400" dirty="0"/>
              <a:t> в </a:t>
            </a:r>
            <a:r>
              <a:rPr lang="cs-CZ" sz="2400" dirty="0" err="1"/>
              <a:t>балете</a:t>
            </a:r>
            <a:r>
              <a:rPr lang="cs-CZ" sz="2400" dirty="0"/>
              <a:t> «</a:t>
            </a:r>
            <a:r>
              <a:rPr lang="cs-CZ" sz="2400" dirty="0" err="1"/>
              <a:t>Спящая</a:t>
            </a:r>
            <a:r>
              <a:rPr lang="cs-CZ" sz="2400" dirty="0"/>
              <a:t> </a:t>
            </a:r>
            <a:r>
              <a:rPr lang="cs-CZ" sz="2400" dirty="0" err="1"/>
              <a:t>красавица</a:t>
            </a:r>
            <a:r>
              <a:rPr lang="cs-CZ" sz="2400" dirty="0"/>
              <a:t>» </a:t>
            </a:r>
            <a:r>
              <a:rPr lang="cs-CZ" sz="2400" dirty="0" err="1"/>
              <a:t>Петра</a:t>
            </a:r>
            <a:r>
              <a:rPr lang="cs-CZ" sz="2400" dirty="0"/>
              <a:t> </a:t>
            </a:r>
            <a:r>
              <a:rPr lang="cs-CZ" sz="2400" dirty="0" err="1"/>
              <a:t>Чайковского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4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9084</TotalTime>
  <Words>1179</Words>
  <Application>Microsoft Office PowerPoint</Application>
  <PresentationFormat>Широкоэкранный</PresentationFormat>
  <Paragraphs>48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Rockwell</vt:lpstr>
      <vt:lpstr>Times New Roman</vt:lpstr>
      <vt:lpstr>Damask</vt:lpstr>
      <vt:lpstr>История русского балета. Сергей Дягилев. Русские сезоны.          Альбина Ханипова Янина Крейчи </vt:lpstr>
      <vt:lpstr>Видео – краткая история балета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Серге́й Па́влович Дя́гилев (31 марта 1872 -19 августа 1929) — русский театральный и художественный деятель, один из основателей группы «Мир Искусства», организатор «Русских сезонов» в Париже и труппы «Русский балет Дягилева», антрепренёр. Обязательно изучить материалы по ссылке!!!! https://www.culture.ru/materials/184017/sergei-dyagilev-velikii-impresario</vt:lpstr>
      <vt:lpstr>Сергей дягилев</vt:lpstr>
      <vt:lpstr>Сергей Дягилев. Русские сезоны.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Благодаря Дягилеву  в европе стали популярны: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балета. Сергей Дягилев. Русские сезоны.      Ханипова Альбина, UČO 475905</dc:title>
  <dc:creator>Альбина Ханипова</dc:creator>
  <cp:lastModifiedBy>Uživatel systému Windows</cp:lastModifiedBy>
  <cp:revision>28</cp:revision>
  <dcterms:created xsi:type="dcterms:W3CDTF">2018-04-07T18:08:18Z</dcterms:created>
  <dcterms:modified xsi:type="dcterms:W3CDTF">2020-02-14T21:08:12Z</dcterms:modified>
</cp:coreProperties>
</file>