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CE789D2-DBC9-4889-9290-EC928B235513}" type="datetimeFigureOut">
              <a:rPr lang="cs-CZ" smtClean="0"/>
              <a:t>27.9.2013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39B211-7AB2-477B-B7F7-6735FCD91784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Multikulturní lekce </a:t>
            </a:r>
            <a:br>
              <a:rPr lang="cs-CZ" dirty="0" smtClean="0"/>
            </a:br>
            <a:r>
              <a:rPr lang="cs-CZ" dirty="0" smtClean="0"/>
              <a:t>Světová náboženství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3.5. 2013 – ZŠ </a:t>
            </a:r>
            <a:r>
              <a:rPr lang="cs-CZ" dirty="0" err="1" smtClean="0"/>
              <a:t>Chalabalova</a:t>
            </a:r>
            <a:r>
              <a:rPr lang="cs-CZ" dirty="0" smtClean="0"/>
              <a:t>, Kohoutovice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628652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Nováková (376172), </a:t>
            </a:r>
            <a:r>
              <a:rPr lang="cs-CZ" dirty="0" err="1" smtClean="0"/>
              <a:t>Ďuríková</a:t>
            </a:r>
            <a:r>
              <a:rPr lang="cs-CZ" dirty="0" smtClean="0"/>
              <a:t> (417774), Koláčková (417798), </a:t>
            </a:r>
            <a:r>
              <a:rPr lang="cs-CZ" dirty="0" err="1" smtClean="0"/>
              <a:t>Kiliánová</a:t>
            </a:r>
            <a:r>
              <a:rPr lang="cs-CZ" dirty="0" smtClean="0"/>
              <a:t> (407223)</a:t>
            </a:r>
            <a:endParaRPr lang="cs-CZ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858180" cy="5893635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929618" cy="5947214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072493" cy="605437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71" y="285728"/>
            <a:ext cx="8334433" cy="6250825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857784" cy="6477046"/>
          </a:xfrm>
        </p:spPr>
      </p:pic>
      <p:sp>
        <p:nvSpPr>
          <p:cNvPr id="5" name="TextovéPole 4"/>
          <p:cNvSpPr txBox="1"/>
          <p:nvPr/>
        </p:nvSpPr>
        <p:spPr>
          <a:xfrm>
            <a:off x="5429256" y="2714620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Děkujeme za pozornost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05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500958" cy="5625719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643339" cy="4857785"/>
          </a:xfrm>
        </p:spPr>
      </p:pic>
      <p:pic>
        <p:nvPicPr>
          <p:cNvPr id="5" name="Obrázek 4" descr="P105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804056" cy="5072074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1" y="71414"/>
            <a:ext cx="5143535" cy="3857651"/>
          </a:xfrm>
        </p:spPr>
      </p:pic>
      <p:pic>
        <p:nvPicPr>
          <p:cNvPr id="6" name="Obrázek 5" descr="P105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34"/>
            <a:ext cx="4953003" cy="371475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391939" cy="5543955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0312" y="642918"/>
            <a:ext cx="7375026" cy="553127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875093" cy="5906320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858180" cy="5893635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5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715304" cy="5786478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</TotalTime>
  <Words>29</Words>
  <Application>Microsoft Office PowerPoint</Application>
  <PresentationFormat>Předvádění na obrazovce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Multikulturní lekce  Světová náboženství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Multikulturní lekce  Světová náboženství</dc:title>
  <dc:creator>Katka</dc:creator>
  <cp:lastModifiedBy>Gulova</cp:lastModifiedBy>
  <cp:revision>2</cp:revision>
  <dcterms:created xsi:type="dcterms:W3CDTF">2013-05-21T12:11:05Z</dcterms:created>
  <dcterms:modified xsi:type="dcterms:W3CDTF">2013-09-27T17:43:50Z</dcterms:modified>
</cp:coreProperties>
</file>