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3" r:id="rId2"/>
    <p:sldId id="396" r:id="rId3"/>
    <p:sldId id="395" r:id="rId4"/>
    <p:sldId id="398" r:id="rId5"/>
    <p:sldId id="394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lav Bielik" userId="ffc9a856-f22f-4172-94db-6fa922787d92" providerId="ADAL" clId="{12CAD422-8C9D-4DC7-9A7B-D38E57EB46AF}"/>
    <pc:docChg chg="delSld modSld">
      <pc:chgData name="Miroslav Bielik" userId="ffc9a856-f22f-4172-94db-6fa922787d92" providerId="ADAL" clId="{12CAD422-8C9D-4DC7-9A7B-D38E57EB46AF}" dt="2020-05-05T14:07:51.114" v="4" actId="20577"/>
      <pc:docMkLst>
        <pc:docMk/>
      </pc:docMkLst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888641585" sldId="256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580851789" sldId="257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65058861" sldId="258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426442384" sldId="259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511451043" sldId="260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961778798" sldId="261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4250975875" sldId="262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165486777" sldId="263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276894831" sldId="264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564251557" sldId="267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669972654" sldId="268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112905964" sldId="269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669943308" sldId="270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931462501" sldId="271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960385591" sldId="272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233749222" sldId="273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774876908" sldId="274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635646067" sldId="275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729289484" sldId="276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822467763" sldId="278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469029479" sldId="279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725792627" sldId="280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46644775" sldId="281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124964328" sldId="282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246578524" sldId="283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357896255" sldId="284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280305603" sldId="285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897992690" sldId="287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073988250" sldId="291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127204784" sldId="292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54443719" sldId="293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941253511" sldId="294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69062415" sldId="295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84682137" sldId="296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4222021284" sldId="297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776021196" sldId="298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543128613" sldId="299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195892494" sldId="300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974624624" sldId="301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930372737" sldId="302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111448663" sldId="303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4111242066" sldId="304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872691708" sldId="305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492691573" sldId="306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810333330" sldId="307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081281009" sldId="308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78165774" sldId="309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103332929" sldId="310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638354426" sldId="312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797251711" sldId="313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043479988" sldId="315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723972605" sldId="316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408206390" sldId="317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624077668" sldId="318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226984222" sldId="319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016816340" sldId="320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730275222" sldId="321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236365379" sldId="322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82048481" sldId="323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343159009" sldId="324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75863243" sldId="325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279881598" sldId="327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521533310" sldId="332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4086588683" sldId="333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733664373" sldId="334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269889721" sldId="335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455429601" sldId="336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325728639" sldId="337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763225934" sldId="338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969783545" sldId="339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625083922" sldId="340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437858998" sldId="341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31682653" sldId="342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36314813" sldId="343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80748992" sldId="344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018685775" sldId="347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67644524" sldId="348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592922796" sldId="349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4055659295" sldId="350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379111350" sldId="351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136368130" sldId="352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6426773" sldId="353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769083433" sldId="354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729971437" sldId="355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526725946" sldId="356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297334696" sldId="357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941272824" sldId="358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80561365" sldId="359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134674723" sldId="360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4219974790" sldId="361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929162021" sldId="362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253014512" sldId="363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920529321" sldId="364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421377736" sldId="365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964164854" sldId="366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4276622429" sldId="367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323559781" sldId="368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501475053" sldId="369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80279170" sldId="370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881463116" sldId="371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067347288" sldId="372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610569651" sldId="373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935234226" sldId="374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756373459" sldId="375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652664485" sldId="376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941924910" sldId="377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986588793" sldId="378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516354430" sldId="379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204356816" sldId="380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077448510" sldId="381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257921492" sldId="382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282862690" sldId="383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545847845" sldId="384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2110544503" sldId="385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050641923" sldId="386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035372780" sldId="387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3990068473" sldId="388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443360532" sldId="389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989419500" sldId="390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4157123729" sldId="391"/>
        </pc:sldMkLst>
      </pc:sldChg>
      <pc:sldChg chg="del">
        <pc:chgData name="Miroslav Bielik" userId="ffc9a856-f22f-4172-94db-6fa922787d92" providerId="ADAL" clId="{12CAD422-8C9D-4DC7-9A7B-D38E57EB46AF}" dt="2020-05-05T14:07:26.795" v="0" actId="47"/>
        <pc:sldMkLst>
          <pc:docMk/>
          <pc:sldMk cId="143555293" sldId="392"/>
        </pc:sldMkLst>
      </pc:sldChg>
      <pc:sldChg chg="modSp mod">
        <pc:chgData name="Miroslav Bielik" userId="ffc9a856-f22f-4172-94db-6fa922787d92" providerId="ADAL" clId="{12CAD422-8C9D-4DC7-9A7B-D38E57EB46AF}" dt="2020-05-05T14:07:51.114" v="4" actId="20577"/>
        <pc:sldMkLst>
          <pc:docMk/>
          <pc:sldMk cId="1672228706" sldId="393"/>
        </pc:sldMkLst>
        <pc:spChg chg="mod">
          <ac:chgData name="Miroslav Bielik" userId="ffc9a856-f22f-4172-94db-6fa922787d92" providerId="ADAL" clId="{12CAD422-8C9D-4DC7-9A7B-D38E57EB46AF}" dt="2020-05-05T14:07:51.114" v="4" actId="20577"/>
          <ac:spMkLst>
            <pc:docMk/>
            <pc:sldMk cId="1672228706" sldId="393"/>
            <ac:spMk id="4" creationId="{3DF4EE8C-3D3A-4431-A141-B858C7D33B7A}"/>
          </ac:spMkLst>
        </pc:spChg>
      </pc:sldChg>
      <pc:sldChg chg="del">
        <pc:chgData name="Miroslav Bielik" userId="ffc9a856-f22f-4172-94db-6fa922787d92" providerId="ADAL" clId="{12CAD422-8C9D-4DC7-9A7B-D38E57EB46AF}" dt="2020-05-05T14:07:33.097" v="1" actId="47"/>
        <pc:sldMkLst>
          <pc:docMk/>
          <pc:sldMk cId="3047660060" sldId="397"/>
        </pc:sldMkLst>
      </pc:sldChg>
      <pc:sldMasterChg chg="delSldLayout">
        <pc:chgData name="Miroslav Bielik" userId="ffc9a856-f22f-4172-94db-6fa922787d92" providerId="ADAL" clId="{12CAD422-8C9D-4DC7-9A7B-D38E57EB46AF}" dt="2020-05-05T14:07:33.097" v="1" actId="47"/>
        <pc:sldMasterMkLst>
          <pc:docMk/>
          <pc:sldMasterMk cId="2423206339" sldId="2147483660"/>
        </pc:sldMasterMkLst>
        <pc:sldLayoutChg chg="del">
          <pc:chgData name="Miroslav Bielik" userId="ffc9a856-f22f-4172-94db-6fa922787d92" providerId="ADAL" clId="{12CAD422-8C9D-4DC7-9A7B-D38E57EB46AF}" dt="2020-05-05T14:07:26.795" v="0" actId="47"/>
          <pc:sldLayoutMkLst>
            <pc:docMk/>
            <pc:sldMasterMk cId="2423206339" sldId="2147483660"/>
            <pc:sldLayoutMk cId="2819831360" sldId="2147483662"/>
          </pc:sldLayoutMkLst>
        </pc:sldLayoutChg>
        <pc:sldLayoutChg chg="del">
          <pc:chgData name="Miroslav Bielik" userId="ffc9a856-f22f-4172-94db-6fa922787d92" providerId="ADAL" clId="{12CAD422-8C9D-4DC7-9A7B-D38E57EB46AF}" dt="2020-05-05T14:07:33.097" v="1" actId="47"/>
          <pc:sldLayoutMkLst>
            <pc:docMk/>
            <pc:sldMasterMk cId="2423206339" sldId="2147483660"/>
            <pc:sldLayoutMk cId="270436073" sldId="2147483663"/>
          </pc:sldLayoutMkLst>
        </pc:sldLayoutChg>
        <pc:sldLayoutChg chg="del">
          <pc:chgData name="Miroslav Bielik" userId="ffc9a856-f22f-4172-94db-6fa922787d92" providerId="ADAL" clId="{12CAD422-8C9D-4DC7-9A7B-D38E57EB46AF}" dt="2020-05-05T14:07:26.795" v="0" actId="47"/>
          <pc:sldLayoutMkLst>
            <pc:docMk/>
            <pc:sldMasterMk cId="2423206339" sldId="2147483660"/>
            <pc:sldLayoutMk cId="3832857433" sldId="2147483665"/>
          </pc:sldLayoutMkLst>
        </pc:sldLayoutChg>
        <pc:sldLayoutChg chg="del">
          <pc:chgData name="Miroslav Bielik" userId="ffc9a856-f22f-4172-94db-6fa922787d92" providerId="ADAL" clId="{12CAD422-8C9D-4DC7-9A7B-D38E57EB46AF}" dt="2020-05-05T14:07:26.795" v="0" actId="47"/>
          <pc:sldLayoutMkLst>
            <pc:docMk/>
            <pc:sldMasterMk cId="2423206339" sldId="2147483660"/>
            <pc:sldLayoutMk cId="2695691267" sldId="2147483667"/>
          </pc:sldLayoutMkLst>
        </pc:sldLayoutChg>
        <pc:sldLayoutChg chg="del">
          <pc:chgData name="Miroslav Bielik" userId="ffc9a856-f22f-4172-94db-6fa922787d92" providerId="ADAL" clId="{12CAD422-8C9D-4DC7-9A7B-D38E57EB46AF}" dt="2020-05-05T14:07:26.795" v="0" actId="47"/>
          <pc:sldLayoutMkLst>
            <pc:docMk/>
            <pc:sldMasterMk cId="2423206339" sldId="2147483660"/>
            <pc:sldLayoutMk cId="2180721827" sldId="214748366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860300" y="3683633"/>
            <a:ext cx="8982000" cy="15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917661" y="3377551"/>
            <a:ext cx="9624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>
            <a:off x="8879815" y="3377551"/>
            <a:ext cx="9624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13;p2"/>
          <p:cNvSpPr/>
          <p:nvPr/>
        </p:nvSpPr>
        <p:spPr>
          <a:xfrm>
            <a:off x="-1" y="3377551"/>
            <a:ext cx="9624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2"/>
          <p:cNvSpPr/>
          <p:nvPr/>
        </p:nvSpPr>
        <p:spPr>
          <a:xfrm>
            <a:off x="961900" y="3377551"/>
            <a:ext cx="69556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553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1191600" y="477851"/>
            <a:ext cx="8616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1191600" y="1831451"/>
            <a:ext cx="8616800" cy="47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▷"/>
              <a:defRPr>
                <a:solidFill>
                  <a:schemeClr val="dk1"/>
                </a:solidFill>
              </a:defRPr>
            </a:lvl1pPr>
            <a:lvl2pPr marL="1219170" lvl="1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2pPr>
            <a:lvl3pPr marL="1828754" lvl="2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3pPr>
            <a:lvl4pPr marL="2438339" lvl="3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4pPr>
            <a:lvl5pPr marL="3047924" lvl="4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5pPr>
            <a:lvl6pPr marL="3657509" lvl="5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6pPr>
            <a:lvl7pPr marL="4267093" lvl="6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7pPr>
            <a:lvl8pPr marL="4876678" lvl="7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8pPr>
            <a:lvl9pPr marL="5486263" lvl="8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Google Shape;34;p5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" name="Google Shape;35;p5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5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5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291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" name="Google Shape;50;p7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" name="Google Shape;51;p7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7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1191600" y="477851"/>
            <a:ext cx="8616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91600" y="1600200"/>
            <a:ext cx="31616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▷"/>
              <a:defRPr sz="1867"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2"/>
          </p:nvPr>
        </p:nvSpPr>
        <p:spPr>
          <a:xfrm>
            <a:off x="4515205" y="1600200"/>
            <a:ext cx="31616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▷"/>
              <a:defRPr sz="1867"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3"/>
          </p:nvPr>
        </p:nvSpPr>
        <p:spPr>
          <a:xfrm>
            <a:off x="7838809" y="1600200"/>
            <a:ext cx="31616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▷"/>
              <a:defRPr sz="1867"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478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" name="Google Shape;67;p9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9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" name="Google Shape;69;p9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1"/>
          </p:nvPr>
        </p:nvSpPr>
        <p:spPr>
          <a:xfrm>
            <a:off x="1191600" y="6199951"/>
            <a:ext cx="8616800" cy="46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609585" lvl="0" indent="-304792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67">
                <a:solidFill>
                  <a:schemeClr val="dk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854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 background">
  <p:cSld name="Blank color background">
    <p:bg>
      <p:bgPr>
        <a:solidFill>
          <a:schemeClr val="accent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11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" name="Google Shape;81;p11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2" name="Google Shape;82;p11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" name="Google Shape;83;p11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648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9B0E0-9A85-4994-BF7F-C6881BF63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E4C2B-C041-4A21-A66D-57158B39F1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29EDC-94E4-4909-B427-9D0366ECB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4AF-6B20-4463-A639-218B76661851}" type="datetimeFigureOut">
              <a:rPr lang="sk-SK" smtClean="0"/>
              <a:t>5. 5. 2020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8A662-2BD8-4FD6-A548-81F4BA782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6F268-AF7F-4020-B25A-2057FDCD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414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91600" y="477851"/>
            <a:ext cx="8616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91600" y="1831451"/>
            <a:ext cx="8616800" cy="47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320633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6" r:id="rId3"/>
    <p:sldLayoutId id="2147483668" r:id="rId4"/>
    <p:sldLayoutId id="2147483670" r:id="rId5"/>
    <p:sldLayoutId id="2147483671" r:id="rId6"/>
  </p:sldLayoutIdLst>
  <p:transition>
    <p:fade thruBlk="1"/>
  </p:transition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F4EE8C-3D3A-4431-A141-B858C7D33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0300" y="3683633"/>
            <a:ext cx="9803890" cy="1546400"/>
          </a:xfrm>
        </p:spPr>
        <p:txBody>
          <a:bodyPr/>
          <a:lstStyle/>
          <a:p>
            <a:r>
              <a:rPr lang="cs-CZ" dirty="0"/>
              <a:t>08 Diagnostika dětí a dospívajících </a:t>
            </a:r>
          </a:p>
        </p:txBody>
      </p:sp>
    </p:spTree>
    <p:extLst>
      <p:ext uri="{BB962C8B-B14F-4D97-AF65-F5344CB8AC3E}">
        <p14:creationId xmlns:p14="http://schemas.microsoft.com/office/powerpoint/2010/main" val="167222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4F5CDD-3426-4128-8560-0374CCFCE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vyšetření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4B35E3-57AA-4B53-9072-AE41FD7FEB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Examinátor</a:t>
            </a:r>
            <a:br>
              <a:rPr lang="cs-CZ" dirty="0"/>
            </a:br>
            <a:r>
              <a:rPr lang="cs-CZ" dirty="0"/>
              <a:t>vystupování</a:t>
            </a:r>
            <a:br>
              <a:rPr lang="cs-CZ" dirty="0"/>
            </a:br>
            <a:r>
              <a:rPr lang="cs-CZ" dirty="0"/>
              <a:t>vědomosti a dovednosti</a:t>
            </a:r>
          </a:p>
          <a:p>
            <a:r>
              <a:rPr lang="cs-CZ" dirty="0"/>
              <a:t>Vyšetřovaná osoba</a:t>
            </a:r>
            <a:br>
              <a:rPr lang="cs-CZ" dirty="0"/>
            </a:br>
            <a:r>
              <a:rPr lang="cs-CZ" dirty="0"/>
              <a:t>nejistota, obavy, separační úzkost</a:t>
            </a:r>
            <a:br>
              <a:rPr lang="cs-CZ" dirty="0"/>
            </a:br>
            <a:r>
              <a:rPr lang="cs-CZ" dirty="0"/>
              <a:t>pasivita, negativismus</a:t>
            </a:r>
          </a:p>
          <a:p>
            <a:r>
              <a:rPr lang="cs-CZ" dirty="0"/>
              <a:t>Situace</a:t>
            </a:r>
            <a:br>
              <a:rPr lang="cs-CZ" dirty="0"/>
            </a:br>
            <a:r>
              <a:rPr lang="cs-CZ" dirty="0"/>
              <a:t>místnost, rozložení</a:t>
            </a:r>
            <a:br>
              <a:rPr lang="cs-CZ" dirty="0"/>
            </a:br>
            <a:r>
              <a:rPr lang="cs-CZ" dirty="0"/>
              <a:t>jak moc podnětů</a:t>
            </a:r>
            <a:br>
              <a:rPr lang="cs-CZ" dirty="0"/>
            </a:br>
            <a:r>
              <a:rPr lang="cs-CZ" dirty="0"/>
              <a:t>dostupnost hraček</a:t>
            </a:r>
          </a:p>
        </p:txBody>
      </p:sp>
    </p:spTree>
    <p:extLst>
      <p:ext uri="{BB962C8B-B14F-4D97-AF65-F5344CB8AC3E}">
        <p14:creationId xmlns:p14="http://schemas.microsoft.com/office/powerpoint/2010/main" val="2151278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630316-F37F-40EA-B8AF-3F6408ABF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18734C-2332-4F65-BA73-09721D6242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596" lvl="0" indent="-457200">
              <a:buFont typeface="+mj-lt"/>
              <a:buAutoNum type="arabicPeriod"/>
            </a:pPr>
            <a:r>
              <a:rPr lang="cs-CZ" dirty="0"/>
              <a:t>Formulace otázek, stanovení hypotéz</a:t>
            </a:r>
            <a:endParaRPr lang="sk-SK" dirty="0"/>
          </a:p>
          <a:p>
            <a:pPr marL="609596" lvl="0" indent="-457200">
              <a:buFont typeface="+mj-lt"/>
              <a:buAutoNum type="arabicPeriod"/>
            </a:pPr>
            <a:r>
              <a:rPr lang="cs-CZ" dirty="0"/>
              <a:t>Výběr diagnostických metod </a:t>
            </a:r>
          </a:p>
          <a:p>
            <a:pPr marL="609596" lvl="0" indent="-457200">
              <a:buFont typeface="+mj-lt"/>
              <a:buAutoNum type="arabicPeriod"/>
            </a:pPr>
            <a:r>
              <a:rPr lang="cs-CZ" dirty="0"/>
              <a:t>Vyšetření</a:t>
            </a:r>
            <a:endParaRPr lang="sk-SK" dirty="0"/>
          </a:p>
          <a:p>
            <a:pPr lvl="1"/>
            <a:r>
              <a:rPr lang="cs-CZ" dirty="0"/>
              <a:t>U mladších na začátek kresba/ hra/ projektivní </a:t>
            </a:r>
          </a:p>
          <a:p>
            <a:pPr lvl="1"/>
            <a:r>
              <a:rPr lang="cs-CZ" dirty="0"/>
              <a:t>U starších projektivní až později</a:t>
            </a:r>
            <a:endParaRPr lang="sk-SK" dirty="0"/>
          </a:p>
          <a:p>
            <a:pPr marL="609596" lvl="0" indent="-457200">
              <a:buFont typeface="+mj-lt"/>
              <a:buAutoNum type="arabicPeriod"/>
            </a:pPr>
            <a:r>
              <a:rPr lang="cs-CZ" dirty="0"/>
              <a:t>Vyhodnocení</a:t>
            </a:r>
            <a:endParaRPr lang="sk-SK" dirty="0"/>
          </a:p>
          <a:p>
            <a:pPr marL="609596" lvl="0" indent="-457200">
              <a:buFont typeface="+mj-lt"/>
              <a:buAutoNum type="arabicPeriod"/>
            </a:pPr>
            <a:r>
              <a:rPr lang="cs-CZ" dirty="0"/>
              <a:t>Formulace závěrů, návrh opatření</a:t>
            </a:r>
            <a:endParaRPr lang="sk-SK" dirty="0"/>
          </a:p>
          <a:p>
            <a:pPr marL="609596" lvl="0" indent="-457200">
              <a:buFont typeface="+mj-lt"/>
              <a:buAutoNum type="arabicPeriod"/>
            </a:pPr>
            <a:r>
              <a:rPr lang="cs-CZ" dirty="0"/>
              <a:t>Ověřování výsledků/ efektivity intervence (další návštěva, nové doporučení)</a:t>
            </a: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11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C012-472D-443A-A629-AA18FC2A3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5C7EB-37B2-4442-967B-4634E68E9D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Výrazný vliv sociálního prostředí </a:t>
            </a:r>
          </a:p>
          <a:p>
            <a:r>
              <a:rPr lang="cs-CZ" dirty="0"/>
              <a:t>Neschopnost introspekce</a:t>
            </a:r>
          </a:p>
          <a:p>
            <a:r>
              <a:rPr lang="cs-CZ" dirty="0"/>
              <a:t>Kratší pozornost, lehká unavitelnost</a:t>
            </a:r>
          </a:p>
          <a:p>
            <a:r>
              <a:rPr lang="cs-CZ" dirty="0"/>
              <a:t>Čím mladší, tím horší přesnost predikce</a:t>
            </a:r>
          </a:p>
          <a:p>
            <a:r>
              <a:rPr lang="cs-CZ" dirty="0"/>
              <a:t>Předškolní: separační úzkost, „hra“</a:t>
            </a:r>
          </a:p>
          <a:p>
            <a:r>
              <a:rPr lang="cs-CZ" dirty="0"/>
              <a:t>Školáci: soutěživost</a:t>
            </a:r>
          </a:p>
          <a:p>
            <a:r>
              <a:rPr lang="cs-CZ"/>
              <a:t>Kresba využitelná jen do 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71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8E030-B1B7-4535-8BC0-C4D064967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Zdroje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9073E-8A71-43F8-8D3E-42301BB8D7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Svoboda, M., Krejčířová, D., &amp; Vágnerová, M. (2015). </a:t>
            </a:r>
            <a:r>
              <a:rPr lang="cs-CZ" i="1" dirty="0"/>
              <a:t>Psychodiagnostika dětí a dospívajících </a:t>
            </a:r>
            <a:r>
              <a:rPr lang="cs-CZ" dirty="0"/>
              <a:t>(Třetí vydání). Praha: Portál.</a:t>
            </a: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611913"/>
      </p:ext>
    </p:extLst>
  </p:cSld>
  <p:clrMapOvr>
    <a:masterClrMapping/>
  </p:clrMapOvr>
</p:sld>
</file>

<file path=ppt/theme/theme1.xml><?xml version="1.0" encoding="utf-8"?>
<a:theme xmlns:a="http://schemas.openxmlformats.org/drawingml/2006/main" name="Antonio template">
  <a:themeElements>
    <a:clrScheme name="Slipstream">
      <a:dk1>
        <a:sysClr val="windowText" lastClr="FFFFFF"/>
      </a:dk1>
      <a:lt1>
        <a:sysClr val="window" lastClr="000000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Antonio · SlidesCarnival</Template>
  <TotalTime>1707</TotalTime>
  <Words>145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Lato</vt:lpstr>
      <vt:lpstr>Raleway</vt:lpstr>
      <vt:lpstr>Antonio template</vt:lpstr>
      <vt:lpstr>08 Diagnostika dětí a dospívajících </vt:lpstr>
      <vt:lpstr>Situace vyšetření</vt:lpstr>
      <vt:lpstr>Proces</vt:lpstr>
      <vt:lpstr>Specifika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SOp221 Pedagogicko-psychologická diagnostika</dc:title>
  <dc:creator>Miroslav Bielik</dc:creator>
  <cp:lastModifiedBy>Miroslav Bielik</cp:lastModifiedBy>
  <cp:revision>105</cp:revision>
  <dcterms:created xsi:type="dcterms:W3CDTF">2020-02-04T09:15:32Z</dcterms:created>
  <dcterms:modified xsi:type="dcterms:W3CDTF">2020-05-05T14:08:00Z</dcterms:modified>
</cp:coreProperties>
</file>