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1" r:id="rId2"/>
    <p:sldId id="297" r:id="rId3"/>
    <p:sldId id="264" r:id="rId4"/>
    <p:sldId id="298" r:id="rId5"/>
    <p:sldId id="299" r:id="rId6"/>
    <p:sldId id="286" r:id="rId7"/>
    <p:sldId id="288" r:id="rId8"/>
    <p:sldId id="267" r:id="rId9"/>
    <p:sldId id="268" r:id="rId10"/>
    <p:sldId id="269" r:id="rId11"/>
    <p:sldId id="270" r:id="rId12"/>
    <p:sldId id="271" r:id="rId13"/>
    <p:sldId id="272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590"/>
  </p:normalViewPr>
  <p:slideViewPr>
    <p:cSldViewPr snapToGrid="0" snapToObjects="1">
      <p:cViewPr varScale="1">
        <p:scale>
          <a:sx n="90" d="100"/>
          <a:sy n="90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2F8369-49ED-41A0-992F-BBACA4FB950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91C5D11-0BBF-4FCA-A95A-BB1A1D1CC6B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dirty="0"/>
            <a:t>Žáci s problémy v chování</a:t>
          </a:r>
        </a:p>
      </dgm:t>
    </dgm:pt>
    <dgm:pt modelId="{AB384D20-986B-4DC2-81A0-13D08D104B33}" type="parTrans" cxnId="{F457AA88-7D75-41F9-9103-4789DACD113A}">
      <dgm:prSet/>
      <dgm:spPr/>
      <dgm:t>
        <a:bodyPr/>
        <a:lstStyle/>
        <a:p>
          <a:endParaRPr lang="cs-CZ"/>
        </a:p>
      </dgm:t>
    </dgm:pt>
    <dgm:pt modelId="{385CE32F-BB21-4D71-9C1A-BB33323C7BC0}" type="sibTrans" cxnId="{F457AA88-7D75-41F9-9103-4789DACD113A}">
      <dgm:prSet/>
      <dgm:spPr/>
      <dgm:t>
        <a:bodyPr/>
        <a:lstStyle/>
        <a:p>
          <a:endParaRPr lang="cs-CZ"/>
        </a:p>
      </dgm:t>
    </dgm:pt>
    <dgm:pt modelId="{9559FFE2-FAA2-4525-8359-4A2CBBEA82C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dirty="0"/>
            <a:t>Žáci s poruchou chování</a:t>
          </a:r>
        </a:p>
      </dgm:t>
    </dgm:pt>
    <dgm:pt modelId="{66C89357-D536-4A44-9954-90EE8F26F40E}" type="parTrans" cxnId="{CD6F2B18-200D-4A5B-8039-8F7DD2F2762B}">
      <dgm:prSet/>
      <dgm:spPr/>
      <dgm:t>
        <a:bodyPr/>
        <a:lstStyle/>
        <a:p>
          <a:endParaRPr lang="cs-CZ"/>
        </a:p>
      </dgm:t>
    </dgm:pt>
    <dgm:pt modelId="{AF167ED4-22B4-4F48-BECA-AE3230EE5C88}" type="sibTrans" cxnId="{CD6F2B18-200D-4A5B-8039-8F7DD2F2762B}">
      <dgm:prSet/>
      <dgm:spPr/>
      <dgm:t>
        <a:bodyPr/>
        <a:lstStyle/>
        <a:p>
          <a:endParaRPr lang="cs-CZ"/>
        </a:p>
      </dgm:t>
    </dgm:pt>
    <dgm:pt modelId="{0CAB7001-59CA-46FA-A115-2CDE0D77F65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dirty="0"/>
            <a:t>Žáci v riziku poruchy chování</a:t>
          </a:r>
        </a:p>
      </dgm:t>
    </dgm:pt>
    <dgm:pt modelId="{5BDA89BE-9346-4CAA-BE4A-D13C451A4F9C}" type="sibTrans" cxnId="{6E6E9F45-8ECB-4839-AB4C-25FEABB1C0B9}">
      <dgm:prSet/>
      <dgm:spPr/>
      <dgm:t>
        <a:bodyPr/>
        <a:lstStyle/>
        <a:p>
          <a:endParaRPr lang="cs-CZ"/>
        </a:p>
      </dgm:t>
    </dgm:pt>
    <dgm:pt modelId="{DE6A5C67-B74A-4261-A9F8-C76D9A365937}" type="parTrans" cxnId="{6E6E9F45-8ECB-4839-AB4C-25FEABB1C0B9}">
      <dgm:prSet/>
      <dgm:spPr/>
      <dgm:t>
        <a:bodyPr/>
        <a:lstStyle/>
        <a:p>
          <a:endParaRPr lang="cs-CZ"/>
        </a:p>
      </dgm:t>
    </dgm:pt>
    <dgm:pt modelId="{3C4F92DE-EC14-493F-B82C-B1C3D23AC8E4}" type="pres">
      <dgm:prSet presAssocID="{F62F8369-49ED-41A0-992F-BBACA4FB950A}" presName="Name0" presStyleCnt="0">
        <dgm:presLayoutVars>
          <dgm:dir/>
          <dgm:animLvl val="lvl"/>
          <dgm:resizeHandles val="exact"/>
        </dgm:presLayoutVars>
      </dgm:prSet>
      <dgm:spPr/>
    </dgm:pt>
    <dgm:pt modelId="{9D5F3890-D500-49DF-8F40-414772F66031}" type="pres">
      <dgm:prSet presAssocID="{0CAB7001-59CA-46FA-A115-2CDE0D77F65E}" presName="parTxOnly" presStyleLbl="node1" presStyleIdx="0" presStyleCnt="3" custLinFactY="-53244" custLinFactNeighborX="-821" custLinFactNeighborY="-100000">
        <dgm:presLayoutVars>
          <dgm:chMax val="0"/>
          <dgm:chPref val="0"/>
          <dgm:bulletEnabled val="1"/>
        </dgm:presLayoutVars>
      </dgm:prSet>
      <dgm:spPr/>
    </dgm:pt>
    <dgm:pt modelId="{DD2A94E2-D4D2-4907-B7B3-0035CEB42626}" type="pres">
      <dgm:prSet presAssocID="{5BDA89BE-9346-4CAA-BE4A-D13C451A4F9C}" presName="parTxOnlySpace" presStyleCnt="0"/>
      <dgm:spPr/>
    </dgm:pt>
    <dgm:pt modelId="{5B3CE236-FFF9-4F8A-81DA-A0EB2C8EC7F9}" type="pres">
      <dgm:prSet presAssocID="{B91C5D11-0BBF-4FCA-A95A-BB1A1D1CC6BE}" presName="parTxOnly" presStyleLbl="node1" presStyleIdx="1" presStyleCnt="3" custLinFactNeighborX="33053" custLinFactNeighborY="-12637">
        <dgm:presLayoutVars>
          <dgm:chMax val="0"/>
          <dgm:chPref val="0"/>
          <dgm:bulletEnabled val="1"/>
        </dgm:presLayoutVars>
      </dgm:prSet>
      <dgm:spPr/>
    </dgm:pt>
    <dgm:pt modelId="{28724497-2572-48F0-89C0-8249E7D412A1}" type="pres">
      <dgm:prSet presAssocID="{385CE32F-BB21-4D71-9C1A-BB33323C7BC0}" presName="parTxOnlySpace" presStyleCnt="0"/>
      <dgm:spPr/>
    </dgm:pt>
    <dgm:pt modelId="{66AC81F1-A42D-434B-A14D-3EB71A5B6CC6}" type="pres">
      <dgm:prSet presAssocID="{9559FFE2-FAA2-4525-8359-4A2CBBEA82C1}" presName="parTxOnly" presStyleLbl="node1" presStyleIdx="2" presStyleCnt="3" custLinFactX="1470" custLinFactNeighborX="100000" custLinFactNeighborY="-18332">
        <dgm:presLayoutVars>
          <dgm:chMax val="0"/>
          <dgm:chPref val="0"/>
          <dgm:bulletEnabled val="1"/>
        </dgm:presLayoutVars>
      </dgm:prSet>
      <dgm:spPr/>
    </dgm:pt>
  </dgm:ptLst>
  <dgm:cxnLst>
    <dgm:cxn modelId="{AF430C03-040C-40D8-A47F-F763C2672E19}" type="presOf" srcId="{F62F8369-49ED-41A0-992F-BBACA4FB950A}" destId="{3C4F92DE-EC14-493F-B82C-B1C3D23AC8E4}" srcOrd="0" destOrd="0" presId="urn:microsoft.com/office/officeart/2005/8/layout/chevron1"/>
    <dgm:cxn modelId="{CD6F2B18-200D-4A5B-8039-8F7DD2F2762B}" srcId="{F62F8369-49ED-41A0-992F-BBACA4FB950A}" destId="{9559FFE2-FAA2-4525-8359-4A2CBBEA82C1}" srcOrd="2" destOrd="0" parTransId="{66C89357-D536-4A44-9954-90EE8F26F40E}" sibTransId="{AF167ED4-22B4-4F48-BECA-AE3230EE5C88}"/>
    <dgm:cxn modelId="{E0E3FD19-E3D1-4627-A701-256A66F1B4BE}" type="presOf" srcId="{9559FFE2-FAA2-4525-8359-4A2CBBEA82C1}" destId="{66AC81F1-A42D-434B-A14D-3EB71A5B6CC6}" srcOrd="0" destOrd="0" presId="urn:microsoft.com/office/officeart/2005/8/layout/chevron1"/>
    <dgm:cxn modelId="{D090EC1A-7F73-4F41-A626-BE64FCAB021E}" type="presOf" srcId="{0CAB7001-59CA-46FA-A115-2CDE0D77F65E}" destId="{9D5F3890-D500-49DF-8F40-414772F66031}" srcOrd="0" destOrd="0" presId="urn:microsoft.com/office/officeart/2005/8/layout/chevron1"/>
    <dgm:cxn modelId="{F406203D-8A76-4308-80CA-E259FE5B7F24}" type="presOf" srcId="{B91C5D11-0BBF-4FCA-A95A-BB1A1D1CC6BE}" destId="{5B3CE236-FFF9-4F8A-81DA-A0EB2C8EC7F9}" srcOrd="0" destOrd="0" presId="urn:microsoft.com/office/officeart/2005/8/layout/chevron1"/>
    <dgm:cxn modelId="{6E6E9F45-8ECB-4839-AB4C-25FEABB1C0B9}" srcId="{F62F8369-49ED-41A0-992F-BBACA4FB950A}" destId="{0CAB7001-59CA-46FA-A115-2CDE0D77F65E}" srcOrd="0" destOrd="0" parTransId="{DE6A5C67-B74A-4261-A9F8-C76D9A365937}" sibTransId="{5BDA89BE-9346-4CAA-BE4A-D13C451A4F9C}"/>
    <dgm:cxn modelId="{F457AA88-7D75-41F9-9103-4789DACD113A}" srcId="{F62F8369-49ED-41A0-992F-BBACA4FB950A}" destId="{B91C5D11-0BBF-4FCA-A95A-BB1A1D1CC6BE}" srcOrd="1" destOrd="0" parTransId="{AB384D20-986B-4DC2-81A0-13D08D104B33}" sibTransId="{385CE32F-BB21-4D71-9C1A-BB33323C7BC0}"/>
    <dgm:cxn modelId="{B9309FE8-7B35-425F-98FD-4BB016D8F48B}" type="presParOf" srcId="{3C4F92DE-EC14-493F-B82C-B1C3D23AC8E4}" destId="{9D5F3890-D500-49DF-8F40-414772F66031}" srcOrd="0" destOrd="0" presId="urn:microsoft.com/office/officeart/2005/8/layout/chevron1"/>
    <dgm:cxn modelId="{C093E889-0A01-4C51-AA82-F250451198CD}" type="presParOf" srcId="{3C4F92DE-EC14-493F-B82C-B1C3D23AC8E4}" destId="{DD2A94E2-D4D2-4907-B7B3-0035CEB42626}" srcOrd="1" destOrd="0" presId="urn:microsoft.com/office/officeart/2005/8/layout/chevron1"/>
    <dgm:cxn modelId="{BD18C089-B67D-411F-BFA9-3560E368B2B8}" type="presParOf" srcId="{3C4F92DE-EC14-493F-B82C-B1C3D23AC8E4}" destId="{5B3CE236-FFF9-4F8A-81DA-A0EB2C8EC7F9}" srcOrd="2" destOrd="0" presId="urn:microsoft.com/office/officeart/2005/8/layout/chevron1"/>
    <dgm:cxn modelId="{0E7802C6-E386-474A-A93F-A113439768CA}" type="presParOf" srcId="{3C4F92DE-EC14-493F-B82C-B1C3D23AC8E4}" destId="{28724497-2572-48F0-89C0-8249E7D412A1}" srcOrd="3" destOrd="0" presId="urn:microsoft.com/office/officeart/2005/8/layout/chevron1"/>
    <dgm:cxn modelId="{E40CB648-FDCC-4F35-A9B3-9F4F044B2A80}" type="presParOf" srcId="{3C4F92DE-EC14-493F-B82C-B1C3D23AC8E4}" destId="{66AC81F1-A42D-434B-A14D-3EB71A5B6CC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A5B689-FBA8-452B-B734-CEB447FDD46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F8BF73EB-289C-40C5-9B95-C30DD9DF2ED4}">
      <dgm:prSet/>
      <dgm:spPr/>
      <dgm:t>
        <a:bodyPr/>
        <a:lstStyle/>
        <a:p>
          <a:pPr>
            <a:defRPr cap="all"/>
          </a:pPr>
          <a:r>
            <a:rPr lang="cs-CZ" b="1"/>
            <a:t>naplnění potenciality </a:t>
          </a:r>
          <a:r>
            <a:rPr lang="cs-CZ"/>
            <a:t>každého žáka</a:t>
          </a:r>
          <a:endParaRPr lang="en-US"/>
        </a:p>
      </dgm:t>
    </dgm:pt>
    <dgm:pt modelId="{5F92F336-3C5A-4D01-BA72-D57314F45E21}" type="parTrans" cxnId="{EADD9EDB-E073-4308-B60F-783211A56BCE}">
      <dgm:prSet/>
      <dgm:spPr/>
      <dgm:t>
        <a:bodyPr/>
        <a:lstStyle/>
        <a:p>
          <a:endParaRPr lang="en-US"/>
        </a:p>
      </dgm:t>
    </dgm:pt>
    <dgm:pt modelId="{442C510A-037C-482A-9E96-44800463800C}" type="sibTrans" cxnId="{EADD9EDB-E073-4308-B60F-783211A56BCE}">
      <dgm:prSet/>
      <dgm:spPr/>
      <dgm:t>
        <a:bodyPr/>
        <a:lstStyle/>
        <a:p>
          <a:endParaRPr lang="en-US"/>
        </a:p>
      </dgm:t>
    </dgm:pt>
    <dgm:pt modelId="{A39846D7-27B6-47C8-879D-5CE26A53FFDC}">
      <dgm:prSet/>
      <dgm:spPr/>
      <dgm:t>
        <a:bodyPr/>
        <a:lstStyle/>
        <a:p>
          <a:pPr>
            <a:defRPr cap="all"/>
          </a:pPr>
          <a:r>
            <a:rPr lang="cs-CZ"/>
            <a:t>žáci s problémy v chování jsou skupinou nejobtížněji vzdělavatelnou ve školách hlavního proudu (zatěžují výuku ve třídách) – </a:t>
          </a:r>
          <a:r>
            <a:rPr lang="cs-CZ" b="1"/>
            <a:t>zapojení všech do škol hlavního proudu</a:t>
          </a:r>
          <a:endParaRPr lang="en-US"/>
        </a:p>
      </dgm:t>
    </dgm:pt>
    <dgm:pt modelId="{94794A06-B9D0-4448-803D-2F22FA2CFE72}" type="parTrans" cxnId="{6339AC52-C4D7-4558-B201-DAE36B22CE94}">
      <dgm:prSet/>
      <dgm:spPr/>
      <dgm:t>
        <a:bodyPr/>
        <a:lstStyle/>
        <a:p>
          <a:endParaRPr lang="en-US"/>
        </a:p>
      </dgm:t>
    </dgm:pt>
    <dgm:pt modelId="{C03E7A6A-BA96-410C-88C4-CE3EB4EB1341}" type="sibTrans" cxnId="{6339AC52-C4D7-4558-B201-DAE36B22CE94}">
      <dgm:prSet/>
      <dgm:spPr/>
      <dgm:t>
        <a:bodyPr/>
        <a:lstStyle/>
        <a:p>
          <a:endParaRPr lang="en-US"/>
        </a:p>
      </dgm:t>
    </dgm:pt>
    <dgm:pt modelId="{696AC43F-EA29-4D5A-87FE-CAE79415EE99}" type="pres">
      <dgm:prSet presAssocID="{12A5B689-FBA8-452B-B734-CEB447FDD461}" presName="root" presStyleCnt="0">
        <dgm:presLayoutVars>
          <dgm:dir/>
          <dgm:resizeHandles val="exact"/>
        </dgm:presLayoutVars>
      </dgm:prSet>
      <dgm:spPr/>
    </dgm:pt>
    <dgm:pt modelId="{CE01B493-3A25-440E-A49F-0A195A200727}" type="pres">
      <dgm:prSet presAssocID="{F8BF73EB-289C-40C5-9B95-C30DD9DF2ED4}" presName="compNode" presStyleCnt="0"/>
      <dgm:spPr/>
    </dgm:pt>
    <dgm:pt modelId="{5FC017B3-1DEF-48FE-92C6-2D95FC0E46E6}" type="pres">
      <dgm:prSet presAssocID="{F8BF73EB-289C-40C5-9B95-C30DD9DF2ED4}" presName="iconBgRect" presStyleLbl="bgShp" presStyleIdx="0" presStyleCnt="2"/>
      <dgm:spPr/>
    </dgm:pt>
    <dgm:pt modelId="{85C371D9-5C5D-4319-95BE-D9F104B0DE93}" type="pres">
      <dgm:prSet presAssocID="{F8BF73EB-289C-40C5-9B95-C30DD9DF2ED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D61C15A-E710-4B71-A173-21BF78B32B61}" type="pres">
      <dgm:prSet presAssocID="{F8BF73EB-289C-40C5-9B95-C30DD9DF2ED4}" presName="spaceRect" presStyleCnt="0"/>
      <dgm:spPr/>
    </dgm:pt>
    <dgm:pt modelId="{B63A2E0C-2F9A-459D-BA6E-171E7D2EDE73}" type="pres">
      <dgm:prSet presAssocID="{F8BF73EB-289C-40C5-9B95-C30DD9DF2ED4}" presName="textRect" presStyleLbl="revTx" presStyleIdx="0" presStyleCnt="2">
        <dgm:presLayoutVars>
          <dgm:chMax val="1"/>
          <dgm:chPref val="1"/>
        </dgm:presLayoutVars>
      </dgm:prSet>
      <dgm:spPr/>
    </dgm:pt>
    <dgm:pt modelId="{9D9D5A83-DF4C-4638-9195-A50D4E5C95C2}" type="pres">
      <dgm:prSet presAssocID="{442C510A-037C-482A-9E96-44800463800C}" presName="sibTrans" presStyleCnt="0"/>
      <dgm:spPr/>
    </dgm:pt>
    <dgm:pt modelId="{D611C74A-9D3F-40B1-BC71-951B0CD39C33}" type="pres">
      <dgm:prSet presAssocID="{A39846D7-27B6-47C8-879D-5CE26A53FFDC}" presName="compNode" presStyleCnt="0"/>
      <dgm:spPr/>
    </dgm:pt>
    <dgm:pt modelId="{25410A5E-B51C-472C-BE80-856FF4C56BFF}" type="pres">
      <dgm:prSet presAssocID="{A39846D7-27B6-47C8-879D-5CE26A53FFDC}" presName="iconBgRect" presStyleLbl="bgShp" presStyleIdx="1" presStyleCnt="2"/>
      <dgm:spPr/>
    </dgm:pt>
    <dgm:pt modelId="{3349554C-2B71-4070-9232-BE64DD3B4DED}" type="pres">
      <dgm:prSet presAssocID="{A39846D7-27B6-47C8-879D-5CE26A53FFD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E12F6CC-8789-4A6D-ADEA-9B33FB40D103}" type="pres">
      <dgm:prSet presAssocID="{A39846D7-27B6-47C8-879D-5CE26A53FFDC}" presName="spaceRect" presStyleCnt="0"/>
      <dgm:spPr/>
    </dgm:pt>
    <dgm:pt modelId="{DD60AC37-5D1D-44B0-B8BD-23C1F5208D01}" type="pres">
      <dgm:prSet presAssocID="{A39846D7-27B6-47C8-879D-5CE26A53FFD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6149343-7FBE-C348-B334-9F81989F77F5}" type="presOf" srcId="{A39846D7-27B6-47C8-879D-5CE26A53FFDC}" destId="{DD60AC37-5D1D-44B0-B8BD-23C1F5208D01}" srcOrd="0" destOrd="0" presId="urn:microsoft.com/office/officeart/2018/5/layout/IconCircleLabelList"/>
    <dgm:cxn modelId="{15B4BE4E-1E9A-D045-9016-D3A65B1EC7E4}" type="presOf" srcId="{12A5B689-FBA8-452B-B734-CEB447FDD461}" destId="{696AC43F-EA29-4D5A-87FE-CAE79415EE99}" srcOrd="0" destOrd="0" presId="urn:microsoft.com/office/officeart/2018/5/layout/IconCircleLabelList"/>
    <dgm:cxn modelId="{6339AC52-C4D7-4558-B201-DAE36B22CE94}" srcId="{12A5B689-FBA8-452B-B734-CEB447FDD461}" destId="{A39846D7-27B6-47C8-879D-5CE26A53FFDC}" srcOrd="1" destOrd="0" parTransId="{94794A06-B9D0-4448-803D-2F22FA2CFE72}" sibTransId="{C03E7A6A-BA96-410C-88C4-CE3EB4EB1341}"/>
    <dgm:cxn modelId="{F3CD96BD-D0D0-3F42-88A1-2638872F60BA}" type="presOf" srcId="{F8BF73EB-289C-40C5-9B95-C30DD9DF2ED4}" destId="{B63A2E0C-2F9A-459D-BA6E-171E7D2EDE73}" srcOrd="0" destOrd="0" presId="urn:microsoft.com/office/officeart/2018/5/layout/IconCircleLabelList"/>
    <dgm:cxn modelId="{EADD9EDB-E073-4308-B60F-783211A56BCE}" srcId="{12A5B689-FBA8-452B-B734-CEB447FDD461}" destId="{F8BF73EB-289C-40C5-9B95-C30DD9DF2ED4}" srcOrd="0" destOrd="0" parTransId="{5F92F336-3C5A-4D01-BA72-D57314F45E21}" sibTransId="{442C510A-037C-482A-9E96-44800463800C}"/>
    <dgm:cxn modelId="{05BCFBED-351C-134A-ADC7-7BF3485078E1}" type="presParOf" srcId="{696AC43F-EA29-4D5A-87FE-CAE79415EE99}" destId="{CE01B493-3A25-440E-A49F-0A195A200727}" srcOrd="0" destOrd="0" presId="urn:microsoft.com/office/officeart/2018/5/layout/IconCircleLabelList"/>
    <dgm:cxn modelId="{ED5C3C56-EB2D-054D-B067-9F15E2F9B9A8}" type="presParOf" srcId="{CE01B493-3A25-440E-A49F-0A195A200727}" destId="{5FC017B3-1DEF-48FE-92C6-2D95FC0E46E6}" srcOrd="0" destOrd="0" presId="urn:microsoft.com/office/officeart/2018/5/layout/IconCircleLabelList"/>
    <dgm:cxn modelId="{AEC3D33D-80EC-FA4C-B908-6D97240043BA}" type="presParOf" srcId="{CE01B493-3A25-440E-A49F-0A195A200727}" destId="{85C371D9-5C5D-4319-95BE-D9F104B0DE93}" srcOrd="1" destOrd="0" presId="urn:microsoft.com/office/officeart/2018/5/layout/IconCircleLabelList"/>
    <dgm:cxn modelId="{D8192385-83EE-8A4E-B6F0-982DE34C1852}" type="presParOf" srcId="{CE01B493-3A25-440E-A49F-0A195A200727}" destId="{DD61C15A-E710-4B71-A173-21BF78B32B61}" srcOrd="2" destOrd="0" presId="urn:microsoft.com/office/officeart/2018/5/layout/IconCircleLabelList"/>
    <dgm:cxn modelId="{F94F94D2-D63A-474C-A598-2C2069A86C83}" type="presParOf" srcId="{CE01B493-3A25-440E-A49F-0A195A200727}" destId="{B63A2E0C-2F9A-459D-BA6E-171E7D2EDE73}" srcOrd="3" destOrd="0" presId="urn:microsoft.com/office/officeart/2018/5/layout/IconCircleLabelList"/>
    <dgm:cxn modelId="{A38EE78E-391A-494F-9ACE-DBCB37ABC032}" type="presParOf" srcId="{696AC43F-EA29-4D5A-87FE-CAE79415EE99}" destId="{9D9D5A83-DF4C-4638-9195-A50D4E5C95C2}" srcOrd="1" destOrd="0" presId="urn:microsoft.com/office/officeart/2018/5/layout/IconCircleLabelList"/>
    <dgm:cxn modelId="{85433C02-62C8-DE46-894A-9D8B4FE4AB5F}" type="presParOf" srcId="{696AC43F-EA29-4D5A-87FE-CAE79415EE99}" destId="{D611C74A-9D3F-40B1-BC71-951B0CD39C33}" srcOrd="2" destOrd="0" presId="urn:microsoft.com/office/officeart/2018/5/layout/IconCircleLabelList"/>
    <dgm:cxn modelId="{EDDDF7FB-3DA9-2043-A215-1949C8C016F5}" type="presParOf" srcId="{D611C74A-9D3F-40B1-BC71-951B0CD39C33}" destId="{25410A5E-B51C-472C-BE80-856FF4C56BFF}" srcOrd="0" destOrd="0" presId="urn:microsoft.com/office/officeart/2018/5/layout/IconCircleLabelList"/>
    <dgm:cxn modelId="{036E9735-23B5-2142-949A-5D820380A400}" type="presParOf" srcId="{D611C74A-9D3F-40B1-BC71-951B0CD39C33}" destId="{3349554C-2B71-4070-9232-BE64DD3B4DED}" srcOrd="1" destOrd="0" presId="urn:microsoft.com/office/officeart/2018/5/layout/IconCircleLabelList"/>
    <dgm:cxn modelId="{27F9739A-D7A9-574B-8DF9-42246B203D07}" type="presParOf" srcId="{D611C74A-9D3F-40B1-BC71-951B0CD39C33}" destId="{7E12F6CC-8789-4A6D-ADEA-9B33FB40D103}" srcOrd="2" destOrd="0" presId="urn:microsoft.com/office/officeart/2018/5/layout/IconCircleLabelList"/>
    <dgm:cxn modelId="{0AAED9F8-7B6F-2349-8B44-53DF3BD7EE0E}" type="presParOf" srcId="{D611C74A-9D3F-40B1-BC71-951B0CD39C33}" destId="{DD60AC37-5D1D-44B0-B8BD-23C1F5208D0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EA388C-13A5-4597-8A35-719A9F6FFD8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76F89DE-45E9-463C-8775-F604B2E4036E}">
      <dgm:prSet/>
      <dgm:spPr/>
      <dgm:t>
        <a:bodyPr/>
        <a:lstStyle/>
        <a:p>
          <a:pPr>
            <a:defRPr cap="all"/>
          </a:pPr>
          <a:r>
            <a:rPr lang="cs-CZ"/>
            <a:t>odpovědnost školské praxe za vytváření </a:t>
          </a:r>
          <a:r>
            <a:rPr lang="cs-CZ" b="1"/>
            <a:t>příležitostí k učení, k posilování kompetencí, k rozvoji profesních dovedností</a:t>
          </a:r>
          <a:endParaRPr lang="en-US"/>
        </a:p>
      </dgm:t>
    </dgm:pt>
    <dgm:pt modelId="{D090E550-EC38-4DC5-934C-0E9972C31888}" type="parTrans" cxnId="{D68BC878-AA51-4392-A26A-23592E5502C8}">
      <dgm:prSet/>
      <dgm:spPr/>
      <dgm:t>
        <a:bodyPr/>
        <a:lstStyle/>
        <a:p>
          <a:endParaRPr lang="en-US"/>
        </a:p>
      </dgm:t>
    </dgm:pt>
    <dgm:pt modelId="{4BE88E0E-4EDD-4531-A107-EFA1B76F0A4C}" type="sibTrans" cxnId="{D68BC878-AA51-4392-A26A-23592E5502C8}">
      <dgm:prSet/>
      <dgm:spPr/>
      <dgm:t>
        <a:bodyPr/>
        <a:lstStyle/>
        <a:p>
          <a:endParaRPr lang="en-US"/>
        </a:p>
      </dgm:t>
    </dgm:pt>
    <dgm:pt modelId="{87ED788E-669B-4464-A0F3-BA6CDC49AA3E}">
      <dgm:prSet/>
      <dgm:spPr/>
      <dgm:t>
        <a:bodyPr/>
        <a:lstStyle/>
        <a:p>
          <a:pPr>
            <a:defRPr cap="all"/>
          </a:pPr>
          <a:r>
            <a:rPr lang="cs-CZ" b="1"/>
            <a:t>cíl: </a:t>
          </a:r>
          <a:r>
            <a:rPr lang="cs-CZ"/>
            <a:t>podpora dítěte s dispozicemi k poruchám chování v jeho </a:t>
          </a:r>
          <a:r>
            <a:rPr lang="cs-CZ" b="1"/>
            <a:t>aktivním přístupu k vlastnímu vzdělání</a:t>
          </a:r>
          <a:r>
            <a:rPr lang="cs-CZ"/>
            <a:t>, aby dosáhlo na svůj </a:t>
          </a:r>
          <a:r>
            <a:rPr lang="cs-CZ" b="1"/>
            <a:t>vzdělávací potenciál</a:t>
          </a:r>
          <a:endParaRPr lang="en-US"/>
        </a:p>
      </dgm:t>
    </dgm:pt>
    <dgm:pt modelId="{A7884EF5-0A52-4B4A-B2B8-3F4D57C303D0}" type="parTrans" cxnId="{A87BC77F-EDD9-48E9-823D-232D61C255A8}">
      <dgm:prSet/>
      <dgm:spPr/>
      <dgm:t>
        <a:bodyPr/>
        <a:lstStyle/>
        <a:p>
          <a:endParaRPr lang="en-US"/>
        </a:p>
      </dgm:t>
    </dgm:pt>
    <dgm:pt modelId="{D61D1574-7389-42D9-8AAC-425A7E2B03BD}" type="sibTrans" cxnId="{A87BC77F-EDD9-48E9-823D-232D61C255A8}">
      <dgm:prSet/>
      <dgm:spPr/>
      <dgm:t>
        <a:bodyPr/>
        <a:lstStyle/>
        <a:p>
          <a:endParaRPr lang="en-US"/>
        </a:p>
      </dgm:t>
    </dgm:pt>
    <dgm:pt modelId="{C3CA8516-59A5-47F1-97C4-8E62928D739B}" type="pres">
      <dgm:prSet presAssocID="{09EA388C-13A5-4597-8A35-719A9F6FFD8C}" presName="root" presStyleCnt="0">
        <dgm:presLayoutVars>
          <dgm:dir/>
          <dgm:resizeHandles val="exact"/>
        </dgm:presLayoutVars>
      </dgm:prSet>
      <dgm:spPr/>
    </dgm:pt>
    <dgm:pt modelId="{2D77FC54-AE31-4F04-9114-3ED7E1066653}" type="pres">
      <dgm:prSet presAssocID="{F76F89DE-45E9-463C-8775-F604B2E4036E}" presName="compNode" presStyleCnt="0"/>
      <dgm:spPr/>
    </dgm:pt>
    <dgm:pt modelId="{EB677C2A-F6A7-44D6-809A-57920BD98FAC}" type="pres">
      <dgm:prSet presAssocID="{F76F89DE-45E9-463C-8775-F604B2E4036E}" presName="iconBgRect" presStyleLbl="bgShp" presStyleIdx="0" presStyleCnt="2"/>
      <dgm:spPr/>
    </dgm:pt>
    <dgm:pt modelId="{CB72EFB8-7213-4CE4-9597-7AE3BF670628}" type="pres">
      <dgm:prSet presAssocID="{F76F89DE-45E9-463C-8775-F604B2E4036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816C9D38-DD95-4F8A-9454-6517B852E954}" type="pres">
      <dgm:prSet presAssocID="{F76F89DE-45E9-463C-8775-F604B2E4036E}" presName="spaceRect" presStyleCnt="0"/>
      <dgm:spPr/>
    </dgm:pt>
    <dgm:pt modelId="{7578D4D1-4B41-41A5-ACE6-78DA84ECE40A}" type="pres">
      <dgm:prSet presAssocID="{F76F89DE-45E9-463C-8775-F604B2E4036E}" presName="textRect" presStyleLbl="revTx" presStyleIdx="0" presStyleCnt="2">
        <dgm:presLayoutVars>
          <dgm:chMax val="1"/>
          <dgm:chPref val="1"/>
        </dgm:presLayoutVars>
      </dgm:prSet>
      <dgm:spPr/>
    </dgm:pt>
    <dgm:pt modelId="{45619B3C-AB14-485A-AA16-8060C9397EEF}" type="pres">
      <dgm:prSet presAssocID="{4BE88E0E-4EDD-4531-A107-EFA1B76F0A4C}" presName="sibTrans" presStyleCnt="0"/>
      <dgm:spPr/>
    </dgm:pt>
    <dgm:pt modelId="{9DD4A958-9B32-40B5-B3D2-39F857A23F1A}" type="pres">
      <dgm:prSet presAssocID="{87ED788E-669B-4464-A0F3-BA6CDC49AA3E}" presName="compNode" presStyleCnt="0"/>
      <dgm:spPr/>
    </dgm:pt>
    <dgm:pt modelId="{11FF793A-459C-440E-A38D-9A6E06B6E205}" type="pres">
      <dgm:prSet presAssocID="{87ED788E-669B-4464-A0F3-BA6CDC49AA3E}" presName="iconBgRect" presStyleLbl="bgShp" presStyleIdx="1" presStyleCnt="2"/>
      <dgm:spPr/>
    </dgm:pt>
    <dgm:pt modelId="{4C470E91-FFB4-4799-B7AB-6760F94AAB2C}" type="pres">
      <dgm:prSet presAssocID="{87ED788E-669B-4464-A0F3-BA6CDC49AA3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5C2C4D89-965B-4878-A878-D0A6C809D428}" type="pres">
      <dgm:prSet presAssocID="{87ED788E-669B-4464-A0F3-BA6CDC49AA3E}" presName="spaceRect" presStyleCnt="0"/>
      <dgm:spPr/>
    </dgm:pt>
    <dgm:pt modelId="{EC9DD565-D100-4401-9AAF-5F7B37BEF452}" type="pres">
      <dgm:prSet presAssocID="{87ED788E-669B-4464-A0F3-BA6CDC49AA3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68BC878-AA51-4392-A26A-23592E5502C8}" srcId="{09EA388C-13A5-4597-8A35-719A9F6FFD8C}" destId="{F76F89DE-45E9-463C-8775-F604B2E4036E}" srcOrd="0" destOrd="0" parTransId="{D090E550-EC38-4DC5-934C-0E9972C31888}" sibTransId="{4BE88E0E-4EDD-4531-A107-EFA1B76F0A4C}"/>
    <dgm:cxn modelId="{A87BC77F-EDD9-48E9-823D-232D61C255A8}" srcId="{09EA388C-13A5-4597-8A35-719A9F6FFD8C}" destId="{87ED788E-669B-4464-A0F3-BA6CDC49AA3E}" srcOrd="1" destOrd="0" parTransId="{A7884EF5-0A52-4B4A-B2B8-3F4D57C303D0}" sibTransId="{D61D1574-7389-42D9-8AAC-425A7E2B03BD}"/>
    <dgm:cxn modelId="{D8B1AEB4-F660-6C48-A1F5-EB89A327B7F7}" type="presOf" srcId="{F76F89DE-45E9-463C-8775-F604B2E4036E}" destId="{7578D4D1-4B41-41A5-ACE6-78DA84ECE40A}" srcOrd="0" destOrd="0" presId="urn:microsoft.com/office/officeart/2018/5/layout/IconCircleLabelList"/>
    <dgm:cxn modelId="{1C5AA9C5-30BC-3248-ADB5-A034481DD4CC}" type="presOf" srcId="{87ED788E-669B-4464-A0F3-BA6CDC49AA3E}" destId="{EC9DD565-D100-4401-9AAF-5F7B37BEF452}" srcOrd="0" destOrd="0" presId="urn:microsoft.com/office/officeart/2018/5/layout/IconCircleLabelList"/>
    <dgm:cxn modelId="{98D693CA-99A8-314D-AAD7-5B394A238208}" type="presOf" srcId="{09EA388C-13A5-4597-8A35-719A9F6FFD8C}" destId="{C3CA8516-59A5-47F1-97C4-8E62928D739B}" srcOrd="0" destOrd="0" presId="urn:microsoft.com/office/officeart/2018/5/layout/IconCircleLabelList"/>
    <dgm:cxn modelId="{09CC5BFB-A9D6-9542-8F70-034446170C5C}" type="presParOf" srcId="{C3CA8516-59A5-47F1-97C4-8E62928D739B}" destId="{2D77FC54-AE31-4F04-9114-3ED7E1066653}" srcOrd="0" destOrd="0" presId="urn:microsoft.com/office/officeart/2018/5/layout/IconCircleLabelList"/>
    <dgm:cxn modelId="{E4ACDA35-999F-2F4A-9BE2-2864AAD10DFD}" type="presParOf" srcId="{2D77FC54-AE31-4F04-9114-3ED7E1066653}" destId="{EB677C2A-F6A7-44D6-809A-57920BD98FAC}" srcOrd="0" destOrd="0" presId="urn:microsoft.com/office/officeart/2018/5/layout/IconCircleLabelList"/>
    <dgm:cxn modelId="{D5EBD15E-A600-B94D-AF01-577D8C35FCCF}" type="presParOf" srcId="{2D77FC54-AE31-4F04-9114-3ED7E1066653}" destId="{CB72EFB8-7213-4CE4-9597-7AE3BF670628}" srcOrd="1" destOrd="0" presId="urn:microsoft.com/office/officeart/2018/5/layout/IconCircleLabelList"/>
    <dgm:cxn modelId="{0FBCA70D-7C5D-6342-A575-12066AEBD754}" type="presParOf" srcId="{2D77FC54-AE31-4F04-9114-3ED7E1066653}" destId="{816C9D38-DD95-4F8A-9454-6517B852E954}" srcOrd="2" destOrd="0" presId="urn:microsoft.com/office/officeart/2018/5/layout/IconCircleLabelList"/>
    <dgm:cxn modelId="{6C1AE08E-D9BE-8940-BFB0-68BB7F85E558}" type="presParOf" srcId="{2D77FC54-AE31-4F04-9114-3ED7E1066653}" destId="{7578D4D1-4B41-41A5-ACE6-78DA84ECE40A}" srcOrd="3" destOrd="0" presId="urn:microsoft.com/office/officeart/2018/5/layout/IconCircleLabelList"/>
    <dgm:cxn modelId="{E31FD835-08BD-A04C-94A0-7D185ABAF004}" type="presParOf" srcId="{C3CA8516-59A5-47F1-97C4-8E62928D739B}" destId="{45619B3C-AB14-485A-AA16-8060C9397EEF}" srcOrd="1" destOrd="0" presId="urn:microsoft.com/office/officeart/2018/5/layout/IconCircleLabelList"/>
    <dgm:cxn modelId="{1586ABED-41B6-4B4D-93A1-DDAE1341B24A}" type="presParOf" srcId="{C3CA8516-59A5-47F1-97C4-8E62928D739B}" destId="{9DD4A958-9B32-40B5-B3D2-39F857A23F1A}" srcOrd="2" destOrd="0" presId="urn:microsoft.com/office/officeart/2018/5/layout/IconCircleLabelList"/>
    <dgm:cxn modelId="{B9B4F0CF-B93C-384D-980A-D7F79961B7D4}" type="presParOf" srcId="{9DD4A958-9B32-40B5-B3D2-39F857A23F1A}" destId="{11FF793A-459C-440E-A38D-9A6E06B6E205}" srcOrd="0" destOrd="0" presId="urn:microsoft.com/office/officeart/2018/5/layout/IconCircleLabelList"/>
    <dgm:cxn modelId="{D93FEC74-C911-7E45-8029-CD8869A02E77}" type="presParOf" srcId="{9DD4A958-9B32-40B5-B3D2-39F857A23F1A}" destId="{4C470E91-FFB4-4799-B7AB-6760F94AAB2C}" srcOrd="1" destOrd="0" presId="urn:microsoft.com/office/officeart/2018/5/layout/IconCircleLabelList"/>
    <dgm:cxn modelId="{DEEBC5A7-FF3B-594E-B094-4FEE2FD9A64A}" type="presParOf" srcId="{9DD4A958-9B32-40B5-B3D2-39F857A23F1A}" destId="{5C2C4D89-965B-4878-A878-D0A6C809D428}" srcOrd="2" destOrd="0" presId="urn:microsoft.com/office/officeart/2018/5/layout/IconCircleLabelList"/>
    <dgm:cxn modelId="{C90D6679-4FC6-FB42-890B-ABFA57B94F3D}" type="presParOf" srcId="{9DD4A958-9B32-40B5-B3D2-39F857A23F1A}" destId="{EC9DD565-D100-4401-9AAF-5F7B37BEF45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F09773-2CD7-4F09-97DD-5DFF7D90E1E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A978B44-4472-4C41-8B72-C75F928942C2}">
      <dgm:prSet/>
      <dgm:spPr/>
      <dgm:t>
        <a:bodyPr/>
        <a:lstStyle/>
        <a:p>
          <a:pPr>
            <a:defRPr cap="all"/>
          </a:pPr>
          <a:r>
            <a:rPr lang="cs-CZ"/>
            <a:t>respektování </a:t>
          </a:r>
          <a:r>
            <a:rPr lang="cs-CZ" b="1"/>
            <a:t>úkolů a rizik socializačního procesu</a:t>
          </a:r>
          <a:r>
            <a:rPr lang="cs-CZ"/>
            <a:t> dítěte</a:t>
          </a:r>
          <a:endParaRPr lang="en-US"/>
        </a:p>
      </dgm:t>
    </dgm:pt>
    <dgm:pt modelId="{48511D85-CB60-456D-9729-B3BEB4327A45}" type="parTrans" cxnId="{9DA7D55B-92F8-4354-8202-5B74BA32C5CF}">
      <dgm:prSet/>
      <dgm:spPr/>
      <dgm:t>
        <a:bodyPr/>
        <a:lstStyle/>
        <a:p>
          <a:endParaRPr lang="en-US"/>
        </a:p>
      </dgm:t>
    </dgm:pt>
    <dgm:pt modelId="{43118F99-3BF0-45E3-8F08-E08FB0C5A714}" type="sibTrans" cxnId="{9DA7D55B-92F8-4354-8202-5B74BA32C5CF}">
      <dgm:prSet/>
      <dgm:spPr/>
      <dgm:t>
        <a:bodyPr/>
        <a:lstStyle/>
        <a:p>
          <a:endParaRPr lang="en-US"/>
        </a:p>
      </dgm:t>
    </dgm:pt>
    <dgm:pt modelId="{37515C21-1F20-42BB-BA5F-E0FDB872AD3B}">
      <dgm:prSet/>
      <dgm:spPr/>
      <dgm:t>
        <a:bodyPr/>
        <a:lstStyle/>
        <a:p>
          <a:pPr>
            <a:defRPr cap="all"/>
          </a:pPr>
          <a:r>
            <a:rPr lang="cs-CZ"/>
            <a:t>využití </a:t>
          </a:r>
          <a:r>
            <a:rPr lang="cs-CZ" b="1"/>
            <a:t>možností a příležitostí</a:t>
          </a:r>
          <a:r>
            <a:rPr lang="cs-CZ"/>
            <a:t>, které dítě dostává ve svém přirozeném sociálním prostředí</a:t>
          </a:r>
          <a:endParaRPr lang="en-US"/>
        </a:p>
      </dgm:t>
    </dgm:pt>
    <dgm:pt modelId="{7D65B9FB-8E2F-49FC-85A3-D732981DD89B}" type="parTrans" cxnId="{9594FDB3-327A-46D2-AC82-AD145E78965E}">
      <dgm:prSet/>
      <dgm:spPr/>
      <dgm:t>
        <a:bodyPr/>
        <a:lstStyle/>
        <a:p>
          <a:endParaRPr lang="en-US"/>
        </a:p>
      </dgm:t>
    </dgm:pt>
    <dgm:pt modelId="{FC2485A0-B2E1-4F72-BA65-E2778B219EC9}" type="sibTrans" cxnId="{9594FDB3-327A-46D2-AC82-AD145E78965E}">
      <dgm:prSet/>
      <dgm:spPr/>
      <dgm:t>
        <a:bodyPr/>
        <a:lstStyle/>
        <a:p>
          <a:endParaRPr lang="en-US"/>
        </a:p>
      </dgm:t>
    </dgm:pt>
    <dgm:pt modelId="{6F33E86B-F6CF-4142-BCF4-D8CF21485826}" type="pres">
      <dgm:prSet presAssocID="{36F09773-2CD7-4F09-97DD-5DFF7D90E1EF}" presName="root" presStyleCnt="0">
        <dgm:presLayoutVars>
          <dgm:dir/>
          <dgm:resizeHandles val="exact"/>
        </dgm:presLayoutVars>
      </dgm:prSet>
      <dgm:spPr/>
    </dgm:pt>
    <dgm:pt modelId="{41771CCE-1360-488A-A519-2B82DFA4545C}" type="pres">
      <dgm:prSet presAssocID="{7A978B44-4472-4C41-8B72-C75F928942C2}" presName="compNode" presStyleCnt="0"/>
      <dgm:spPr/>
    </dgm:pt>
    <dgm:pt modelId="{7A326EE1-127F-431D-9FAE-9FDD774F775E}" type="pres">
      <dgm:prSet presAssocID="{7A978B44-4472-4C41-8B72-C75F928942C2}" presName="iconBgRect" presStyleLbl="bgShp" presStyleIdx="0" presStyleCnt="2"/>
      <dgm:spPr/>
    </dgm:pt>
    <dgm:pt modelId="{B994277E-AB51-498E-A0A8-C74E0AA2D091}" type="pres">
      <dgm:prSet presAssocID="{7A978B44-4472-4C41-8B72-C75F928942C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5A370A4-E3A0-4AFF-94C3-14F14F0F156D}" type="pres">
      <dgm:prSet presAssocID="{7A978B44-4472-4C41-8B72-C75F928942C2}" presName="spaceRect" presStyleCnt="0"/>
      <dgm:spPr/>
    </dgm:pt>
    <dgm:pt modelId="{FE4F7318-7F55-4E02-A471-33941905BD11}" type="pres">
      <dgm:prSet presAssocID="{7A978B44-4472-4C41-8B72-C75F928942C2}" presName="textRect" presStyleLbl="revTx" presStyleIdx="0" presStyleCnt="2">
        <dgm:presLayoutVars>
          <dgm:chMax val="1"/>
          <dgm:chPref val="1"/>
        </dgm:presLayoutVars>
      </dgm:prSet>
      <dgm:spPr/>
    </dgm:pt>
    <dgm:pt modelId="{FA10B898-8978-4C3D-AAD9-C23E3A92E23D}" type="pres">
      <dgm:prSet presAssocID="{43118F99-3BF0-45E3-8F08-E08FB0C5A714}" presName="sibTrans" presStyleCnt="0"/>
      <dgm:spPr/>
    </dgm:pt>
    <dgm:pt modelId="{4CC72FF0-57F7-4103-9F88-48943BF3A6B5}" type="pres">
      <dgm:prSet presAssocID="{37515C21-1F20-42BB-BA5F-E0FDB872AD3B}" presName="compNode" presStyleCnt="0"/>
      <dgm:spPr/>
    </dgm:pt>
    <dgm:pt modelId="{9EBBBF6D-BEDE-4F5C-9B4A-9AA56A156CF8}" type="pres">
      <dgm:prSet presAssocID="{37515C21-1F20-42BB-BA5F-E0FDB872AD3B}" presName="iconBgRect" presStyleLbl="bgShp" presStyleIdx="1" presStyleCnt="2"/>
      <dgm:spPr/>
    </dgm:pt>
    <dgm:pt modelId="{DD374C7F-3109-4CFB-950B-5A9B9D1A1271}" type="pres">
      <dgm:prSet presAssocID="{37515C21-1F20-42BB-BA5F-E0FDB872AD3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by bottle"/>
        </a:ext>
      </dgm:extLst>
    </dgm:pt>
    <dgm:pt modelId="{E0FDDFCC-D2EF-4FBF-A185-20EFB11E125B}" type="pres">
      <dgm:prSet presAssocID="{37515C21-1F20-42BB-BA5F-E0FDB872AD3B}" presName="spaceRect" presStyleCnt="0"/>
      <dgm:spPr/>
    </dgm:pt>
    <dgm:pt modelId="{2D002905-F2DC-4879-ABA6-6C43813374DE}" type="pres">
      <dgm:prSet presAssocID="{37515C21-1F20-42BB-BA5F-E0FDB872AD3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97C4D45-7ED1-A240-9016-2D97C692DE6C}" type="presOf" srcId="{37515C21-1F20-42BB-BA5F-E0FDB872AD3B}" destId="{2D002905-F2DC-4879-ABA6-6C43813374DE}" srcOrd="0" destOrd="0" presId="urn:microsoft.com/office/officeart/2018/5/layout/IconCircleLabelList"/>
    <dgm:cxn modelId="{9DA7D55B-92F8-4354-8202-5B74BA32C5CF}" srcId="{36F09773-2CD7-4F09-97DD-5DFF7D90E1EF}" destId="{7A978B44-4472-4C41-8B72-C75F928942C2}" srcOrd="0" destOrd="0" parTransId="{48511D85-CB60-456D-9729-B3BEB4327A45}" sibTransId="{43118F99-3BF0-45E3-8F08-E08FB0C5A714}"/>
    <dgm:cxn modelId="{9594FDB3-327A-46D2-AC82-AD145E78965E}" srcId="{36F09773-2CD7-4F09-97DD-5DFF7D90E1EF}" destId="{37515C21-1F20-42BB-BA5F-E0FDB872AD3B}" srcOrd="1" destOrd="0" parTransId="{7D65B9FB-8E2F-49FC-85A3-D732981DD89B}" sibTransId="{FC2485A0-B2E1-4F72-BA65-E2778B219EC9}"/>
    <dgm:cxn modelId="{A2638EC7-C557-024F-ACD2-30682E056744}" type="presOf" srcId="{36F09773-2CD7-4F09-97DD-5DFF7D90E1EF}" destId="{6F33E86B-F6CF-4142-BCF4-D8CF21485826}" srcOrd="0" destOrd="0" presId="urn:microsoft.com/office/officeart/2018/5/layout/IconCircleLabelList"/>
    <dgm:cxn modelId="{F160B2FF-4340-4B46-81DC-DD37A156A470}" type="presOf" srcId="{7A978B44-4472-4C41-8B72-C75F928942C2}" destId="{FE4F7318-7F55-4E02-A471-33941905BD11}" srcOrd="0" destOrd="0" presId="urn:microsoft.com/office/officeart/2018/5/layout/IconCircleLabelList"/>
    <dgm:cxn modelId="{164C2A80-E6FB-C143-BAFE-BD9DD1834934}" type="presParOf" srcId="{6F33E86B-F6CF-4142-BCF4-D8CF21485826}" destId="{41771CCE-1360-488A-A519-2B82DFA4545C}" srcOrd="0" destOrd="0" presId="urn:microsoft.com/office/officeart/2018/5/layout/IconCircleLabelList"/>
    <dgm:cxn modelId="{32B516AA-715E-3044-A73B-C81F3C89856D}" type="presParOf" srcId="{41771CCE-1360-488A-A519-2B82DFA4545C}" destId="{7A326EE1-127F-431D-9FAE-9FDD774F775E}" srcOrd="0" destOrd="0" presId="urn:microsoft.com/office/officeart/2018/5/layout/IconCircleLabelList"/>
    <dgm:cxn modelId="{02FAF7B3-C3AD-344C-9B2D-E76F4F0C4ECE}" type="presParOf" srcId="{41771CCE-1360-488A-A519-2B82DFA4545C}" destId="{B994277E-AB51-498E-A0A8-C74E0AA2D091}" srcOrd="1" destOrd="0" presId="urn:microsoft.com/office/officeart/2018/5/layout/IconCircleLabelList"/>
    <dgm:cxn modelId="{B295B127-9150-5E4C-912A-15092E097827}" type="presParOf" srcId="{41771CCE-1360-488A-A519-2B82DFA4545C}" destId="{15A370A4-E3A0-4AFF-94C3-14F14F0F156D}" srcOrd="2" destOrd="0" presId="urn:microsoft.com/office/officeart/2018/5/layout/IconCircleLabelList"/>
    <dgm:cxn modelId="{E360C905-E831-3747-93A0-78F870AD78FB}" type="presParOf" srcId="{41771CCE-1360-488A-A519-2B82DFA4545C}" destId="{FE4F7318-7F55-4E02-A471-33941905BD11}" srcOrd="3" destOrd="0" presId="urn:microsoft.com/office/officeart/2018/5/layout/IconCircleLabelList"/>
    <dgm:cxn modelId="{1455824E-F3A3-B548-8B3A-F637169726A9}" type="presParOf" srcId="{6F33E86B-F6CF-4142-BCF4-D8CF21485826}" destId="{FA10B898-8978-4C3D-AAD9-C23E3A92E23D}" srcOrd="1" destOrd="0" presId="urn:microsoft.com/office/officeart/2018/5/layout/IconCircleLabelList"/>
    <dgm:cxn modelId="{C7426500-3A3A-9B42-8329-AC86CF6BBE9B}" type="presParOf" srcId="{6F33E86B-F6CF-4142-BCF4-D8CF21485826}" destId="{4CC72FF0-57F7-4103-9F88-48943BF3A6B5}" srcOrd="2" destOrd="0" presId="urn:microsoft.com/office/officeart/2018/5/layout/IconCircleLabelList"/>
    <dgm:cxn modelId="{0D8463C6-F580-CF49-A3E6-B7D6794BC2FA}" type="presParOf" srcId="{4CC72FF0-57F7-4103-9F88-48943BF3A6B5}" destId="{9EBBBF6D-BEDE-4F5C-9B4A-9AA56A156CF8}" srcOrd="0" destOrd="0" presId="urn:microsoft.com/office/officeart/2018/5/layout/IconCircleLabelList"/>
    <dgm:cxn modelId="{1B28A30A-404C-374D-BBBE-33DE60113272}" type="presParOf" srcId="{4CC72FF0-57F7-4103-9F88-48943BF3A6B5}" destId="{DD374C7F-3109-4CFB-950B-5A9B9D1A1271}" srcOrd="1" destOrd="0" presId="urn:microsoft.com/office/officeart/2018/5/layout/IconCircleLabelList"/>
    <dgm:cxn modelId="{683EB4BB-22B7-8340-9331-92A9323D933B}" type="presParOf" srcId="{4CC72FF0-57F7-4103-9F88-48943BF3A6B5}" destId="{E0FDDFCC-D2EF-4FBF-A185-20EFB11E125B}" srcOrd="2" destOrd="0" presId="urn:microsoft.com/office/officeart/2018/5/layout/IconCircleLabelList"/>
    <dgm:cxn modelId="{EAFD0772-254F-8047-87B6-CBDA2F8A555F}" type="presParOf" srcId="{4CC72FF0-57F7-4103-9F88-48943BF3A6B5}" destId="{2D002905-F2DC-4879-ABA6-6C43813374D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80302F-BE1B-4E00-8672-52DB6B2D064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F4A6A82-7DEB-428D-9D9C-8A2652B57967}">
      <dgm:prSet/>
      <dgm:spPr/>
      <dgm:t>
        <a:bodyPr/>
        <a:lstStyle/>
        <a:p>
          <a:r>
            <a:rPr lang="cs-CZ"/>
            <a:t>nepřipravenost na vstup do školy + neschopnost přizpůsobit se požadavkům </a:t>
          </a:r>
          <a:endParaRPr lang="en-US"/>
        </a:p>
      </dgm:t>
    </dgm:pt>
    <dgm:pt modelId="{358278F1-9A88-4ADA-B6EB-B834C311DEEC}" type="parTrans" cxnId="{01E7B53E-455E-4D9C-95E2-617E5BB36531}">
      <dgm:prSet/>
      <dgm:spPr/>
      <dgm:t>
        <a:bodyPr/>
        <a:lstStyle/>
        <a:p>
          <a:endParaRPr lang="en-US"/>
        </a:p>
      </dgm:t>
    </dgm:pt>
    <dgm:pt modelId="{96AAEAF8-13C9-4B62-99CC-0EDF688C3B7F}" type="sibTrans" cxnId="{01E7B53E-455E-4D9C-95E2-617E5BB36531}">
      <dgm:prSet/>
      <dgm:spPr/>
      <dgm:t>
        <a:bodyPr/>
        <a:lstStyle/>
        <a:p>
          <a:endParaRPr lang="en-US"/>
        </a:p>
      </dgm:t>
    </dgm:pt>
    <dgm:pt modelId="{96305729-6F53-4BB9-ABC1-EDFF08E0B5FA}">
      <dgm:prSet/>
      <dgm:spPr/>
      <dgm:t>
        <a:bodyPr/>
        <a:lstStyle/>
        <a:p>
          <a:r>
            <a:rPr lang="cs-CZ" dirty="0"/>
            <a:t>nedostatek pozitivní interakce se spolužáky a učiteli </a:t>
          </a:r>
          <a:endParaRPr lang="en-US" dirty="0"/>
        </a:p>
      </dgm:t>
    </dgm:pt>
    <dgm:pt modelId="{072ED974-ED0E-4718-BB13-5BDB716C1A8A}" type="parTrans" cxnId="{1A35EC22-D824-4996-89A6-B239E7541FCB}">
      <dgm:prSet/>
      <dgm:spPr/>
      <dgm:t>
        <a:bodyPr/>
        <a:lstStyle/>
        <a:p>
          <a:endParaRPr lang="en-US"/>
        </a:p>
      </dgm:t>
    </dgm:pt>
    <dgm:pt modelId="{6AEE6F8C-954C-4D66-AC3F-D58DFB638BD0}" type="sibTrans" cxnId="{1A35EC22-D824-4996-89A6-B239E7541FCB}">
      <dgm:prSet/>
      <dgm:spPr/>
      <dgm:t>
        <a:bodyPr/>
        <a:lstStyle/>
        <a:p>
          <a:endParaRPr lang="en-US"/>
        </a:p>
      </dgm:t>
    </dgm:pt>
    <dgm:pt modelId="{F9CF385A-93C7-41E0-9FCE-5CFD73A0BF51}">
      <dgm:prSet/>
      <dgm:spPr/>
      <dgm:t>
        <a:bodyPr/>
        <a:lstStyle/>
        <a:p>
          <a:r>
            <a:rPr lang="cs-CZ" dirty="0"/>
            <a:t>neúspěch a izolace</a:t>
          </a:r>
          <a:endParaRPr lang="en-US" dirty="0"/>
        </a:p>
      </dgm:t>
    </dgm:pt>
    <dgm:pt modelId="{1396D261-103C-48E5-B47B-18096D606616}" type="parTrans" cxnId="{B4553840-2A8F-469A-B681-6514F8FA6A70}">
      <dgm:prSet/>
      <dgm:spPr/>
      <dgm:t>
        <a:bodyPr/>
        <a:lstStyle/>
        <a:p>
          <a:endParaRPr lang="en-US"/>
        </a:p>
      </dgm:t>
    </dgm:pt>
    <dgm:pt modelId="{7950E14E-C34E-4C29-8FCC-5CD22E830AA9}" type="sibTrans" cxnId="{B4553840-2A8F-469A-B681-6514F8FA6A70}">
      <dgm:prSet/>
      <dgm:spPr/>
      <dgm:t>
        <a:bodyPr/>
        <a:lstStyle/>
        <a:p>
          <a:endParaRPr lang="en-US"/>
        </a:p>
      </dgm:t>
    </dgm:pt>
    <dgm:pt modelId="{97BA216A-AF28-42A6-AA48-8FA19CBEE003}">
      <dgm:prSet/>
      <dgm:spPr/>
      <dgm:t>
        <a:bodyPr/>
        <a:lstStyle/>
        <a:p>
          <a:r>
            <a:rPr lang="cs-CZ"/>
            <a:t>vyhledávání ostatních dětí s podobnými potížemi (problémové vrstevnické party)</a:t>
          </a:r>
          <a:endParaRPr lang="en-US"/>
        </a:p>
      </dgm:t>
    </dgm:pt>
    <dgm:pt modelId="{AF66C8BB-C564-4551-A543-064C17417DDE}" type="parTrans" cxnId="{1581C9C5-1CDD-46D3-AADF-ED85E4853D41}">
      <dgm:prSet/>
      <dgm:spPr/>
      <dgm:t>
        <a:bodyPr/>
        <a:lstStyle/>
        <a:p>
          <a:endParaRPr lang="en-US"/>
        </a:p>
      </dgm:t>
    </dgm:pt>
    <dgm:pt modelId="{B771DDFE-C415-4594-9D2F-97817F879113}" type="sibTrans" cxnId="{1581C9C5-1CDD-46D3-AADF-ED85E4853D41}">
      <dgm:prSet/>
      <dgm:spPr/>
      <dgm:t>
        <a:bodyPr/>
        <a:lstStyle/>
        <a:p>
          <a:endParaRPr lang="en-US"/>
        </a:p>
      </dgm:t>
    </dgm:pt>
    <dgm:pt modelId="{BE3214D3-1F8E-4545-98CA-89EC5DADC820}">
      <dgm:prSet/>
      <dgm:spPr/>
      <dgm:t>
        <a:bodyPr/>
        <a:lstStyle/>
        <a:p>
          <a:r>
            <a:rPr lang="cs-CZ" b="1"/>
            <a:t>bludný kruh neúspěchu</a:t>
          </a:r>
          <a:endParaRPr lang="en-US"/>
        </a:p>
      </dgm:t>
    </dgm:pt>
    <dgm:pt modelId="{B5F6B259-3746-4C2D-B7C3-1BBF023D3F3A}" type="parTrans" cxnId="{9F3C1603-ED76-432F-8BC4-239F033AB23B}">
      <dgm:prSet/>
      <dgm:spPr/>
      <dgm:t>
        <a:bodyPr/>
        <a:lstStyle/>
        <a:p>
          <a:endParaRPr lang="en-US"/>
        </a:p>
      </dgm:t>
    </dgm:pt>
    <dgm:pt modelId="{BC6A0813-4ADB-4980-9AB8-EEE3799238AA}" type="sibTrans" cxnId="{9F3C1603-ED76-432F-8BC4-239F033AB23B}">
      <dgm:prSet/>
      <dgm:spPr/>
      <dgm:t>
        <a:bodyPr/>
        <a:lstStyle/>
        <a:p>
          <a:endParaRPr lang="en-US"/>
        </a:p>
      </dgm:t>
    </dgm:pt>
    <dgm:pt modelId="{054E3939-7013-2B47-8895-1ABC6D26BB60}" type="pres">
      <dgm:prSet presAssocID="{E680302F-BE1B-4E00-8672-52DB6B2D0646}" presName="vert0" presStyleCnt="0">
        <dgm:presLayoutVars>
          <dgm:dir/>
          <dgm:animOne val="branch"/>
          <dgm:animLvl val="lvl"/>
        </dgm:presLayoutVars>
      </dgm:prSet>
      <dgm:spPr/>
    </dgm:pt>
    <dgm:pt modelId="{CE2B8EA1-4095-C44F-99C2-39AC7C31E45C}" type="pres">
      <dgm:prSet presAssocID="{9F4A6A82-7DEB-428D-9D9C-8A2652B57967}" presName="thickLine" presStyleLbl="alignNode1" presStyleIdx="0" presStyleCnt="5"/>
      <dgm:spPr/>
    </dgm:pt>
    <dgm:pt modelId="{622B29B5-8746-074E-8246-DDFCABE72926}" type="pres">
      <dgm:prSet presAssocID="{9F4A6A82-7DEB-428D-9D9C-8A2652B57967}" presName="horz1" presStyleCnt="0"/>
      <dgm:spPr/>
    </dgm:pt>
    <dgm:pt modelId="{61FABA62-524D-FB41-966F-34A7357C06A9}" type="pres">
      <dgm:prSet presAssocID="{9F4A6A82-7DEB-428D-9D9C-8A2652B57967}" presName="tx1" presStyleLbl="revTx" presStyleIdx="0" presStyleCnt="5"/>
      <dgm:spPr/>
    </dgm:pt>
    <dgm:pt modelId="{BA137817-4F03-824C-AA18-461F5AA0A118}" type="pres">
      <dgm:prSet presAssocID="{9F4A6A82-7DEB-428D-9D9C-8A2652B57967}" presName="vert1" presStyleCnt="0"/>
      <dgm:spPr/>
    </dgm:pt>
    <dgm:pt modelId="{309DF5D9-1CC8-5345-8BA4-746E0533B01E}" type="pres">
      <dgm:prSet presAssocID="{96305729-6F53-4BB9-ABC1-EDFF08E0B5FA}" presName="thickLine" presStyleLbl="alignNode1" presStyleIdx="1" presStyleCnt="5"/>
      <dgm:spPr/>
    </dgm:pt>
    <dgm:pt modelId="{23A41280-3714-1B45-BC60-CC9732BC306B}" type="pres">
      <dgm:prSet presAssocID="{96305729-6F53-4BB9-ABC1-EDFF08E0B5FA}" presName="horz1" presStyleCnt="0"/>
      <dgm:spPr/>
    </dgm:pt>
    <dgm:pt modelId="{01399978-88AB-5248-8BC6-6C68E1DD65F8}" type="pres">
      <dgm:prSet presAssocID="{96305729-6F53-4BB9-ABC1-EDFF08E0B5FA}" presName="tx1" presStyleLbl="revTx" presStyleIdx="1" presStyleCnt="5"/>
      <dgm:spPr/>
    </dgm:pt>
    <dgm:pt modelId="{A143EF00-7F6D-C940-9597-A0C4E24D0EA5}" type="pres">
      <dgm:prSet presAssocID="{96305729-6F53-4BB9-ABC1-EDFF08E0B5FA}" presName="vert1" presStyleCnt="0"/>
      <dgm:spPr/>
    </dgm:pt>
    <dgm:pt modelId="{0CBE013E-0E20-2945-8D6D-990378CCA763}" type="pres">
      <dgm:prSet presAssocID="{F9CF385A-93C7-41E0-9FCE-5CFD73A0BF51}" presName="thickLine" presStyleLbl="alignNode1" presStyleIdx="2" presStyleCnt="5"/>
      <dgm:spPr/>
    </dgm:pt>
    <dgm:pt modelId="{435A8489-ED14-F943-95D0-664EDEF3F9FC}" type="pres">
      <dgm:prSet presAssocID="{F9CF385A-93C7-41E0-9FCE-5CFD73A0BF51}" presName="horz1" presStyleCnt="0"/>
      <dgm:spPr/>
    </dgm:pt>
    <dgm:pt modelId="{9DDE84E8-FDFD-194D-9463-37D33B2BE48C}" type="pres">
      <dgm:prSet presAssocID="{F9CF385A-93C7-41E0-9FCE-5CFD73A0BF51}" presName="tx1" presStyleLbl="revTx" presStyleIdx="2" presStyleCnt="5"/>
      <dgm:spPr/>
    </dgm:pt>
    <dgm:pt modelId="{DDB54C46-6CD1-1542-AE63-06CE87DBD903}" type="pres">
      <dgm:prSet presAssocID="{F9CF385A-93C7-41E0-9FCE-5CFD73A0BF51}" presName="vert1" presStyleCnt="0"/>
      <dgm:spPr/>
    </dgm:pt>
    <dgm:pt modelId="{F1384EBA-04A2-C946-8484-71EF46EE0C04}" type="pres">
      <dgm:prSet presAssocID="{97BA216A-AF28-42A6-AA48-8FA19CBEE003}" presName="thickLine" presStyleLbl="alignNode1" presStyleIdx="3" presStyleCnt="5"/>
      <dgm:spPr/>
    </dgm:pt>
    <dgm:pt modelId="{6896DE3B-5F68-FA48-96CF-81FC1886B578}" type="pres">
      <dgm:prSet presAssocID="{97BA216A-AF28-42A6-AA48-8FA19CBEE003}" presName="horz1" presStyleCnt="0"/>
      <dgm:spPr/>
    </dgm:pt>
    <dgm:pt modelId="{43FAD2BB-815D-FD4A-82CE-EA684ACDF4F8}" type="pres">
      <dgm:prSet presAssocID="{97BA216A-AF28-42A6-AA48-8FA19CBEE003}" presName="tx1" presStyleLbl="revTx" presStyleIdx="3" presStyleCnt="5"/>
      <dgm:spPr/>
    </dgm:pt>
    <dgm:pt modelId="{F1B982CB-643E-F94F-9A0C-ABF337508512}" type="pres">
      <dgm:prSet presAssocID="{97BA216A-AF28-42A6-AA48-8FA19CBEE003}" presName="vert1" presStyleCnt="0"/>
      <dgm:spPr/>
    </dgm:pt>
    <dgm:pt modelId="{63DADCF7-538F-DC4A-8277-48D256737CED}" type="pres">
      <dgm:prSet presAssocID="{BE3214D3-1F8E-4545-98CA-89EC5DADC820}" presName="thickLine" presStyleLbl="alignNode1" presStyleIdx="4" presStyleCnt="5"/>
      <dgm:spPr/>
    </dgm:pt>
    <dgm:pt modelId="{A9E58E21-CD2F-8440-88EF-C77A3048BE32}" type="pres">
      <dgm:prSet presAssocID="{BE3214D3-1F8E-4545-98CA-89EC5DADC820}" presName="horz1" presStyleCnt="0"/>
      <dgm:spPr/>
    </dgm:pt>
    <dgm:pt modelId="{F062CA71-A52E-7843-9262-42A707B69AB3}" type="pres">
      <dgm:prSet presAssocID="{BE3214D3-1F8E-4545-98CA-89EC5DADC820}" presName="tx1" presStyleLbl="revTx" presStyleIdx="4" presStyleCnt="5"/>
      <dgm:spPr/>
    </dgm:pt>
    <dgm:pt modelId="{59DCF990-F761-714C-BE09-5D4091C0444F}" type="pres">
      <dgm:prSet presAssocID="{BE3214D3-1F8E-4545-98CA-89EC5DADC820}" presName="vert1" presStyleCnt="0"/>
      <dgm:spPr/>
    </dgm:pt>
  </dgm:ptLst>
  <dgm:cxnLst>
    <dgm:cxn modelId="{9F3C1603-ED76-432F-8BC4-239F033AB23B}" srcId="{E680302F-BE1B-4E00-8672-52DB6B2D0646}" destId="{BE3214D3-1F8E-4545-98CA-89EC5DADC820}" srcOrd="4" destOrd="0" parTransId="{B5F6B259-3746-4C2D-B7C3-1BBF023D3F3A}" sibTransId="{BC6A0813-4ADB-4980-9AB8-EEE3799238AA}"/>
    <dgm:cxn modelId="{9BE7FE08-0165-574F-B9F5-5B5D6CC9EA4B}" type="presOf" srcId="{BE3214D3-1F8E-4545-98CA-89EC5DADC820}" destId="{F062CA71-A52E-7843-9262-42A707B69AB3}" srcOrd="0" destOrd="0" presId="urn:microsoft.com/office/officeart/2008/layout/LinedList"/>
    <dgm:cxn modelId="{1A35EC22-D824-4996-89A6-B239E7541FCB}" srcId="{E680302F-BE1B-4E00-8672-52DB6B2D0646}" destId="{96305729-6F53-4BB9-ABC1-EDFF08E0B5FA}" srcOrd="1" destOrd="0" parTransId="{072ED974-ED0E-4718-BB13-5BDB716C1A8A}" sibTransId="{6AEE6F8C-954C-4D66-AC3F-D58DFB638BD0}"/>
    <dgm:cxn modelId="{59FCC329-30E4-AD43-B06B-16E7F13A4E60}" type="presOf" srcId="{E680302F-BE1B-4E00-8672-52DB6B2D0646}" destId="{054E3939-7013-2B47-8895-1ABC6D26BB60}" srcOrd="0" destOrd="0" presId="urn:microsoft.com/office/officeart/2008/layout/LinedList"/>
    <dgm:cxn modelId="{01E7B53E-455E-4D9C-95E2-617E5BB36531}" srcId="{E680302F-BE1B-4E00-8672-52DB6B2D0646}" destId="{9F4A6A82-7DEB-428D-9D9C-8A2652B57967}" srcOrd="0" destOrd="0" parTransId="{358278F1-9A88-4ADA-B6EB-B834C311DEEC}" sibTransId="{96AAEAF8-13C9-4B62-99CC-0EDF688C3B7F}"/>
    <dgm:cxn modelId="{B4553840-2A8F-469A-B681-6514F8FA6A70}" srcId="{E680302F-BE1B-4E00-8672-52DB6B2D0646}" destId="{F9CF385A-93C7-41E0-9FCE-5CFD73A0BF51}" srcOrd="2" destOrd="0" parTransId="{1396D261-103C-48E5-B47B-18096D606616}" sibTransId="{7950E14E-C34E-4C29-8FCC-5CD22E830AA9}"/>
    <dgm:cxn modelId="{84D8665D-F25C-5D46-9350-D2CD020381FF}" type="presOf" srcId="{96305729-6F53-4BB9-ABC1-EDFF08E0B5FA}" destId="{01399978-88AB-5248-8BC6-6C68E1DD65F8}" srcOrd="0" destOrd="0" presId="urn:microsoft.com/office/officeart/2008/layout/LinedList"/>
    <dgm:cxn modelId="{55991E6F-3F9D-3944-8CAA-E49F3164532B}" type="presOf" srcId="{F9CF385A-93C7-41E0-9FCE-5CFD73A0BF51}" destId="{9DDE84E8-FDFD-194D-9463-37D33B2BE48C}" srcOrd="0" destOrd="0" presId="urn:microsoft.com/office/officeart/2008/layout/LinedList"/>
    <dgm:cxn modelId="{A334037D-8466-3845-B37A-50D56D257325}" type="presOf" srcId="{97BA216A-AF28-42A6-AA48-8FA19CBEE003}" destId="{43FAD2BB-815D-FD4A-82CE-EA684ACDF4F8}" srcOrd="0" destOrd="0" presId="urn:microsoft.com/office/officeart/2008/layout/LinedList"/>
    <dgm:cxn modelId="{1581C9C5-1CDD-46D3-AADF-ED85E4853D41}" srcId="{E680302F-BE1B-4E00-8672-52DB6B2D0646}" destId="{97BA216A-AF28-42A6-AA48-8FA19CBEE003}" srcOrd="3" destOrd="0" parTransId="{AF66C8BB-C564-4551-A543-064C17417DDE}" sibTransId="{B771DDFE-C415-4594-9D2F-97817F879113}"/>
    <dgm:cxn modelId="{F6C443DD-F862-424C-8A1A-4FA0DEC926D4}" type="presOf" srcId="{9F4A6A82-7DEB-428D-9D9C-8A2652B57967}" destId="{61FABA62-524D-FB41-966F-34A7357C06A9}" srcOrd="0" destOrd="0" presId="urn:microsoft.com/office/officeart/2008/layout/LinedList"/>
    <dgm:cxn modelId="{92C8F05F-DC24-BF4A-AB6E-CB93FED2F98A}" type="presParOf" srcId="{054E3939-7013-2B47-8895-1ABC6D26BB60}" destId="{CE2B8EA1-4095-C44F-99C2-39AC7C31E45C}" srcOrd="0" destOrd="0" presId="urn:microsoft.com/office/officeart/2008/layout/LinedList"/>
    <dgm:cxn modelId="{9C910C06-FC41-D14B-86DE-9C03032FC598}" type="presParOf" srcId="{054E3939-7013-2B47-8895-1ABC6D26BB60}" destId="{622B29B5-8746-074E-8246-DDFCABE72926}" srcOrd="1" destOrd="0" presId="urn:microsoft.com/office/officeart/2008/layout/LinedList"/>
    <dgm:cxn modelId="{9524AE0A-8246-EC49-858C-939220D2684A}" type="presParOf" srcId="{622B29B5-8746-074E-8246-DDFCABE72926}" destId="{61FABA62-524D-FB41-966F-34A7357C06A9}" srcOrd="0" destOrd="0" presId="urn:microsoft.com/office/officeart/2008/layout/LinedList"/>
    <dgm:cxn modelId="{3C60B446-1627-7A4B-8897-A68BB9C7354E}" type="presParOf" srcId="{622B29B5-8746-074E-8246-DDFCABE72926}" destId="{BA137817-4F03-824C-AA18-461F5AA0A118}" srcOrd="1" destOrd="0" presId="urn:microsoft.com/office/officeart/2008/layout/LinedList"/>
    <dgm:cxn modelId="{56B02F07-30FB-524F-BEE8-7F33F3DF254D}" type="presParOf" srcId="{054E3939-7013-2B47-8895-1ABC6D26BB60}" destId="{309DF5D9-1CC8-5345-8BA4-746E0533B01E}" srcOrd="2" destOrd="0" presId="urn:microsoft.com/office/officeart/2008/layout/LinedList"/>
    <dgm:cxn modelId="{416966D3-2077-9948-8B85-6CB324EB4614}" type="presParOf" srcId="{054E3939-7013-2B47-8895-1ABC6D26BB60}" destId="{23A41280-3714-1B45-BC60-CC9732BC306B}" srcOrd="3" destOrd="0" presId="urn:microsoft.com/office/officeart/2008/layout/LinedList"/>
    <dgm:cxn modelId="{F5A75954-BDCB-3949-89E3-A420AC949B91}" type="presParOf" srcId="{23A41280-3714-1B45-BC60-CC9732BC306B}" destId="{01399978-88AB-5248-8BC6-6C68E1DD65F8}" srcOrd="0" destOrd="0" presId="urn:microsoft.com/office/officeart/2008/layout/LinedList"/>
    <dgm:cxn modelId="{171C543C-F59D-CA43-A095-C0813F1CC394}" type="presParOf" srcId="{23A41280-3714-1B45-BC60-CC9732BC306B}" destId="{A143EF00-7F6D-C940-9597-A0C4E24D0EA5}" srcOrd="1" destOrd="0" presId="urn:microsoft.com/office/officeart/2008/layout/LinedList"/>
    <dgm:cxn modelId="{9DA21FA4-7DFA-0246-8405-DFF1946C8F1B}" type="presParOf" srcId="{054E3939-7013-2B47-8895-1ABC6D26BB60}" destId="{0CBE013E-0E20-2945-8D6D-990378CCA763}" srcOrd="4" destOrd="0" presId="urn:microsoft.com/office/officeart/2008/layout/LinedList"/>
    <dgm:cxn modelId="{54437BBE-B752-204E-BA30-3B2C43023C47}" type="presParOf" srcId="{054E3939-7013-2B47-8895-1ABC6D26BB60}" destId="{435A8489-ED14-F943-95D0-664EDEF3F9FC}" srcOrd="5" destOrd="0" presId="urn:microsoft.com/office/officeart/2008/layout/LinedList"/>
    <dgm:cxn modelId="{EDAA0168-26D3-364C-9CD8-3D1AEEFB5ED7}" type="presParOf" srcId="{435A8489-ED14-F943-95D0-664EDEF3F9FC}" destId="{9DDE84E8-FDFD-194D-9463-37D33B2BE48C}" srcOrd="0" destOrd="0" presId="urn:microsoft.com/office/officeart/2008/layout/LinedList"/>
    <dgm:cxn modelId="{79E7840B-3C7A-7F42-99B6-DE15538166C8}" type="presParOf" srcId="{435A8489-ED14-F943-95D0-664EDEF3F9FC}" destId="{DDB54C46-6CD1-1542-AE63-06CE87DBD903}" srcOrd="1" destOrd="0" presId="urn:microsoft.com/office/officeart/2008/layout/LinedList"/>
    <dgm:cxn modelId="{0E410706-7DF8-3A47-A598-407A9A0B2B6F}" type="presParOf" srcId="{054E3939-7013-2B47-8895-1ABC6D26BB60}" destId="{F1384EBA-04A2-C946-8484-71EF46EE0C04}" srcOrd="6" destOrd="0" presId="urn:microsoft.com/office/officeart/2008/layout/LinedList"/>
    <dgm:cxn modelId="{9DC679D0-8E23-D748-9B2B-661FFC74CFC5}" type="presParOf" srcId="{054E3939-7013-2B47-8895-1ABC6D26BB60}" destId="{6896DE3B-5F68-FA48-96CF-81FC1886B578}" srcOrd="7" destOrd="0" presId="urn:microsoft.com/office/officeart/2008/layout/LinedList"/>
    <dgm:cxn modelId="{17B491C7-4977-9548-AA70-356DF26CF526}" type="presParOf" srcId="{6896DE3B-5F68-FA48-96CF-81FC1886B578}" destId="{43FAD2BB-815D-FD4A-82CE-EA684ACDF4F8}" srcOrd="0" destOrd="0" presId="urn:microsoft.com/office/officeart/2008/layout/LinedList"/>
    <dgm:cxn modelId="{1626B7FD-CAE6-D842-80A4-E6E6BA1F1A77}" type="presParOf" srcId="{6896DE3B-5F68-FA48-96CF-81FC1886B578}" destId="{F1B982CB-643E-F94F-9A0C-ABF337508512}" srcOrd="1" destOrd="0" presId="urn:microsoft.com/office/officeart/2008/layout/LinedList"/>
    <dgm:cxn modelId="{F068F7B7-0C61-BA46-A626-CE841BFA7F4C}" type="presParOf" srcId="{054E3939-7013-2B47-8895-1ABC6D26BB60}" destId="{63DADCF7-538F-DC4A-8277-48D256737CED}" srcOrd="8" destOrd="0" presId="urn:microsoft.com/office/officeart/2008/layout/LinedList"/>
    <dgm:cxn modelId="{96FCC01B-CD07-1546-985E-A84E037AEFD9}" type="presParOf" srcId="{054E3939-7013-2B47-8895-1ABC6D26BB60}" destId="{A9E58E21-CD2F-8440-88EF-C77A3048BE32}" srcOrd="9" destOrd="0" presId="urn:microsoft.com/office/officeart/2008/layout/LinedList"/>
    <dgm:cxn modelId="{50DC441A-AA73-EC4B-89C1-DD59FC37EE10}" type="presParOf" srcId="{A9E58E21-CD2F-8440-88EF-C77A3048BE32}" destId="{F062CA71-A52E-7843-9262-42A707B69AB3}" srcOrd="0" destOrd="0" presId="urn:microsoft.com/office/officeart/2008/layout/LinedList"/>
    <dgm:cxn modelId="{B3DCC230-4B13-CD48-A253-326DC85F59A9}" type="presParOf" srcId="{A9E58E21-CD2F-8440-88EF-C77A3048BE32}" destId="{59DCF990-F761-714C-BE09-5D4091C044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F3890-D500-49DF-8F40-414772F66031}">
      <dsp:nvSpPr>
        <dsp:cNvPr id="0" name=""/>
        <dsp:cNvSpPr/>
      </dsp:nvSpPr>
      <dsp:spPr>
        <a:xfrm>
          <a:off x="0" y="0"/>
          <a:ext cx="3136319" cy="1254527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Žáci v riziku poruchy chování</a:t>
          </a:r>
        </a:p>
      </dsp:txBody>
      <dsp:txXfrm>
        <a:off x="627264" y="0"/>
        <a:ext cx="1881792" cy="1254527"/>
      </dsp:txXfrm>
    </dsp:sp>
    <dsp:sp modelId="{5B3CE236-FFF9-4F8A-81DA-A0EB2C8EC7F9}">
      <dsp:nvSpPr>
        <dsp:cNvPr id="0" name=""/>
        <dsp:cNvSpPr/>
      </dsp:nvSpPr>
      <dsp:spPr>
        <a:xfrm>
          <a:off x="2928926" y="23832"/>
          <a:ext cx="3136319" cy="1254527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Žáci s problémy v chování</a:t>
          </a:r>
        </a:p>
      </dsp:txBody>
      <dsp:txXfrm>
        <a:off x="3556190" y="23832"/>
        <a:ext cx="1881792" cy="1254527"/>
      </dsp:txXfrm>
    </dsp:sp>
    <dsp:sp modelId="{66AC81F1-A42D-434B-A14D-3EB71A5B6CC6}">
      <dsp:nvSpPr>
        <dsp:cNvPr id="0" name=""/>
        <dsp:cNvSpPr/>
      </dsp:nvSpPr>
      <dsp:spPr>
        <a:xfrm>
          <a:off x="5650522" y="0"/>
          <a:ext cx="3136319" cy="1254527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Žáci s poruchou chování</a:t>
          </a:r>
        </a:p>
      </dsp:txBody>
      <dsp:txXfrm>
        <a:off x="6277786" y="0"/>
        <a:ext cx="1881792" cy="1254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017B3-1DEF-48FE-92C6-2D95FC0E46E6}">
      <dsp:nvSpPr>
        <dsp:cNvPr id="0" name=""/>
        <dsp:cNvSpPr/>
      </dsp:nvSpPr>
      <dsp:spPr>
        <a:xfrm>
          <a:off x="2044800" y="376271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371D9-5C5D-4319-95BE-D9F104B0DE93}">
      <dsp:nvSpPr>
        <dsp:cNvPr id="0" name=""/>
        <dsp:cNvSpPr/>
      </dsp:nvSpPr>
      <dsp:spPr>
        <a:xfrm>
          <a:off x="2512800" y="84427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A2E0C-2F9A-459D-BA6E-171E7D2EDE73}">
      <dsp:nvSpPr>
        <dsp:cNvPr id="0" name=""/>
        <dsp:cNvSpPr/>
      </dsp:nvSpPr>
      <dsp:spPr>
        <a:xfrm>
          <a:off x="1342800" y="325627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b="1" kern="1200"/>
            <a:t>naplnění potenciality </a:t>
          </a:r>
          <a:r>
            <a:rPr lang="cs-CZ" sz="1200" kern="1200"/>
            <a:t>každého žáka</a:t>
          </a:r>
          <a:endParaRPr lang="en-US" sz="1200" kern="1200"/>
        </a:p>
      </dsp:txBody>
      <dsp:txXfrm>
        <a:off x="1342800" y="3256272"/>
        <a:ext cx="3600000" cy="720000"/>
      </dsp:txXfrm>
    </dsp:sp>
    <dsp:sp modelId="{25410A5E-B51C-472C-BE80-856FF4C56BFF}">
      <dsp:nvSpPr>
        <dsp:cNvPr id="0" name=""/>
        <dsp:cNvSpPr/>
      </dsp:nvSpPr>
      <dsp:spPr>
        <a:xfrm>
          <a:off x="6274800" y="376271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9554C-2B71-4070-9232-BE64DD3B4DED}">
      <dsp:nvSpPr>
        <dsp:cNvPr id="0" name=""/>
        <dsp:cNvSpPr/>
      </dsp:nvSpPr>
      <dsp:spPr>
        <a:xfrm>
          <a:off x="6742800" y="84427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0AC37-5D1D-44B0-B8BD-23C1F5208D01}">
      <dsp:nvSpPr>
        <dsp:cNvPr id="0" name=""/>
        <dsp:cNvSpPr/>
      </dsp:nvSpPr>
      <dsp:spPr>
        <a:xfrm>
          <a:off x="5572800" y="325627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žáci s problémy v chování jsou skupinou nejobtížněji vzdělavatelnou ve školách hlavního proudu (zatěžují výuku ve třídách) – </a:t>
          </a:r>
          <a:r>
            <a:rPr lang="cs-CZ" sz="1200" b="1" kern="1200"/>
            <a:t>zapojení všech do škol hlavního proudu</a:t>
          </a:r>
          <a:endParaRPr lang="en-US" sz="1200" kern="1200"/>
        </a:p>
      </dsp:txBody>
      <dsp:txXfrm>
        <a:off x="5572800" y="3256272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77C2A-F6A7-44D6-809A-57920BD98FAC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2EFB8-7213-4CE4-9597-7AE3BF670628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8D4D1-4B41-41A5-ACE6-78DA84ECE40A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odpovědnost školské praxe za vytváření </a:t>
          </a:r>
          <a:r>
            <a:rPr lang="cs-CZ" sz="1200" b="1" kern="1200"/>
            <a:t>příležitostí k učení, k posilování kompetencí, k rozvoji profesních dovedností</a:t>
          </a:r>
          <a:endParaRPr lang="en-US" sz="1200" kern="1200"/>
        </a:p>
      </dsp:txBody>
      <dsp:txXfrm>
        <a:off x="1342800" y="3255669"/>
        <a:ext cx="3600000" cy="720000"/>
      </dsp:txXfrm>
    </dsp:sp>
    <dsp:sp modelId="{11FF793A-459C-440E-A38D-9A6E06B6E205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70E91-FFB4-4799-B7AB-6760F94AAB2C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DD565-D100-4401-9AAF-5F7B37BEF452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b="1" kern="1200"/>
            <a:t>cíl: </a:t>
          </a:r>
          <a:r>
            <a:rPr lang="cs-CZ" sz="1200" kern="1200"/>
            <a:t>podpora dítěte s dispozicemi k poruchám chování v jeho </a:t>
          </a:r>
          <a:r>
            <a:rPr lang="cs-CZ" sz="1200" b="1" kern="1200"/>
            <a:t>aktivním přístupu k vlastnímu vzdělání</a:t>
          </a:r>
          <a:r>
            <a:rPr lang="cs-CZ" sz="1200" kern="1200"/>
            <a:t>, aby dosáhlo na svůj </a:t>
          </a:r>
          <a:r>
            <a:rPr lang="cs-CZ" sz="1200" b="1" kern="1200"/>
            <a:t>vzdělávací potenciál</a:t>
          </a:r>
          <a:endParaRPr lang="en-US" sz="1200" kern="1200"/>
        </a:p>
      </dsp:txBody>
      <dsp:txXfrm>
        <a:off x="5572800" y="3255669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26EE1-127F-431D-9FAE-9FDD774F775E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4277E-AB51-498E-A0A8-C74E0AA2D091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F7318-7F55-4E02-A471-33941905BD11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respektování </a:t>
          </a:r>
          <a:r>
            <a:rPr lang="cs-CZ" sz="1700" b="1" kern="1200"/>
            <a:t>úkolů a rizik socializačního procesu</a:t>
          </a:r>
          <a:r>
            <a:rPr lang="cs-CZ" sz="1700" kern="1200"/>
            <a:t> dítěte</a:t>
          </a:r>
          <a:endParaRPr lang="en-US" sz="1700" kern="1200"/>
        </a:p>
      </dsp:txBody>
      <dsp:txXfrm>
        <a:off x="1342800" y="3255669"/>
        <a:ext cx="3600000" cy="720000"/>
      </dsp:txXfrm>
    </dsp:sp>
    <dsp:sp modelId="{9EBBBF6D-BEDE-4F5C-9B4A-9AA56A156CF8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374C7F-3109-4CFB-950B-5A9B9D1A1271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02905-F2DC-4879-ABA6-6C43813374DE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využití </a:t>
          </a:r>
          <a:r>
            <a:rPr lang="cs-CZ" sz="1700" b="1" kern="1200"/>
            <a:t>možností a příležitostí</a:t>
          </a:r>
          <a:r>
            <a:rPr lang="cs-CZ" sz="1700" kern="1200"/>
            <a:t>, které dítě dostává ve svém přirozeném sociálním prostředí</a:t>
          </a:r>
          <a:endParaRPr lang="en-US" sz="1700" kern="1200"/>
        </a:p>
      </dsp:txBody>
      <dsp:txXfrm>
        <a:off x="5572800" y="3255669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B8EA1-4095-C44F-99C2-39AC7C31E45C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ABA62-524D-FB41-966F-34A7357C06A9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nepřipravenost na vstup do školy + neschopnost přizpůsobit se požadavkům </a:t>
          </a:r>
          <a:endParaRPr lang="en-US" sz="2400" kern="1200"/>
        </a:p>
      </dsp:txBody>
      <dsp:txXfrm>
        <a:off x="0" y="531"/>
        <a:ext cx="10515600" cy="870055"/>
      </dsp:txXfrm>
    </dsp:sp>
    <dsp:sp modelId="{309DF5D9-1CC8-5345-8BA4-746E0533B01E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99978-88AB-5248-8BC6-6C68E1DD65F8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nedostatek pozitivní interakce se spolužáky a učiteli </a:t>
          </a:r>
          <a:endParaRPr lang="en-US" sz="2400" kern="1200" dirty="0"/>
        </a:p>
      </dsp:txBody>
      <dsp:txXfrm>
        <a:off x="0" y="870586"/>
        <a:ext cx="10515600" cy="870055"/>
      </dsp:txXfrm>
    </dsp:sp>
    <dsp:sp modelId="{0CBE013E-0E20-2945-8D6D-990378CCA763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E84E8-FDFD-194D-9463-37D33B2BE48C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neúspěch a izolace</a:t>
          </a:r>
          <a:endParaRPr lang="en-US" sz="2400" kern="1200" dirty="0"/>
        </a:p>
      </dsp:txBody>
      <dsp:txXfrm>
        <a:off x="0" y="1740641"/>
        <a:ext cx="10515600" cy="870055"/>
      </dsp:txXfrm>
    </dsp:sp>
    <dsp:sp modelId="{F1384EBA-04A2-C946-8484-71EF46EE0C04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AD2BB-815D-FD4A-82CE-EA684ACDF4F8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vyhledávání ostatních dětí s podobnými potížemi (problémové vrstevnické party)</a:t>
          </a:r>
          <a:endParaRPr lang="en-US" sz="2400" kern="1200"/>
        </a:p>
      </dsp:txBody>
      <dsp:txXfrm>
        <a:off x="0" y="2610696"/>
        <a:ext cx="10515600" cy="870055"/>
      </dsp:txXfrm>
    </dsp:sp>
    <dsp:sp modelId="{63DADCF7-538F-DC4A-8277-48D256737CED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2CA71-A52E-7843-9262-42A707B69AB3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bludný kruh neúspěchu</a:t>
          </a:r>
          <a:endParaRPr lang="en-US" sz="2400" kern="1200"/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50857-F2E3-1F40-81AB-A709580B0E76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10F2-5C18-D84F-904C-3EAA8921E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4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59D9D6C5-1FF1-5746-A82A-3446C53FAF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8A0C587-7237-7C43-92CB-72930ED8AD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25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9AA091F5-1639-A04B-9825-2B89C81D18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47EB753-53B2-1349-902B-2EC290CF2B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35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B19429AA-7D6D-844D-BC0D-DCB01303CC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BF5E04-DC56-524A-9CF9-BF3D965855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3133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CEC7504-79BF-8C48-8B15-87E90A2095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4361CFB-0EAA-EE45-B503-969EEEFE91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7139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94CBB02-B7EE-E346-86F6-D5EF055FC2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39F5E52-3826-694D-A1F3-9B4063FC346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2638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7BEB3B77-CC6B-2E4A-A0FD-AA45B797A0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162735F-7F27-F24A-B407-AB448014DF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102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F5B3E-181F-944A-B10A-1B2680BAF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86D6DF-ACA3-D54E-A5EF-A718459CF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CB796-2CBB-FB49-9FD4-4E987B16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D576DE-5D4D-5F4D-AEE2-ACCB50BB3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48078A-9386-DF45-97F2-7640641D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4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EB5A9-D692-4C4F-9A4D-D51B64451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7AD764-C29E-924E-8EA7-FDF846B95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E6DBCE-00B4-E948-AA73-C8BF7B8BF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E6805-C8C8-374B-B43A-B3BD12080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0382F-3E48-FF4A-B427-C81FDA8A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0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F7D5727-6F81-C943-BEB7-BCED0C4EA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8D5BF0-8067-7F40-988E-268871F99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73ACEB-26E4-464A-BFF3-B783B36A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199034-9066-464C-A25C-B2D18143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0FD1A-F2F2-4343-A4F8-B343083C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46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C4B2E-47A4-F444-A4A3-D15EC1110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D6FFD0-F04B-7347-8211-8802D107A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B69DEA-71B1-904A-83FB-E19629595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986FF4-519C-CE4E-9E91-0D23E3CA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B38B09-B9D2-1248-AF43-CD9F395B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3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13E01-DC53-BC4B-92E8-B3E7F0E1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11B729-265C-F144-8123-4FD0AB9B4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9BDDC8-CF91-864F-9E41-53AB9C0E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CC397-D719-6E4E-9862-8AB38372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6C1523-F6C0-A043-BD3C-FBAE54570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5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974C7-8DD0-E546-8122-B66C4B4E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9436F-774E-7D4C-BD75-4336D6F4B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678AF0-1165-1E4B-9582-30D2E30A7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AC39D-B0BD-7249-8A0E-3D958159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BA337C-1D01-8F46-9A11-A87CFFE1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B19B47-E30C-9742-B0AB-8FC2DAE5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5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76691-9E3B-6F44-86E3-FBA4676D6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02ECEC-9A91-2F4E-AF9F-885092E87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042DEB-D61F-2D4F-BE84-F1170065A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B3BDB1-4722-1646-8FCF-6F0383C3A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C248FF-36BF-544D-8768-FA2BF1EB0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D4B5CC-E1B8-8245-82E5-B4F33FCDC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55C0D9-7E42-254A-BB9E-A8FE574F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386013-B60C-5A4A-8C00-82B3E292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4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65634-C2E4-FB40-9B89-FD090748C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3AB87F-0CC0-D045-A85D-346A4761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4AF86C-8C6F-D84F-BF44-CD8525A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0B517A-B095-5A42-82E2-9A654A63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462CFA2-56BE-2842-ABE5-47E0D24F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D2BD44-C09A-DF4A-9C5E-944EFBB2A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21E007-8DF3-6946-BD8D-1FB0A74F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73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8AB25-355D-BE4F-911E-1287A876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5E03F-82B0-6C47-AFFB-7CC1007C6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3DC834-BF39-6A4E-83C7-5E1029A39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7B9093-17D8-6E48-9617-F52CA341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CCD0CB-3EC7-D64A-AAAE-528CBC4C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35C556-07C5-EB40-8194-6641B1C4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26395-C15F-064E-A56E-B8D9D15BF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6DACDB-12FA-8E44-8E4A-E25868F17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501732-2595-0A48-A860-13962855F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71A762-7736-D546-A11D-CE0B60C2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A5662A-CC6F-914B-B5D6-09922529C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2355ED-969D-BC45-837C-623381EE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6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E4A922-B4E7-B84D-A2AB-91F3ED7C9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9A79FF-FE63-5E43-A882-195EA2C02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2AFB84-633A-6C47-A1F5-113CA34F7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A7365-2F89-E54B-BF07-0B642176DD27}" type="datetimeFigureOut">
              <a:rPr lang="cs-CZ" smtClean="0"/>
              <a:t>03.05.20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E26D26-C918-9749-B292-C11036AA5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50CD0-36A0-AF45-A809-AA96D83ED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8577-C0A0-1D45-93ED-236C48F1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0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3ABBF5-1FDD-2848-A239-DD86668AB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Souhrn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D260E9E-85FD-2642-8635-7DA704A4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8"/>
            <a:ext cx="6589707" cy="995328"/>
          </a:xfrm>
        </p:spPr>
        <p:txBody>
          <a:bodyPr>
            <a:normAutofit/>
          </a:bodyPr>
          <a:lstStyle/>
          <a:p>
            <a:pPr algn="r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semestr jaro 2020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Arc 96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70AF704D-5D01-884C-88C0-D2F91E66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Prevence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E89B918-0313-024F-B4B4-272337292E6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Předcházet konfliktu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Mapovat provokující chování (co?, kdo?, jak? – záznam může pomoci problém řešit)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Plánovat dopředu své reakce (ty nepromyšlené jsou často instinktivní, emotivní, pod vlivem stresu a žákovy provokace ještě posílí)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Oceňovat správné chování (nevšímat si pouze toho negativního)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Nesnižovat nároky učiva (mylné je domnívat se, že dostanou-li žáci snazší úkoly, budou se chovat dobře; naopak očekávat, že zvládnou víc, a víc jim „nakládat“, diferencovat cíle podle možností)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sz="2600"/>
              <a:t>Oslovit odborníka</a:t>
            </a:r>
          </a:p>
          <a:p>
            <a:pPr marL="341313" indent="-34131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600"/>
          </a:p>
          <a:p>
            <a:pPr marL="341313" indent="-34131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368566994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E3ED25B6-9868-5B49-AA26-E802C888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Čtyři základní strategie práce s incidentem </a:t>
            </a:r>
            <a:br>
              <a:rPr lang="cs-CZ" altLang="cs-CZ"/>
            </a:br>
            <a:r>
              <a:rPr lang="cs-CZ" altLang="cs-CZ"/>
              <a:t>a) aktuálně při konfliktu ve třídě</a:t>
            </a:r>
          </a:p>
        </p:txBody>
      </p:sp>
      <p:sp>
        <p:nvSpPr>
          <p:cNvPr id="138" name="Arc 13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89A5169-CFD2-F04C-963B-F112DEFC74FC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608013" indent="-608013">
              <a:spcBef>
                <a:spcPts val="450"/>
              </a:spcBef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„Není to vždy osobní“ – vyhnout se personalizaci (zůstat v klidu, vychladnout, situaci promyslet – zda nevyžaduje vyšší stupeň intervence)</a:t>
            </a:r>
          </a:p>
          <a:p>
            <a:pPr marL="608013" indent="-608013">
              <a:spcBef>
                <a:spcPts val="450"/>
              </a:spcBef>
              <a:buFont typeface="+mj-lt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Izolovat provokujícího žáka (provokace je často iniciovaná jednotlivcem, skupina přihlíží a podporuje)</a:t>
            </a:r>
          </a:p>
          <a:p>
            <a:pPr marL="1371600" lvl="2" indent="-457200">
              <a:spcBef>
                <a:spcPts val="450"/>
              </a:spcBef>
              <a:buFont typeface="Wingdings" pitchFamily="2" charset="2"/>
              <a:buChar char="§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Nepřipustit „divadlo“ tj. zabavit obecenstvo (ostatní mohou pokračovat v učení)</a:t>
            </a:r>
          </a:p>
          <a:p>
            <a:pPr marL="1371600" lvl="2" indent="-457200">
              <a:spcBef>
                <a:spcPts val="450"/>
              </a:spcBef>
              <a:buFont typeface="Wingdings" pitchFamily="2" charset="2"/>
              <a:buChar char="§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Změnit činnost (odvést pozornost od nevhodného chování)</a:t>
            </a:r>
          </a:p>
          <a:p>
            <a:pPr marL="1371600" lvl="2" indent="-457200">
              <a:spcBef>
                <a:spcPts val="450"/>
              </a:spcBef>
              <a:buFont typeface="Wingdings" pitchFamily="2" charset="2"/>
              <a:buChar char="§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Nevyzdvihovat negativní chování (zbytečně na ně neupozorňovat; může zamezit jeho prohloubení)</a:t>
            </a:r>
          </a:p>
          <a:p>
            <a:pPr marL="1371600" lvl="2" indent="-457200">
              <a:spcBef>
                <a:spcPts val="450"/>
              </a:spcBef>
              <a:buFont typeface="Wingdings" pitchFamily="2" charset="2"/>
              <a:buChar char="§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cs-CZ"/>
              <a:t>Odložit (Říct: „To, cos řekl/udělal, není vhodné, nelíbí se mně, promluvíme si o tom později,(přesně vymezit, kdy si to řekneme - přijď za mnou v 1 hodinu do kabinetu, sborovny) teď pokračujeme ve výuce)</a:t>
            </a:r>
          </a:p>
        </p:txBody>
      </p:sp>
    </p:spTree>
    <p:extLst>
      <p:ext uri="{BB962C8B-B14F-4D97-AF65-F5344CB8AC3E}">
        <p14:creationId xmlns:p14="http://schemas.microsoft.com/office/powerpoint/2010/main" val="333918060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41" name="Rectangle 1">
            <a:extLst>
              <a:ext uri="{FF2B5EF4-FFF2-40B4-BE49-F238E27FC236}">
                <a16:creationId xmlns:a16="http://schemas.microsoft.com/office/drawing/2014/main" id="{1D5AAC29-5C21-3B45-AE05-7A6A3BA30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/>
              <a:t>Čtyři základní strategie práce s incidentem </a:t>
            </a:r>
            <a:br>
              <a:rPr lang="cs-CZ"/>
            </a:br>
            <a:r>
              <a:rPr lang="cs-CZ"/>
              <a:t>b) následně při pohovoru s žákem, studentem 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D0F497C7-2EDA-E243-B315-5FE0C4722A9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93077" indent="-514350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4. Naslouchat, verbalizovat </a:t>
            </a:r>
          </a:p>
          <a:p>
            <a:pPr marL="493077" indent="-514350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Preferovat otázky Co, jak, popiš – orientují pozornost na situaci ABC </a:t>
            </a:r>
          </a:p>
          <a:p>
            <a:pPr marL="493077" indent="-514350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„Jak ses cítil?“ než „Co se stalo?“; </a:t>
            </a:r>
          </a:p>
          <a:p>
            <a:pPr marL="493077" indent="-514350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(Otázky proč? Minimálně – odvádí pozornost k obhajobě, snižují odpovědnost za incident v myšlenkových procesech žáka)</a:t>
            </a:r>
          </a:p>
          <a:p>
            <a:pPr marL="320040" indent="-341313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5. Odůvodnit rozhodnutí o dalším řešení, následku (aby bylo pro žáky srozumitelné, co z něj plyne)</a:t>
            </a:r>
          </a:p>
          <a:p>
            <a:pPr marL="320040" indent="-341313">
              <a:spcBef>
                <a:spcPts val="450"/>
              </a:spcBef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účinné je žáka zapojit – navrhni, jak bys mohl daný incident napravit?</a:t>
            </a:r>
          </a:p>
          <a:p>
            <a:pPr marL="320040" indent="-341313">
              <a:spcBef>
                <a:spcPts val="450"/>
              </a:spcBef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Dohoda o řešení – ústní, písemná</a:t>
            </a:r>
          </a:p>
          <a:p>
            <a:pPr marL="320040" indent="-341313">
              <a:spcBef>
                <a:spcPts val="450"/>
              </a:spcBef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sz="2600"/>
              <a:t>Reflexe – následně je nezbytné vyhodnotit dohodu a úspěšnost řešení </a:t>
            </a:r>
          </a:p>
          <a:p>
            <a:pPr marL="320040" indent="-341313">
              <a:spcBef>
                <a:spcPts val="450"/>
              </a:spcBef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  <a:p>
            <a:pPr marL="320040" indent="-341313">
              <a:spcBef>
                <a:spcPts val="450"/>
              </a:spcBef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  <a:p>
            <a:pPr marL="320040" indent="-341313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  <a:p>
            <a:pPr marL="320040" indent="-341313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  <a:p>
            <a:pPr marL="320040" indent="-341313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  <a:p>
            <a:pPr marL="320040" indent="-341313">
              <a:spcBef>
                <a:spcPts val="4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313541608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25B74736-25B2-CD46-AF7E-AD5E9ACA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Doplňující strategie 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FD1B07A-4361-B64E-8BF0-74745A1D57C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Pozor na nebezpečí „škatulkování“ (žák se pak „nálepky“ nezbaví)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Žáci s PCH u některých učitelů „nezlobí“ (vhodné zjistit, co pro to daní učitelé dělají)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Vytěžit z „negativního“ (žákových negativních projevů může být využito pozitivně, pokud se např. přeznačkují)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Možnost IVP (je zde zahrnuto i chování) 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Pojmenování pocitů žáka (myslet však na soukromí – ne o všech pocitech se hovoří snadno; žáci se pak mohou o svých pocitech sami rozhovořit)</a:t>
            </a:r>
          </a:p>
        </p:txBody>
      </p:sp>
    </p:spTree>
    <p:extLst>
      <p:ext uri="{BB962C8B-B14F-4D97-AF65-F5344CB8AC3E}">
        <p14:creationId xmlns:p14="http://schemas.microsoft.com/office/powerpoint/2010/main" val="224680542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100"/>
              <a:t>Klíčové rysy školy efektivně zvládající kázeňské problémy  (</a:t>
            </a:r>
            <a:r>
              <a:rPr lang="cs-CZ" sz="4100" err="1"/>
              <a:t>Charleton</a:t>
            </a:r>
            <a:r>
              <a:rPr lang="cs-CZ" sz="4100"/>
              <a:t> a David, dle Vojtová 2001)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cs-CZ" sz="900"/>
          </a:p>
          <a:p>
            <a:endParaRPr lang="cs-CZ" sz="900"/>
          </a:p>
          <a:p>
            <a:pPr>
              <a:spcAft>
                <a:spcPts val="600"/>
              </a:spcAft>
            </a:pPr>
            <a:r>
              <a:rPr lang="cs-CZ" sz="900"/>
              <a:t>efektivní, konzultativní styl řízení školy, který pracuje s názorem žáků i rodičů </a:t>
            </a:r>
          </a:p>
          <a:p>
            <a:pPr>
              <a:spcAft>
                <a:spcPts val="600"/>
              </a:spcAft>
            </a:pPr>
            <a:r>
              <a:rPr lang="cs-CZ" sz="900"/>
              <a:t>jasná školní politika vzdělávání a kázně, která je smysluplná pro žáky a která je jednotně a přitom důstojně lidsky uplatňována</a:t>
            </a:r>
          </a:p>
          <a:p>
            <a:pPr>
              <a:spcAft>
                <a:spcPts val="600"/>
              </a:spcAft>
            </a:pPr>
            <a:r>
              <a:rPr lang="cs-CZ" sz="900"/>
              <a:t>diferencované učební plány 	</a:t>
            </a:r>
          </a:p>
          <a:p>
            <a:pPr>
              <a:spcAft>
                <a:spcPts val="600"/>
              </a:spcAft>
            </a:pPr>
            <a:r>
              <a:rPr lang="cs-CZ" sz="900"/>
              <a:t>vysoká ale ne nesmyslná akademická očekávání </a:t>
            </a:r>
          </a:p>
          <a:p>
            <a:pPr>
              <a:spcAft>
                <a:spcPts val="600"/>
              </a:spcAft>
            </a:pPr>
            <a:r>
              <a:rPr lang="cs-CZ" sz="900"/>
              <a:t>pozitivní přístup k žákům s vyšším využitím odměn než trestů 	</a:t>
            </a:r>
          </a:p>
          <a:p>
            <a:pPr>
              <a:spcAft>
                <a:spcPts val="600"/>
              </a:spcAft>
            </a:pPr>
            <a:r>
              <a:rPr lang="cs-CZ" sz="900"/>
              <a:t>vysoká profesionalita učitelů 	</a:t>
            </a:r>
          </a:p>
          <a:p>
            <a:pPr>
              <a:spcAft>
                <a:spcPts val="600"/>
              </a:spcAft>
            </a:pPr>
            <a:r>
              <a:rPr lang="cs-CZ" sz="900"/>
              <a:t>učební styl, který probouzí zájem a motivaci žáků 	</a:t>
            </a:r>
          </a:p>
          <a:p>
            <a:pPr>
              <a:spcAft>
                <a:spcPts val="600"/>
              </a:spcAft>
            </a:pPr>
            <a:r>
              <a:rPr lang="cs-CZ" sz="900"/>
              <a:t>upřednostňování strategií předcházejících porušování kázně ve třídě upřednostňovat před strategiemi reagujícími na porušování pravidel 	</a:t>
            </a:r>
          </a:p>
          <a:p>
            <a:pPr>
              <a:spcAft>
                <a:spcPts val="600"/>
              </a:spcAft>
            </a:pPr>
            <a:r>
              <a:rPr lang="cs-CZ" sz="900"/>
              <a:t>vztah založený na úctě a ochotě poskytnout podporu mezi všemi dospělými a žáky školy 	</a:t>
            </a:r>
          </a:p>
          <a:p>
            <a:pPr>
              <a:spcAft>
                <a:spcPts val="600"/>
              </a:spcAft>
            </a:pPr>
            <a:r>
              <a:rPr lang="cs-CZ" sz="900"/>
              <a:t>angažovanost žáků na školním životě s poskytnutím odpovědnosti žákům </a:t>
            </a:r>
          </a:p>
          <a:p>
            <a:pPr>
              <a:spcAft>
                <a:spcPts val="600"/>
              </a:spcAft>
            </a:pPr>
            <a:r>
              <a:rPr lang="cs-CZ" sz="900"/>
              <a:t>efektivní sytém náboženské výuky 	</a:t>
            </a:r>
          </a:p>
          <a:p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390489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1B0EA159-275A-0940-BAF6-9204D0E46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1" y="1"/>
            <a:ext cx="8393113" cy="1285875"/>
          </a:xfrm>
        </p:spPr>
        <p:txBody>
          <a:bodyPr/>
          <a:lstStyle/>
          <a:p>
            <a:pPr>
              <a:defRPr/>
            </a:pPr>
            <a:r>
              <a:rPr sz="280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Rizika vývoje poruchy chování z perspektivy bariér  </a:t>
            </a:r>
            <a:br>
              <a:rPr lang="cs-CZ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sz="280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v učení a výuce </a:t>
            </a:r>
            <a:r>
              <a:rPr sz="120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(Helus, Pelikán, 1984, Kauffman, 2005, Lane, Gresham, 2002, Schütz, 2005, Visser, 2009</a:t>
            </a:r>
            <a:r>
              <a:rPr lang="cs-CZ" sz="1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sz="140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9" name="Zástupný symbol pro obsah 4">
            <a:extLst>
              <a:ext uri="{FF2B5EF4-FFF2-40B4-BE49-F238E27FC236}">
                <a16:creationId xmlns:a16="http://schemas.microsoft.com/office/drawing/2014/main" id="{44C2543F-57E4-D44C-AF3F-DCB1D5759506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738282" y="1809740"/>
          <a:ext cx="8786842" cy="1619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TextovéPole 9">
            <a:extLst>
              <a:ext uri="{FF2B5EF4-FFF2-40B4-BE49-F238E27FC236}">
                <a16:creationId xmlns:a16="http://schemas.microsoft.com/office/drawing/2014/main" id="{377762C6-BAAD-E14B-90F4-3B28CED0B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2286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83B8BA3-C56A-5146-9CC6-316768AAFFBE}"/>
              </a:ext>
            </a:extLst>
          </p:cNvPr>
          <p:cNvSpPr/>
          <p:nvPr/>
        </p:nvSpPr>
        <p:spPr>
          <a:xfrm>
            <a:off x="1809750" y="3429000"/>
            <a:ext cx="2071688" cy="3143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Znevýhodnění, sociální, zdravotní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dispozice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Odlišné 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příležitosti,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zkušenosti, kompetence  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213DEFD-4C0C-E64B-A355-B2B660EE39D8}"/>
              </a:ext>
            </a:extLst>
          </p:cNvPr>
          <p:cNvSpPr/>
          <p:nvPr/>
        </p:nvSpPr>
        <p:spPr>
          <a:xfrm>
            <a:off x="5095875" y="3429000"/>
            <a:ext cx="2071688" cy="3143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Neschopnost přizpůsobit se očekávání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Nedostatek pozitivní interakce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Negativní sebehodnocení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Syndrom bludného kruhu  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098A848-480E-1E4B-B0C8-B2024C7E5A8B}"/>
              </a:ext>
            </a:extLst>
          </p:cNvPr>
          <p:cNvSpPr/>
          <p:nvPr/>
        </p:nvSpPr>
        <p:spPr>
          <a:xfrm>
            <a:off x="8239125" y="3357563"/>
            <a:ext cx="2071688" cy="3143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Rezignace na školní úspěch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Pozice „outsidera“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Negativní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sebeobraz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Interakce a</a:t>
            </a:r>
          </a:p>
          <a:p>
            <a:pPr algn="ctr" eaLnBrk="1" hangingPunct="1">
              <a:defRPr/>
            </a:pPr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vazby na problémové žáky</a:t>
            </a:r>
          </a:p>
          <a:p>
            <a:pPr algn="ctr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Šipka doprava 13">
            <a:extLst>
              <a:ext uri="{FF2B5EF4-FFF2-40B4-BE49-F238E27FC236}">
                <a16:creationId xmlns:a16="http://schemas.microsoft.com/office/drawing/2014/main" id="{669B8E7F-8165-F049-B572-DA9F54A2247D}"/>
              </a:ext>
            </a:extLst>
          </p:cNvPr>
          <p:cNvSpPr/>
          <p:nvPr/>
        </p:nvSpPr>
        <p:spPr>
          <a:xfrm>
            <a:off x="4024314" y="3714750"/>
            <a:ext cx="1000125" cy="952500"/>
          </a:xfrm>
          <a:prstGeom prst="rightArrow">
            <a:avLst>
              <a:gd name="adj1" fmla="val 50000"/>
              <a:gd name="adj2" fmla="val 45152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latin typeface="Calibri" pitchFamily="34" charset="0"/>
              </a:rPr>
              <a:t>riziko</a:t>
            </a:r>
          </a:p>
        </p:txBody>
      </p:sp>
      <p:sp>
        <p:nvSpPr>
          <p:cNvPr id="15" name="Šipka doprava 14">
            <a:extLst>
              <a:ext uri="{FF2B5EF4-FFF2-40B4-BE49-F238E27FC236}">
                <a16:creationId xmlns:a16="http://schemas.microsoft.com/office/drawing/2014/main" id="{C58D6B84-C6FA-FF42-AFD4-77EE90273D36}"/>
              </a:ext>
            </a:extLst>
          </p:cNvPr>
          <p:cNvSpPr/>
          <p:nvPr/>
        </p:nvSpPr>
        <p:spPr>
          <a:xfrm>
            <a:off x="7239000" y="3714750"/>
            <a:ext cx="928688" cy="952500"/>
          </a:xfrm>
          <a:prstGeom prst="right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latin typeface="Calibri" pitchFamily="34" charset="0"/>
              </a:rPr>
              <a:t>riziko</a:t>
            </a:r>
          </a:p>
        </p:txBody>
      </p:sp>
      <p:sp>
        <p:nvSpPr>
          <p:cNvPr id="17" name="Šipka doprava 16">
            <a:extLst>
              <a:ext uri="{FF2B5EF4-FFF2-40B4-BE49-F238E27FC236}">
                <a16:creationId xmlns:a16="http://schemas.microsoft.com/office/drawing/2014/main" id="{E49DDA52-7FFC-6F4B-9DF6-09322BCE82E0}"/>
              </a:ext>
            </a:extLst>
          </p:cNvPr>
          <p:cNvSpPr/>
          <p:nvPr/>
        </p:nvSpPr>
        <p:spPr>
          <a:xfrm>
            <a:off x="4024314" y="5348288"/>
            <a:ext cx="992187" cy="7683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latin typeface="Calibri" pitchFamily="34" charset="0"/>
              </a:rPr>
              <a:t>SVP</a:t>
            </a:r>
          </a:p>
        </p:txBody>
      </p:sp>
      <p:sp>
        <p:nvSpPr>
          <p:cNvPr id="16" name="Šipka doprava 15">
            <a:extLst>
              <a:ext uri="{FF2B5EF4-FFF2-40B4-BE49-F238E27FC236}">
                <a16:creationId xmlns:a16="http://schemas.microsoft.com/office/drawing/2014/main" id="{1E291957-F31D-D24C-BBDF-59832E5E1330}"/>
              </a:ext>
            </a:extLst>
          </p:cNvPr>
          <p:cNvSpPr/>
          <p:nvPr/>
        </p:nvSpPr>
        <p:spPr>
          <a:xfrm>
            <a:off x="7239000" y="5286375"/>
            <a:ext cx="928688" cy="76835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latin typeface="Calibri" pitchFamily="34" charset="0"/>
              </a:rPr>
              <a:t>SVP</a:t>
            </a:r>
          </a:p>
        </p:txBody>
      </p:sp>
    </p:spTree>
    <p:extLst>
      <p:ext uri="{BB962C8B-B14F-4D97-AF65-F5344CB8AC3E}">
        <p14:creationId xmlns:p14="http://schemas.microsoft.com/office/powerpoint/2010/main" val="346984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93E9E2D-E288-8144-8C22-B85D53BC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Individualizace výuky</a:t>
            </a:r>
            <a:endParaRPr lang="cs-CZ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26628" name="Rectangle 3">
            <a:extLst>
              <a:ext uri="{FF2B5EF4-FFF2-40B4-BE49-F238E27FC236}">
                <a16:creationId xmlns:a16="http://schemas.microsoft.com/office/drawing/2014/main" id="{C0BB8AF1-F94C-44D4-BCCC-45001ED153D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098362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808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939F43D-C165-1A42-9BA3-16D85CA30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</a:rPr>
              <a:t>Perspektivní přístup</a:t>
            </a:r>
            <a:endParaRPr lang="cs-CZ" altLang="cs-CZ">
              <a:latin typeface="Calibri" panose="020F0502020204030204" pitchFamily="34" charset="0"/>
            </a:endParaRPr>
          </a:p>
        </p:txBody>
      </p:sp>
      <p:graphicFrame>
        <p:nvGraphicFramePr>
          <p:cNvPr id="28676" name="Rectangle 3">
            <a:extLst>
              <a:ext uri="{FF2B5EF4-FFF2-40B4-BE49-F238E27FC236}">
                <a16:creationId xmlns:a16="http://schemas.microsoft.com/office/drawing/2014/main" id="{13BE6782-E5AC-4234-B857-41EDF8213A49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60523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30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92A8761D-293C-E74E-89BE-706E6376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</a:rPr>
              <a:t>Životní cesta dítěte</a:t>
            </a:r>
            <a:endParaRPr lang="cs-CZ" altLang="cs-CZ">
              <a:latin typeface="Calibri" panose="020F0502020204030204" pitchFamily="34" charset="0"/>
            </a:endParaRPr>
          </a:p>
        </p:txBody>
      </p:sp>
      <p:graphicFrame>
        <p:nvGraphicFramePr>
          <p:cNvPr id="29700" name="Rectangle 3">
            <a:extLst>
              <a:ext uri="{FF2B5EF4-FFF2-40B4-BE49-F238E27FC236}">
                <a16:creationId xmlns:a16="http://schemas.microsoft.com/office/drawing/2014/main" id="{BF9A267E-6D71-4306-8A15-4B8DFFED8BF9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7097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609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AE08EC9F-7B04-3D40-A2CE-C559FEAD2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>
                <a:latin typeface="Calibri" pitchFamily="34" charset="0"/>
              </a:rPr>
              <a:t>Školní rizika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7173" name="Rectangle 3">
            <a:extLst>
              <a:ext uri="{FF2B5EF4-FFF2-40B4-BE49-F238E27FC236}">
                <a16:creationId xmlns:a16="http://schemas.microsoft.com/office/drawing/2014/main" id="{B7C5EBDB-6001-4D70-8ABC-78D4E535EC6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799417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651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45363FD-98C9-F847-9EDD-4672B4BD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4100" b="1">
                <a:latin typeface="Calibri" pitchFamily="34" charset="0"/>
              </a:rPr>
              <a:t>Děti s problémy v chování a poruchami chování</a:t>
            </a:r>
            <a:br>
              <a:rPr lang="cs-CZ" sz="4100"/>
            </a:br>
            <a:endParaRPr lang="cs-CZ" sz="4100"/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B648292-2740-EE43-B076-F987F9A9F6A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/>
          <a:p>
            <a:pPr marL="274320" indent="-274320">
              <a:buFont typeface="Wingdings 3"/>
              <a:buChar char=""/>
              <a:defRPr/>
            </a:pPr>
            <a:r>
              <a:rPr lang="cs-CZ" b="1">
                <a:latin typeface="Calibri" pitchFamily="34" charset="0"/>
              </a:rPr>
              <a:t>vývoj poruchy chování </a:t>
            </a:r>
            <a:r>
              <a:rPr lang="cs-CZ">
                <a:latin typeface="Calibri" pitchFamily="34" charset="0"/>
              </a:rPr>
              <a:t>probíhá nejčastěji od fáze působení rizikových faktorů k fázi problémového chování až k poruchám chování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cs-CZ">
                <a:latin typeface="Calibri" pitchFamily="34" charset="0"/>
              </a:rPr>
              <a:t>důležité je </a:t>
            </a:r>
            <a:r>
              <a:rPr lang="cs-CZ" b="1">
                <a:latin typeface="Calibri" pitchFamily="34" charset="0"/>
              </a:rPr>
              <a:t>včasné řešení </a:t>
            </a:r>
            <a:r>
              <a:rPr lang="cs-CZ">
                <a:latin typeface="Calibri" pitchFamily="34" charset="0"/>
              </a:rPr>
              <a:t>potíží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cs-CZ">
                <a:latin typeface="Calibri" pitchFamily="34" charset="0"/>
              </a:rPr>
              <a:t>praxe u dětí s problémy a poruchami chování má těžiště v reedukaci, diagnostice a v poradenství</a:t>
            </a:r>
          </a:p>
          <a:p>
            <a:pPr marL="274320" indent="-274320">
              <a:defRPr/>
            </a:pPr>
            <a:endParaRPr lang="cs-CZ"/>
          </a:p>
          <a:p>
            <a:pPr marL="274320" indent="-274320">
              <a:defRPr/>
            </a:pPr>
            <a:endParaRPr lang="cs-CZ"/>
          </a:p>
          <a:p>
            <a:pPr marL="274320" indent="-274320">
              <a:buNone/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64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DD26D5BE-2B09-8949-891C-EF718959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Žáci s problémy v chování jako provokující žáci</a:t>
            </a: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204A88D-F6BB-6E47-A21A-CD49CF6A8B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Zkouší hranice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Boj o moc - učitelé jsou často cílem, ale nemusí být příčinou (jsou spouštěčem, ale není v tom „nic osobního“)</a:t>
            </a:r>
          </a:p>
          <a:p>
            <a:pPr marL="341313" indent="-341313"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Nezájem o výuku - žáci pochází z různého prostředí ( (ne)podporující vzdělání, citově (ne)podnětné)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Různý stupeň osvojení sociálních dovedností</a:t>
            </a:r>
          </a:p>
          <a:p>
            <a:pPr marL="341313" indent="-341313">
              <a:spcBef>
                <a:spcPts val="450"/>
              </a:spcBef>
              <a:buFont typeface="Symbol" pitchFamily="2" charset="2"/>
              <a:buChar char="Þ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Vliv na jejich chování (pocity hněvu, bolesti, frustrace, touha po pomstě)</a:t>
            </a:r>
          </a:p>
          <a:p>
            <a:pPr marL="660400" lvl="1" indent="-341313">
              <a:spcBef>
                <a:spcPts val="450"/>
              </a:spcBef>
              <a:buFont typeface="Symbol" pitchFamily="2" charset="2"/>
              <a:buChar char="Þ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Nenaučené chování, nedoučené chování, špatně naučené chování</a:t>
            </a:r>
          </a:p>
        </p:txBody>
      </p:sp>
    </p:spTree>
    <p:extLst>
      <p:ext uri="{BB962C8B-B14F-4D97-AF65-F5344CB8AC3E}">
        <p14:creationId xmlns:p14="http://schemas.microsoft.com/office/powerpoint/2010/main" val="121244691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8C367AF9-6E27-8E43-B24D-33F7DBCAA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Příčiny „provokace“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1307448-CF9B-2844-8CAB-AD8E8ED138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Nedostatek porozumění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Pocit nespravedlnosti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Potřeba odventilovat vztek, frustraci či bezmoc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Boj o moc</a:t>
            </a:r>
          </a:p>
        </p:txBody>
      </p:sp>
    </p:spTree>
    <p:extLst>
      <p:ext uri="{BB962C8B-B14F-4D97-AF65-F5344CB8AC3E}">
        <p14:creationId xmlns:p14="http://schemas.microsoft.com/office/powerpoint/2010/main" val="140504548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963</Words>
  <Application>Microsoft Macintosh PowerPoint</Application>
  <PresentationFormat>Širokoúhlá obrazovka</PresentationFormat>
  <Paragraphs>104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Verdana</vt:lpstr>
      <vt:lpstr>Wingdings</vt:lpstr>
      <vt:lpstr>Wingdings 3</vt:lpstr>
      <vt:lpstr>Motiv Office</vt:lpstr>
      <vt:lpstr>Souhrn</vt:lpstr>
      <vt:lpstr>Rizika vývoje poruchy chování z perspektivy bariér   v učení a výuce (Helus, Pelikán, 1984, Kauffman, 2005, Lane, Gresham, 2002, Schütz, 2005, Visser, 2009)</vt:lpstr>
      <vt:lpstr>Individualizace výuky</vt:lpstr>
      <vt:lpstr>Perspektivní přístup</vt:lpstr>
      <vt:lpstr>Životní cesta dítěte</vt:lpstr>
      <vt:lpstr>Školní rizika </vt:lpstr>
      <vt:lpstr>Děti s problémy v chování a poruchami chování </vt:lpstr>
      <vt:lpstr>Žáci s problémy v chování jako provokující žáci</vt:lpstr>
      <vt:lpstr>Příčiny „provokace“</vt:lpstr>
      <vt:lpstr>Prevence</vt:lpstr>
      <vt:lpstr>Čtyři základní strategie práce s incidentem  a) aktuálně při konfliktu ve třídě</vt:lpstr>
      <vt:lpstr>Čtyři základní strategie práce s incidentem  b) následně při pohovoru s žákem, studentem </vt:lpstr>
      <vt:lpstr>Doplňující strategie </vt:lpstr>
      <vt:lpstr>Klíčové rysy školy efektivně zvládající kázeňské problémy  (Charleton a David, dle Vojtová 2001)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</dc:title>
  <dc:creator>Věra Linhartová</dc:creator>
  <cp:lastModifiedBy>Věra Linhartová</cp:lastModifiedBy>
  <cp:revision>2</cp:revision>
  <dcterms:created xsi:type="dcterms:W3CDTF">2020-05-03T06:52:21Z</dcterms:created>
  <dcterms:modified xsi:type="dcterms:W3CDTF">2020-05-03T06:56:38Z</dcterms:modified>
</cp:coreProperties>
</file>