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Posledn%C3%AD_magn%C3%A1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E172D8-1A7C-4125-A10E-F0FC888571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056531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FRANCIS SCOTT FITZGERALD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757F042-CFAF-4155-B43C-C2E1D5A19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3996966"/>
            <a:ext cx="9070848" cy="1142298"/>
          </a:xfrm>
        </p:spPr>
        <p:txBody>
          <a:bodyPr>
            <a:normAutofit/>
          </a:bodyPr>
          <a:lstStyle/>
          <a:p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(1896-1940)</a:t>
            </a:r>
          </a:p>
        </p:txBody>
      </p:sp>
      <p:pic>
        <p:nvPicPr>
          <p:cNvPr id="1026" name="Picture 2" descr="Résultat de recherche d'images pour &quot;FRANCIS SCOTT FITZGERALD&quot;">
            <a:extLst>
              <a:ext uri="{FF2B5EF4-FFF2-40B4-BE49-F238E27FC236}">
                <a16:creationId xmlns:a16="http://schemas.microsoft.com/office/drawing/2014/main" id="{8635C754-C4C5-4521-91C4-01B0482653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18301"/>
            <a:ext cx="2469586" cy="3339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ésultat de recherche d'images pour &quot;FRANCIS SCOTT FITZGERALD&quot;&quot;">
            <a:extLst>
              <a:ext uri="{FF2B5EF4-FFF2-40B4-BE49-F238E27FC236}">
                <a16:creationId xmlns:a16="http://schemas.microsoft.com/office/drawing/2014/main" id="{6046A1A4-51AA-4323-8844-3DFC57D7C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5652" y="3996966"/>
            <a:ext cx="2298848" cy="2934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637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89FAA2-B5B8-4C15-9719-BB9D3529B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57" y="358219"/>
            <a:ext cx="11293311" cy="6268824"/>
          </a:xfrm>
        </p:spPr>
        <p:txBody>
          <a:bodyPr>
            <a:normAutofit/>
          </a:bodyPr>
          <a:lstStyle/>
          <a:p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prozaik, scénárista</a:t>
            </a:r>
          </a:p>
          <a:p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irská rodina</a:t>
            </a:r>
          </a:p>
          <a:p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jeden z nejlepších autorů americké literatury</a:t>
            </a:r>
          </a:p>
          <a:p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jedním z nejvýraznějších představitelů ztracené generace. Za svého života dokončil čtyři romány: </a:t>
            </a: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prahu ráje</a:t>
            </a: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cs-CZ" sz="2800" b="1" i="1" dirty="0"/>
              <a:t>Krásní a prokletí</a:t>
            </a: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</a:t>
            </a:r>
            <a:r>
              <a:rPr lang="cs-CZ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Velký Gatsby</a:t>
            </a:r>
            <a:r>
              <a:rPr lang="cs-CZ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 </a:t>
            </a:r>
            <a:r>
              <a:rPr lang="cs-CZ" sz="2800" b="1" i="1" u="sng" dirty="0"/>
              <a:t>Něžná je noc</a:t>
            </a: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Pátý, nedokončený román </a:t>
            </a: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tooltip="Poslední magná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Poslední magnát</a:t>
            </a: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byl vydán posmrtně.</a:t>
            </a:r>
          </a:p>
          <a:p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Jeho díla byla mnohokrát zfilmována. </a:t>
            </a: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Něžná je noc</a:t>
            </a: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roku 1962, </a:t>
            </a: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Krásní a prokletí</a:t>
            </a: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roku 1922 a 2010, </a:t>
            </a: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Velký Gatsby</a:t>
            </a: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dokonce pětkrát, roku 1926, 1949, 1974, 2000 a 2013.</a:t>
            </a:r>
          </a:p>
          <a:p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1463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1E894F-574D-4880-A3A9-8CCC29EB2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243" y="433633"/>
            <a:ext cx="10898957" cy="5601407"/>
          </a:xfrm>
        </p:spPr>
        <p:txBody>
          <a:bodyPr>
            <a:normAutofit/>
          </a:bodyPr>
          <a:lstStyle/>
          <a:p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prahu ráje</a:t>
            </a: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1920, sláva</a:t>
            </a:r>
          </a:p>
          <a:p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Zelda </a:t>
            </a:r>
            <a:r>
              <a:rPr lang="cs-CZ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Sayrová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55943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11</TotalTime>
  <Words>102</Words>
  <Application>Microsoft Office PowerPoint</Application>
  <PresentationFormat>Širokoúhlá obrazovka</PresentationFormat>
  <Paragraphs>9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Century Gothic</vt:lpstr>
      <vt:lpstr>Garamond</vt:lpstr>
      <vt:lpstr>Savon</vt:lpstr>
      <vt:lpstr>FRANCIS SCOTT FITZGERALD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FRANCIS SCOTT FITZGERALD</dc:title>
  <dc:creator>Mirka Novotná</dc:creator>
  <cp:lastModifiedBy>Mirka Novotná</cp:lastModifiedBy>
  <cp:revision>2</cp:revision>
  <dcterms:created xsi:type="dcterms:W3CDTF">2020-02-04T21:59:58Z</dcterms:created>
  <dcterms:modified xsi:type="dcterms:W3CDTF">2020-02-04T22:23:21Z</dcterms:modified>
</cp:coreProperties>
</file>