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6" r:id="rId7"/>
    <p:sldId id="261" r:id="rId8"/>
    <p:sldId id="262" r:id="rId9"/>
    <p:sldId id="260" r:id="rId10"/>
    <p:sldId id="271" r:id="rId11"/>
    <p:sldId id="272" r:id="rId12"/>
    <p:sldId id="264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3" autoAdjust="0"/>
    <p:restoredTop sz="94660"/>
  </p:normalViewPr>
  <p:slideViewPr>
    <p:cSldViewPr>
      <p:cViewPr varScale="1">
        <p:scale>
          <a:sx n="81" d="100"/>
          <a:sy n="81" d="100"/>
        </p:scale>
        <p:origin x="143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istentpedagoga.cz/" TargetMode="External"/><Relationship Id="rId2" Type="http://schemas.openxmlformats.org/officeDocument/2006/relationships/hyperlink" Target="https://www.eduin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nkluzevpraxi.cz/" TargetMode="External"/><Relationship Id="rId4" Type="http://schemas.openxmlformats.org/officeDocument/2006/relationships/hyperlink" Target="https://www.inkluzivniskola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  Mgr. Šárka Hlubocká</a:t>
            </a:r>
          </a:p>
        </p:txBody>
      </p:sp>
      <p:pic>
        <p:nvPicPr>
          <p:cNvPr id="14338" name="Picture 2" descr="VÃ½sledek obrÃ¡zku pro inkluz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5003" y="228600"/>
            <a:ext cx="5006394" cy="3240360"/>
          </a:xfrm>
          <a:prstGeom prst="rect">
            <a:avLst/>
          </a:prstGeom>
          <a:noFill/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6454E47D-94AA-478E-B10D-A7599CB4E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8863" y="3745469"/>
            <a:ext cx="581601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ISPp01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Inkluzivní speciální pedagogika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A0A0A"/>
                </a:solidFill>
                <a:effectLst/>
                <a:latin typeface="Open Sans"/>
              </a:rPr>
              <a:t> 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CCCFF970-AFFE-4BA7-B9A5-F69E414D3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824" y="4344859"/>
            <a:ext cx="72715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ZS1BP_SP1S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Seminář ke speciální pedagogice 1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rgbClr val="0A0A0A"/>
                </a:solidFill>
                <a:effectLst/>
                <a:latin typeface="Open Sans"/>
              </a:rPr>
              <a:t> 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8675A-1E8C-43F2-9CB4-FDC3EECAA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POMŮCKY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F19CD9-A4FD-475C-9D7E-2BFECE4C6F2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cs-CZ" dirty="0"/>
              <a:t>Prezentace v semináři (představení, účel, použití v praxi)</a:t>
            </a:r>
          </a:p>
          <a:p>
            <a:pPr marL="274320" lvl="1" indent="0">
              <a:buNone/>
            </a:pPr>
            <a:endParaRPr lang="cs-CZ" dirty="0"/>
          </a:p>
          <a:p>
            <a:pPr fontAlgn="t"/>
            <a:endParaRPr lang="cs-CZ" dirty="0"/>
          </a:p>
          <a:p>
            <a:pPr fontAlgn="t"/>
            <a:r>
              <a:rPr lang="cs-CZ" dirty="0"/>
              <a:t>Do </a:t>
            </a:r>
            <a:r>
              <a:rPr lang="cs-CZ" dirty="0" err="1"/>
              <a:t>ISu</a:t>
            </a:r>
            <a:r>
              <a:rPr lang="cs-CZ" dirty="0"/>
              <a:t> odevzdat: </a:t>
            </a:r>
          </a:p>
          <a:p>
            <a:pPr lvl="1" fontAlgn="t"/>
            <a:r>
              <a:rPr lang="cs-CZ" sz="2500" dirty="0"/>
              <a:t>Představení pomůcky (materiál, důvod výběru apod.)</a:t>
            </a:r>
          </a:p>
          <a:p>
            <a:pPr lvl="1" fontAlgn="t"/>
            <a:r>
              <a:rPr lang="cs-CZ" sz="2500" dirty="0"/>
              <a:t>Účel</a:t>
            </a:r>
          </a:p>
          <a:p>
            <a:pPr lvl="1" fontAlgn="t"/>
            <a:r>
              <a:rPr lang="cs-CZ" sz="2500" dirty="0"/>
              <a:t>Cílová skupina (věk, typ SVP, stupeň atd.)</a:t>
            </a:r>
          </a:p>
          <a:p>
            <a:pPr lvl="1" fontAlgn="t"/>
            <a:r>
              <a:rPr lang="cs-CZ" sz="2500" dirty="0"/>
              <a:t>Varianty použití</a:t>
            </a:r>
          </a:p>
          <a:p>
            <a:pPr lvl="1" fontAlgn="t"/>
            <a:r>
              <a:rPr lang="cs-CZ" sz="2500" dirty="0"/>
              <a:t>Oblasti rozvoje (př. Grafomotorika, jemná motorika)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504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E49CAA-29FA-473E-95CE-F545C78BA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SET POMŮCEK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7C4999-84DC-43D8-9ED5-56DDDB2D52C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 týmu vytvořit pomůcky pro konkrétní druh postižení</a:t>
            </a:r>
          </a:p>
        </p:txBody>
      </p:sp>
    </p:spTree>
    <p:extLst>
      <p:ext uri="{BB962C8B-B14F-4D97-AF65-F5344CB8AC3E}">
        <p14:creationId xmlns:p14="http://schemas.microsoft.com/office/powerpoint/2010/main" val="377432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6000" dirty="0"/>
          </a:p>
          <a:p>
            <a:pPr algn="ctr">
              <a:buNone/>
            </a:pPr>
            <a:endParaRPr lang="cs-CZ" sz="6000" dirty="0"/>
          </a:p>
          <a:p>
            <a:pPr algn="ctr">
              <a:buNone/>
            </a:pPr>
            <a:r>
              <a:rPr lang="cs-CZ" sz="6000" dirty="0"/>
              <a:t>OČEKÁVÁNÍ?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Zajímavé stránky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https://www.eduin.cz/</a:t>
            </a:r>
            <a:r>
              <a:rPr lang="cs-CZ" dirty="0"/>
              <a:t>  - aktuálně řešená témata</a:t>
            </a:r>
          </a:p>
          <a:p>
            <a:endParaRPr lang="cs-CZ" dirty="0"/>
          </a:p>
          <a:p>
            <a:r>
              <a:rPr lang="cs-CZ" dirty="0">
                <a:hlinkClick r:id="rId3"/>
              </a:rPr>
              <a:t>http://www.</a:t>
            </a:r>
            <a:r>
              <a:rPr lang="cs-CZ" dirty="0" err="1">
                <a:hlinkClick r:id="rId3"/>
              </a:rPr>
              <a:t>asistentpedagoga.cz</a:t>
            </a:r>
            <a:r>
              <a:rPr lang="cs-CZ" dirty="0"/>
              <a:t>  - užitečné materiály</a:t>
            </a:r>
          </a:p>
          <a:p>
            <a:endParaRPr lang="cs-CZ" dirty="0"/>
          </a:p>
          <a:p>
            <a:r>
              <a:rPr lang="cs-CZ" dirty="0">
                <a:hlinkClick r:id="rId4"/>
              </a:rPr>
              <a:t>https://www.inkluzivniskola.cz/</a:t>
            </a:r>
            <a:r>
              <a:rPr lang="cs-CZ" dirty="0"/>
              <a:t>  - pro děti s odlišným mateřským jazykem</a:t>
            </a:r>
          </a:p>
          <a:p>
            <a:endParaRPr lang="cs-CZ" dirty="0"/>
          </a:p>
          <a:p>
            <a:r>
              <a:rPr lang="cs-CZ" dirty="0">
                <a:hlinkClick r:id="rId5"/>
              </a:rPr>
              <a:t>http://www.</a:t>
            </a:r>
            <a:r>
              <a:rPr lang="cs-CZ" dirty="0" err="1">
                <a:hlinkClick r:id="rId5"/>
              </a:rPr>
              <a:t>inkluzevpraxi.cz</a:t>
            </a:r>
            <a:r>
              <a:rPr lang="cs-CZ" dirty="0"/>
              <a:t>  - články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3429000"/>
            <a:ext cx="7355160" cy="1561728"/>
          </a:xfrm>
        </p:spPr>
        <p:txBody>
          <a:bodyPr>
            <a:normAutofit/>
          </a:bodyPr>
          <a:lstStyle/>
          <a:p>
            <a:r>
              <a:rPr lang="cs-CZ" dirty="0"/>
              <a:t>Mgr. Šárka Hlubocká</a:t>
            </a:r>
          </a:p>
          <a:p>
            <a:r>
              <a:rPr lang="cs-CZ" dirty="0"/>
              <a:t>Email: 425772@mail.</a:t>
            </a:r>
            <a:r>
              <a:rPr lang="cs-CZ" dirty="0" err="1"/>
              <a:t>muni.cz</a:t>
            </a:r>
            <a:endParaRPr lang="cs-CZ" dirty="0"/>
          </a:p>
          <a:p>
            <a:r>
              <a:rPr lang="cs-CZ" dirty="0"/>
              <a:t>Konzultační hodiny: na základě předchozí domluvy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K ZÁPOČTU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352928" cy="4888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dirty="0"/>
          </a:p>
          <a:p>
            <a:r>
              <a:rPr lang="cs-CZ" dirty="0"/>
              <a:t>DOCHÁZKA</a:t>
            </a:r>
          </a:p>
          <a:p>
            <a:pPr lvl="1"/>
            <a:r>
              <a:rPr lang="cs-CZ" dirty="0"/>
              <a:t>tolerance </a:t>
            </a:r>
            <a:r>
              <a:rPr lang="cs-CZ" dirty="0">
                <a:latin typeface="+mj-lt"/>
              </a:rPr>
              <a:t>1</a:t>
            </a:r>
            <a:r>
              <a:rPr lang="cs-CZ" dirty="0"/>
              <a:t> neomluvená absence </a:t>
            </a:r>
          </a:p>
          <a:p>
            <a:pPr lvl="1"/>
            <a:r>
              <a:rPr lang="cs-CZ" dirty="0"/>
              <a:t>V případě více absencí – omluvena do IS + </a:t>
            </a:r>
            <a:r>
              <a:rPr lang="cs-CZ" dirty="0" err="1"/>
              <a:t>indiv</a:t>
            </a:r>
            <a:r>
              <a:rPr lang="cs-CZ" dirty="0"/>
              <a:t>. domluva</a:t>
            </a:r>
          </a:p>
          <a:p>
            <a:pPr lvl="1"/>
            <a:r>
              <a:rPr lang="cs-CZ" dirty="0"/>
              <a:t>Možnost náhrady v jiném semináři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AKTIVITA V HODINĚ</a:t>
            </a:r>
          </a:p>
          <a:p>
            <a:pPr lvl="1"/>
            <a:r>
              <a:rPr lang="cs-CZ" dirty="0"/>
              <a:t>Aktivní zapojení do dění výuky</a:t>
            </a:r>
          </a:p>
          <a:p>
            <a:pPr lvl="1"/>
            <a:r>
              <a:rPr lang="cs-CZ" dirty="0"/>
              <a:t>Sdílení názorů, pohledů na věc, diskuze,…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TÝMOVÝ PROJEKT, POMŮCKA, SET POMŮCEK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TÝMOVÝ PROJEKT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820472" cy="5256584"/>
          </a:xfrm>
        </p:spPr>
        <p:txBody>
          <a:bodyPr>
            <a:normAutofit/>
          </a:bodyPr>
          <a:lstStyle/>
          <a:p>
            <a:r>
              <a:rPr lang="cs-CZ" dirty="0"/>
              <a:t>Skupiny: 5 členů (+,- </a:t>
            </a:r>
            <a:r>
              <a:rPr lang="cs-CZ" dirty="0">
                <a:latin typeface="+mj-lt"/>
              </a:rPr>
              <a:t>1</a:t>
            </a:r>
            <a:r>
              <a:rPr lang="cs-CZ" dirty="0"/>
              <a:t>)</a:t>
            </a:r>
          </a:p>
          <a:p>
            <a:r>
              <a:rPr lang="cs-CZ" dirty="0"/>
              <a:t>Zpracujte </a:t>
            </a:r>
            <a:r>
              <a:rPr lang="cs-CZ" b="1" dirty="0"/>
              <a:t>návrh aktivity </a:t>
            </a:r>
            <a:r>
              <a:rPr lang="cs-CZ" dirty="0"/>
              <a:t>pro heterogenní skupinu žáků/studentů nebo dospělých dle vlastního výběru</a:t>
            </a:r>
          </a:p>
          <a:p>
            <a:r>
              <a:rPr lang="cs-CZ" dirty="0"/>
              <a:t>Zapojit do aktivity všechny žáky/studenty/dospělé s různým druhem a stupněm SVP (dle zvolené kazuistiky)</a:t>
            </a:r>
          </a:p>
          <a:p>
            <a:endParaRPr lang="cs-CZ" sz="2600" dirty="0"/>
          </a:p>
          <a:p>
            <a:r>
              <a:rPr lang="cs-CZ" dirty="0"/>
              <a:t>Výstup – zpracovaná </a:t>
            </a:r>
            <a:r>
              <a:rPr lang="cs-CZ" b="1" dirty="0"/>
              <a:t>myšlenková mapa </a:t>
            </a:r>
            <a:r>
              <a:rPr lang="cs-CZ" dirty="0"/>
              <a:t>+ </a:t>
            </a:r>
            <a:r>
              <a:rPr lang="cs-CZ" b="1" dirty="0"/>
              <a:t>videozáznam</a:t>
            </a:r>
            <a:r>
              <a:rPr lang="cs-CZ" dirty="0"/>
              <a:t> + </a:t>
            </a:r>
            <a:r>
              <a:rPr lang="cs-CZ" b="1" dirty="0"/>
              <a:t>A4 text</a:t>
            </a:r>
            <a:endParaRPr lang="cs-CZ" dirty="0"/>
          </a:p>
          <a:p>
            <a:r>
              <a:rPr lang="cs-CZ" dirty="0"/>
              <a:t>Odevzdání do </a:t>
            </a:r>
            <a:r>
              <a:rPr lang="cs-CZ" b="1" dirty="0"/>
              <a:t>IS </a:t>
            </a:r>
          </a:p>
          <a:p>
            <a:pPr lvl="1"/>
            <a:r>
              <a:rPr lang="cs-CZ" dirty="0"/>
              <a:t>složka s číslem sem. skupiny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TÝMOVÝ PROJEKT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Myšlenková mapa</a:t>
            </a:r>
          </a:p>
          <a:p>
            <a:pPr lvl="1"/>
            <a:r>
              <a:rPr lang="cs-CZ" dirty="0"/>
              <a:t>základní myšlenky, body, milníky projektu</a:t>
            </a:r>
          </a:p>
          <a:p>
            <a:pPr lvl="1"/>
            <a:r>
              <a:rPr lang="cs-CZ" dirty="0"/>
              <a:t>zobrazí vybranou aktivitu a její adaptaci</a:t>
            </a:r>
          </a:p>
          <a:p>
            <a:pPr lvl="2"/>
            <a:r>
              <a:rPr lang="cs-CZ" dirty="0"/>
              <a:t>adaptace metod a forem práce</a:t>
            </a:r>
          </a:p>
          <a:p>
            <a:pPr lvl="2"/>
            <a:r>
              <a:rPr lang="cs-CZ" dirty="0"/>
              <a:t>odstraňování měkkých a tvrdých bariér</a:t>
            </a:r>
          </a:p>
          <a:p>
            <a:pPr lvl="2"/>
            <a:r>
              <a:rPr lang="cs-CZ" dirty="0"/>
              <a:t>úpravy pravidel aktivity</a:t>
            </a:r>
          </a:p>
          <a:p>
            <a:pPr lvl="2"/>
            <a:r>
              <a:rPr lang="cs-CZ" dirty="0"/>
              <a:t>využití podpůrných opatření nebo kompenzačních pomůcek</a:t>
            </a:r>
          </a:p>
          <a:p>
            <a:r>
              <a:rPr lang="cs-CZ" dirty="0"/>
              <a:t>Aktivitu zrealizujete a pořídíte </a:t>
            </a:r>
            <a:r>
              <a:rPr lang="cs-CZ" b="1" dirty="0"/>
              <a:t>videozáznam</a:t>
            </a:r>
            <a:endParaRPr lang="cs-CZ" dirty="0"/>
          </a:p>
          <a:p>
            <a:pPr lvl="1"/>
            <a:r>
              <a:rPr lang="cs-CZ" dirty="0"/>
              <a:t>zachytí adaptaci komunikace / prostředí / pravidel / pomůcek / odstranění bariéry atd. </a:t>
            </a:r>
          </a:p>
          <a:p>
            <a:pPr lvl="1"/>
            <a:r>
              <a:rPr lang="cs-CZ" dirty="0"/>
              <a:t>v délce tři minuty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146" name="Picture 2" descr="VÃ½sledek obrÃ¡zku pro myÅ¡lenkovÃ¡ mapa speciÃ¡lnÃ­ pedagogi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196752"/>
            <a:ext cx="5829300" cy="4876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/>
              <a:t>1) </a:t>
            </a:r>
            <a:r>
              <a:rPr lang="cs-CZ" sz="2400" b="1" dirty="0"/>
              <a:t>Jméno: Pavel</a:t>
            </a:r>
            <a:endParaRPr lang="cs-CZ" sz="2400" dirty="0"/>
          </a:p>
          <a:p>
            <a:r>
              <a:rPr lang="cs-CZ" sz="2400" b="1" dirty="0"/>
              <a:t>Věk: 10 let</a:t>
            </a:r>
            <a:endParaRPr lang="cs-CZ" sz="2400" dirty="0"/>
          </a:p>
          <a:p>
            <a:r>
              <a:rPr lang="cs-CZ" sz="2400" b="1" dirty="0"/>
              <a:t>Diagnóza: </a:t>
            </a:r>
            <a:r>
              <a:rPr lang="cs-CZ" sz="2400" dirty="0"/>
              <a:t>dětský autismus </a:t>
            </a:r>
          </a:p>
          <a:p>
            <a:endParaRPr lang="cs-CZ" sz="2400" dirty="0"/>
          </a:p>
          <a:p>
            <a:pPr>
              <a:buNone/>
            </a:pPr>
            <a:r>
              <a:rPr lang="cs-CZ" sz="2400" dirty="0"/>
              <a:t>2) </a:t>
            </a:r>
            <a:r>
              <a:rPr lang="cs-CZ" sz="2400" b="1" dirty="0"/>
              <a:t>Jméno: Monika</a:t>
            </a:r>
            <a:endParaRPr lang="cs-CZ" sz="2400" dirty="0"/>
          </a:p>
          <a:p>
            <a:r>
              <a:rPr lang="cs-CZ" sz="2400" b="1" dirty="0"/>
              <a:t>Věk: 11 let</a:t>
            </a:r>
            <a:endParaRPr lang="cs-CZ" sz="2400" dirty="0"/>
          </a:p>
          <a:p>
            <a:r>
              <a:rPr lang="cs-CZ" sz="2400" b="1" dirty="0"/>
              <a:t>Diagnóza:</a:t>
            </a:r>
            <a:r>
              <a:rPr lang="cs-CZ" sz="2400" dirty="0"/>
              <a:t> Mozková obrna, </a:t>
            </a:r>
            <a:r>
              <a:rPr lang="cs-CZ" sz="2400" dirty="0" err="1"/>
              <a:t>diparetická</a:t>
            </a:r>
            <a:r>
              <a:rPr lang="cs-CZ" sz="2400" dirty="0"/>
              <a:t> forma, epilepsie</a:t>
            </a:r>
          </a:p>
          <a:p>
            <a:endParaRPr lang="cs-CZ" sz="2400" dirty="0"/>
          </a:p>
          <a:p>
            <a:pPr>
              <a:buNone/>
            </a:pPr>
            <a:r>
              <a:rPr lang="cs-CZ" sz="2400" dirty="0"/>
              <a:t>3)</a:t>
            </a:r>
            <a:r>
              <a:rPr lang="cs-CZ" sz="2400" b="1" dirty="0"/>
              <a:t> Jméno: </a:t>
            </a:r>
            <a:r>
              <a:rPr lang="cs-CZ" sz="2400" b="1" dirty="0" err="1"/>
              <a:t>Mikhail</a:t>
            </a:r>
            <a:endParaRPr lang="cs-CZ" sz="2400" dirty="0"/>
          </a:p>
          <a:p>
            <a:r>
              <a:rPr lang="cs-CZ" sz="2400" b="1" dirty="0"/>
              <a:t>Věk: 10 let</a:t>
            </a:r>
            <a:endParaRPr lang="cs-CZ" sz="2400" dirty="0"/>
          </a:p>
          <a:p>
            <a:r>
              <a:rPr lang="cs-CZ" sz="2400" dirty="0"/>
              <a:t>Přistěhoval se před dvěma lety do České republiky z Ukrajiny </a:t>
            </a:r>
          </a:p>
          <a:p>
            <a:pPr>
              <a:buNone/>
            </a:pPr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219200"/>
            <a:ext cx="8291264" cy="52341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4) </a:t>
            </a:r>
            <a:r>
              <a:rPr lang="cs-CZ" b="1" dirty="0"/>
              <a:t>Jméno: Michal</a:t>
            </a:r>
            <a:endParaRPr lang="cs-CZ" dirty="0"/>
          </a:p>
          <a:p>
            <a:r>
              <a:rPr lang="cs-CZ" b="1" dirty="0"/>
              <a:t>Věk: 10 let</a:t>
            </a:r>
            <a:endParaRPr lang="cs-CZ" dirty="0"/>
          </a:p>
          <a:p>
            <a:r>
              <a:rPr lang="cs-CZ" b="1" dirty="0"/>
              <a:t>Diagnóza</a:t>
            </a:r>
            <a:r>
              <a:rPr lang="cs-CZ" dirty="0"/>
              <a:t>: poruchy řeči (vadná výslovnost), specifické poruchy učení (dyslexie, dysgrafie, dysortografie)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5)</a:t>
            </a:r>
            <a:r>
              <a:rPr lang="cs-CZ" b="1" dirty="0"/>
              <a:t> Jméno: Jan</a:t>
            </a:r>
            <a:endParaRPr lang="cs-CZ" dirty="0"/>
          </a:p>
          <a:p>
            <a:r>
              <a:rPr lang="cs-CZ" b="1" dirty="0"/>
              <a:t>Věk: 11 let</a:t>
            </a:r>
            <a:endParaRPr lang="cs-CZ" dirty="0"/>
          </a:p>
          <a:p>
            <a:r>
              <a:rPr lang="cs-CZ" b="1" dirty="0"/>
              <a:t>Diagnóza: </a:t>
            </a:r>
            <a:r>
              <a:rPr lang="cs-CZ" dirty="0"/>
              <a:t>středně těžká oboustranná percepční nedoslýchavost.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6) </a:t>
            </a:r>
            <a:r>
              <a:rPr lang="cs-CZ" b="1" dirty="0"/>
              <a:t>Jméno: Jakub</a:t>
            </a:r>
            <a:endParaRPr lang="cs-CZ" dirty="0"/>
          </a:p>
          <a:p>
            <a:r>
              <a:rPr lang="cs-CZ" b="1" dirty="0"/>
              <a:t>Věk: 14 let</a:t>
            </a:r>
            <a:endParaRPr lang="cs-CZ" dirty="0"/>
          </a:p>
          <a:p>
            <a:r>
              <a:rPr lang="cs-CZ" b="1" dirty="0"/>
              <a:t>Diagnóza:</a:t>
            </a:r>
            <a:r>
              <a:rPr lang="cs-CZ" dirty="0"/>
              <a:t> ROP – bez zrakové fixace (zachován světlocit)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ESEJ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Krátká esej na polovinu A4 (maximálně A4)</a:t>
            </a:r>
          </a:p>
          <a:p>
            <a:pPr lvl="1"/>
            <a:r>
              <a:rPr lang="cs-CZ" dirty="0"/>
              <a:t>O dané speciální vzdělávací potřebě, která je zpracovávána v rámci projektu</a:t>
            </a:r>
          </a:p>
          <a:p>
            <a:pPr lvl="1"/>
            <a:r>
              <a:rPr lang="cs-CZ" dirty="0"/>
              <a:t>Jedna za skupinu</a:t>
            </a:r>
          </a:p>
          <a:p>
            <a:pPr lvl="1"/>
            <a:r>
              <a:rPr lang="cs-CZ" dirty="0"/>
              <a:t>Odborná literatura, správné citace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7042</TotalTime>
  <Words>465</Words>
  <Application>Microsoft Office PowerPoint</Application>
  <PresentationFormat>Předvádění na obrazovce (4:3)</PresentationFormat>
  <Paragraphs>97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Bookman Old Style</vt:lpstr>
      <vt:lpstr>Gill Sans MT</vt:lpstr>
      <vt:lpstr>Open Sans</vt:lpstr>
      <vt:lpstr>Wingdings</vt:lpstr>
      <vt:lpstr>Wingdings 3</vt:lpstr>
      <vt:lpstr>Původ</vt:lpstr>
      <vt:lpstr>Prezentace aplikace PowerPoint</vt:lpstr>
      <vt:lpstr>Kontakt</vt:lpstr>
      <vt:lpstr>POŽADAVKY K ZÁPOČTU</vt:lpstr>
      <vt:lpstr>TÝMOVÝ PROJEKT</vt:lpstr>
      <vt:lpstr>TÝMOVÝ PROJEKT</vt:lpstr>
      <vt:lpstr>Prezentace aplikace PowerPoint</vt:lpstr>
      <vt:lpstr>Kazuistiky</vt:lpstr>
      <vt:lpstr>Kazuistiky</vt:lpstr>
      <vt:lpstr>ESEJ</vt:lpstr>
      <vt:lpstr>TVORBA POMŮCKY</vt:lpstr>
      <vt:lpstr>SET POMŮCEK</vt:lpstr>
      <vt:lpstr>Prezentace aplikace PowerPoint</vt:lpstr>
      <vt:lpstr>Zajímavé stránky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A INKLUZIVNÍ PEDAGOGIGA – seminář, podzim 2019</dc:title>
  <dc:creator>Šárka</dc:creator>
  <cp:lastModifiedBy>Šárka Hlubocká</cp:lastModifiedBy>
  <cp:revision>16</cp:revision>
  <dcterms:created xsi:type="dcterms:W3CDTF">2019-09-13T10:46:11Z</dcterms:created>
  <dcterms:modified xsi:type="dcterms:W3CDTF">2020-02-26T20:35:50Z</dcterms:modified>
</cp:coreProperties>
</file>