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7" r:id="rId7"/>
    <p:sldId id="262" r:id="rId8"/>
    <p:sldId id="268" r:id="rId9"/>
    <p:sldId id="271" r:id="rId10"/>
    <p:sldId id="270" r:id="rId11"/>
    <p:sldId id="265" r:id="rId12"/>
    <p:sldId id="260" r:id="rId13"/>
    <p:sldId id="272" r:id="rId14"/>
    <p:sldId id="264" r:id="rId15"/>
    <p:sldId id="273" r:id="rId16"/>
    <p:sldId id="274" r:id="rId17"/>
    <p:sldId id="263" r:id="rId18"/>
    <p:sldId id="275" r:id="rId19"/>
    <p:sldId id="269" r:id="rId20"/>
    <p:sldId id="276" r:id="rId21"/>
    <p:sldId id="277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D32A-457F-417F-B675-65DFFB14BF70}" type="doc">
      <dgm:prSet loTypeId="urn:microsoft.com/office/officeart/2005/8/layout/radial6" loCatId="cycl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EFDF554D-D7B1-4A67-B8FA-9672441FCD8C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/>
            <a:t>Geografie zemědělství</a:t>
          </a:r>
        </a:p>
      </dgm:t>
    </dgm:pt>
    <dgm:pt modelId="{A2347658-1D37-4B39-A1D2-61CA97B3F490}" type="parTrans" cxnId="{5C7D533F-BD51-4065-B05B-07D17C3F6D02}">
      <dgm:prSet/>
      <dgm:spPr/>
      <dgm:t>
        <a:bodyPr/>
        <a:lstStyle/>
        <a:p>
          <a:endParaRPr lang="cs-CZ"/>
        </a:p>
      </dgm:t>
    </dgm:pt>
    <dgm:pt modelId="{F2592D79-6EDC-4DCE-B478-CAFC18943296}" type="sibTrans" cxnId="{5C7D533F-BD51-4065-B05B-07D17C3F6D02}">
      <dgm:prSet/>
      <dgm:spPr/>
      <dgm:t>
        <a:bodyPr/>
        <a:lstStyle/>
        <a:p>
          <a:endParaRPr lang="cs-CZ"/>
        </a:p>
      </dgm:t>
    </dgm:pt>
    <dgm:pt modelId="{EA926BA8-F8A6-4DEC-A279-8801C467663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Ekonomika</a:t>
          </a:r>
        </a:p>
      </dgm:t>
    </dgm:pt>
    <dgm:pt modelId="{5A8CE8FD-6083-4165-88C2-1EA5727840F1}" type="parTrans" cxnId="{D54D3DCF-F66C-4AE9-A21F-F225D047B251}">
      <dgm:prSet/>
      <dgm:spPr/>
      <dgm:t>
        <a:bodyPr/>
        <a:lstStyle/>
        <a:p>
          <a:endParaRPr lang="cs-CZ"/>
        </a:p>
      </dgm:t>
    </dgm:pt>
    <dgm:pt modelId="{98C23AA6-BB04-4744-9B4F-64CEF6AF5095}" type="sibTrans" cxnId="{D54D3DCF-F66C-4AE9-A21F-F225D047B251}">
      <dgm:prSet/>
      <dgm:spPr/>
      <dgm:t>
        <a:bodyPr/>
        <a:lstStyle/>
        <a:p>
          <a:endParaRPr lang="cs-CZ"/>
        </a:p>
      </dgm:t>
    </dgm:pt>
    <dgm:pt modelId="{3F7143FE-988E-457E-961E-EE13567AB51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SE geografie</a:t>
          </a:r>
        </a:p>
      </dgm:t>
    </dgm:pt>
    <dgm:pt modelId="{DD3DCF94-F563-4152-8BA7-DA996FC70FEE}" type="parTrans" cxnId="{E59F39D2-28BF-45EA-A039-86A2983A54A9}">
      <dgm:prSet/>
      <dgm:spPr/>
      <dgm:t>
        <a:bodyPr/>
        <a:lstStyle/>
        <a:p>
          <a:endParaRPr lang="cs-CZ"/>
        </a:p>
      </dgm:t>
    </dgm:pt>
    <dgm:pt modelId="{867A8111-B39C-480B-96C2-E2BDBF2D25B5}" type="sibTrans" cxnId="{E59F39D2-28BF-45EA-A039-86A2983A54A9}">
      <dgm:prSet/>
      <dgm:spPr/>
      <dgm:t>
        <a:bodyPr/>
        <a:lstStyle/>
        <a:p>
          <a:endParaRPr lang="cs-CZ"/>
        </a:p>
      </dgm:t>
    </dgm:pt>
    <dgm:pt modelId="{23D64CD4-2A27-4BAC-B25F-E62CECF0B43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/>
            <a:t>Zemědělské vědy</a:t>
          </a:r>
        </a:p>
      </dgm:t>
    </dgm:pt>
    <dgm:pt modelId="{BFE51D44-7480-4801-967B-6B3E4B036C8F}" type="parTrans" cxnId="{15741408-9E6F-4E5C-AF58-32370756CFCF}">
      <dgm:prSet/>
      <dgm:spPr/>
      <dgm:t>
        <a:bodyPr/>
        <a:lstStyle/>
        <a:p>
          <a:endParaRPr lang="cs-CZ"/>
        </a:p>
      </dgm:t>
    </dgm:pt>
    <dgm:pt modelId="{F01A4C35-C1C8-4CFA-9DF8-059BA0CD406F}" type="sibTrans" cxnId="{15741408-9E6F-4E5C-AF58-32370756CFCF}">
      <dgm:prSet/>
      <dgm:spPr/>
      <dgm:t>
        <a:bodyPr/>
        <a:lstStyle/>
        <a:p>
          <a:endParaRPr lang="cs-CZ"/>
        </a:p>
      </dgm:t>
    </dgm:pt>
    <dgm:pt modelId="{3CDBF539-1FEB-4BA4-AC02-FA618CD51154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FG geografie</a:t>
          </a:r>
        </a:p>
      </dgm:t>
    </dgm:pt>
    <dgm:pt modelId="{69F96B78-792F-4F99-B54F-85E23646D9F5}" type="parTrans" cxnId="{C63BE1CB-4B13-4F2F-904D-72FDFDFCADD1}">
      <dgm:prSet/>
      <dgm:spPr/>
      <dgm:t>
        <a:bodyPr/>
        <a:lstStyle/>
        <a:p>
          <a:endParaRPr lang="cs-CZ"/>
        </a:p>
      </dgm:t>
    </dgm:pt>
    <dgm:pt modelId="{A6413C89-FCD3-48BF-91E9-96D35BCA0EB2}" type="sibTrans" cxnId="{C63BE1CB-4B13-4F2F-904D-72FDFDFCADD1}">
      <dgm:prSet/>
      <dgm:spPr/>
      <dgm:t>
        <a:bodyPr/>
        <a:lstStyle/>
        <a:p>
          <a:endParaRPr lang="cs-CZ"/>
        </a:p>
      </dgm:t>
    </dgm:pt>
    <dgm:pt modelId="{B8630EDE-2E5B-496A-BF00-BCDE0D379E61}" type="pres">
      <dgm:prSet presAssocID="{1FBAD32A-457F-417F-B675-65DFFB14BF7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D3094E-5A9A-42F4-A56A-9D8E539BFEFC}" type="pres">
      <dgm:prSet presAssocID="{EFDF554D-D7B1-4A67-B8FA-9672441FCD8C}" presName="centerShape" presStyleLbl="node0" presStyleIdx="0" presStyleCnt="1"/>
      <dgm:spPr/>
    </dgm:pt>
    <dgm:pt modelId="{1577CC18-86ED-4975-9347-6AC974422106}" type="pres">
      <dgm:prSet presAssocID="{EA926BA8-F8A6-4DEC-A279-8801C467663A}" presName="node" presStyleLbl="node1" presStyleIdx="0" presStyleCnt="4">
        <dgm:presLayoutVars>
          <dgm:bulletEnabled val="1"/>
        </dgm:presLayoutVars>
      </dgm:prSet>
      <dgm:spPr/>
    </dgm:pt>
    <dgm:pt modelId="{8C3ED088-B8AD-414E-AD02-A7E24C7BB740}" type="pres">
      <dgm:prSet presAssocID="{EA926BA8-F8A6-4DEC-A279-8801C467663A}" presName="dummy" presStyleCnt="0"/>
      <dgm:spPr/>
    </dgm:pt>
    <dgm:pt modelId="{983F7042-72F5-4E11-BF7C-FA596F0F5FB6}" type="pres">
      <dgm:prSet presAssocID="{98C23AA6-BB04-4744-9B4F-64CEF6AF5095}" presName="sibTrans" presStyleLbl="sibTrans2D1" presStyleIdx="0" presStyleCnt="4"/>
      <dgm:spPr/>
    </dgm:pt>
    <dgm:pt modelId="{EB069EFD-B83C-4606-A3FC-886FA2EF9FD2}" type="pres">
      <dgm:prSet presAssocID="{3F7143FE-988E-457E-961E-EE13567AB511}" presName="node" presStyleLbl="node1" presStyleIdx="1" presStyleCnt="4">
        <dgm:presLayoutVars>
          <dgm:bulletEnabled val="1"/>
        </dgm:presLayoutVars>
      </dgm:prSet>
      <dgm:spPr/>
    </dgm:pt>
    <dgm:pt modelId="{F1B16D75-DFC2-4D0C-8275-77543C4DC44A}" type="pres">
      <dgm:prSet presAssocID="{3F7143FE-988E-457E-961E-EE13567AB511}" presName="dummy" presStyleCnt="0"/>
      <dgm:spPr/>
    </dgm:pt>
    <dgm:pt modelId="{07469896-E318-4991-9B78-C6575848939E}" type="pres">
      <dgm:prSet presAssocID="{867A8111-B39C-480B-96C2-E2BDBF2D25B5}" presName="sibTrans" presStyleLbl="sibTrans2D1" presStyleIdx="1" presStyleCnt="4"/>
      <dgm:spPr/>
    </dgm:pt>
    <dgm:pt modelId="{D602D9EA-BC8F-486E-9960-87562FBF7760}" type="pres">
      <dgm:prSet presAssocID="{23D64CD4-2A27-4BAC-B25F-E62CECF0B43B}" presName="node" presStyleLbl="node1" presStyleIdx="2" presStyleCnt="4">
        <dgm:presLayoutVars>
          <dgm:bulletEnabled val="1"/>
        </dgm:presLayoutVars>
      </dgm:prSet>
      <dgm:spPr/>
    </dgm:pt>
    <dgm:pt modelId="{21C26135-559E-49D0-A0DE-E7E81E8B798E}" type="pres">
      <dgm:prSet presAssocID="{23D64CD4-2A27-4BAC-B25F-E62CECF0B43B}" presName="dummy" presStyleCnt="0"/>
      <dgm:spPr/>
    </dgm:pt>
    <dgm:pt modelId="{D088C354-67AE-485D-9483-ADDF2A8E90FC}" type="pres">
      <dgm:prSet presAssocID="{F01A4C35-C1C8-4CFA-9DF8-059BA0CD406F}" presName="sibTrans" presStyleLbl="sibTrans2D1" presStyleIdx="2" presStyleCnt="4"/>
      <dgm:spPr/>
    </dgm:pt>
    <dgm:pt modelId="{02BB38EF-7360-45CC-8EF2-E63C5740FF61}" type="pres">
      <dgm:prSet presAssocID="{3CDBF539-1FEB-4BA4-AC02-FA618CD51154}" presName="node" presStyleLbl="node1" presStyleIdx="3" presStyleCnt="4">
        <dgm:presLayoutVars>
          <dgm:bulletEnabled val="1"/>
        </dgm:presLayoutVars>
      </dgm:prSet>
      <dgm:spPr/>
    </dgm:pt>
    <dgm:pt modelId="{A891B2FA-B418-48FE-B9C9-189FD3E8B1FB}" type="pres">
      <dgm:prSet presAssocID="{3CDBF539-1FEB-4BA4-AC02-FA618CD51154}" presName="dummy" presStyleCnt="0"/>
      <dgm:spPr/>
    </dgm:pt>
    <dgm:pt modelId="{7C3A3658-3E3C-47A5-A051-3C08C5C10394}" type="pres">
      <dgm:prSet presAssocID="{A6413C89-FCD3-48BF-91E9-96D35BCA0EB2}" presName="sibTrans" presStyleLbl="sibTrans2D1" presStyleIdx="3" presStyleCnt="4"/>
      <dgm:spPr/>
    </dgm:pt>
  </dgm:ptLst>
  <dgm:cxnLst>
    <dgm:cxn modelId="{611EC306-D158-45D5-9CB9-4385DF6F2AFF}" type="presOf" srcId="{1FBAD32A-457F-417F-B675-65DFFB14BF70}" destId="{B8630EDE-2E5B-496A-BF00-BCDE0D379E61}" srcOrd="0" destOrd="0" presId="urn:microsoft.com/office/officeart/2005/8/layout/radial6"/>
    <dgm:cxn modelId="{15741408-9E6F-4E5C-AF58-32370756CFCF}" srcId="{EFDF554D-D7B1-4A67-B8FA-9672441FCD8C}" destId="{23D64CD4-2A27-4BAC-B25F-E62CECF0B43B}" srcOrd="2" destOrd="0" parTransId="{BFE51D44-7480-4801-967B-6B3E4B036C8F}" sibTransId="{F01A4C35-C1C8-4CFA-9DF8-059BA0CD406F}"/>
    <dgm:cxn modelId="{9C881818-553C-4E44-A2F7-E29707658BDB}" type="presOf" srcId="{F01A4C35-C1C8-4CFA-9DF8-059BA0CD406F}" destId="{D088C354-67AE-485D-9483-ADDF2A8E90FC}" srcOrd="0" destOrd="0" presId="urn:microsoft.com/office/officeart/2005/8/layout/radial6"/>
    <dgm:cxn modelId="{B413BA23-823D-4C92-8F49-402097EB60B0}" type="presOf" srcId="{98C23AA6-BB04-4744-9B4F-64CEF6AF5095}" destId="{983F7042-72F5-4E11-BF7C-FA596F0F5FB6}" srcOrd="0" destOrd="0" presId="urn:microsoft.com/office/officeart/2005/8/layout/radial6"/>
    <dgm:cxn modelId="{6C44B028-E888-45CF-A5EA-392A4981EEE1}" type="presOf" srcId="{3CDBF539-1FEB-4BA4-AC02-FA618CD51154}" destId="{02BB38EF-7360-45CC-8EF2-E63C5740FF61}" srcOrd="0" destOrd="0" presId="urn:microsoft.com/office/officeart/2005/8/layout/radial6"/>
    <dgm:cxn modelId="{36252934-026E-42F3-BB31-4D47F6F30EF5}" type="presOf" srcId="{A6413C89-FCD3-48BF-91E9-96D35BCA0EB2}" destId="{7C3A3658-3E3C-47A5-A051-3C08C5C10394}" srcOrd="0" destOrd="0" presId="urn:microsoft.com/office/officeart/2005/8/layout/radial6"/>
    <dgm:cxn modelId="{5C7D533F-BD51-4065-B05B-07D17C3F6D02}" srcId="{1FBAD32A-457F-417F-B675-65DFFB14BF70}" destId="{EFDF554D-D7B1-4A67-B8FA-9672441FCD8C}" srcOrd="0" destOrd="0" parTransId="{A2347658-1D37-4B39-A1D2-61CA97B3F490}" sibTransId="{F2592D79-6EDC-4DCE-B478-CAFC18943296}"/>
    <dgm:cxn modelId="{5E417868-7710-408B-ADD5-1C1E197276C3}" type="presOf" srcId="{3F7143FE-988E-457E-961E-EE13567AB511}" destId="{EB069EFD-B83C-4606-A3FC-886FA2EF9FD2}" srcOrd="0" destOrd="0" presId="urn:microsoft.com/office/officeart/2005/8/layout/radial6"/>
    <dgm:cxn modelId="{8147954A-B985-4C14-9420-4D70D7D30445}" type="presOf" srcId="{EA926BA8-F8A6-4DEC-A279-8801C467663A}" destId="{1577CC18-86ED-4975-9347-6AC974422106}" srcOrd="0" destOrd="0" presId="urn:microsoft.com/office/officeart/2005/8/layout/radial6"/>
    <dgm:cxn modelId="{FE0A5D87-F312-47E3-84CB-E0FFD6987D6F}" type="presOf" srcId="{EFDF554D-D7B1-4A67-B8FA-9672441FCD8C}" destId="{1FD3094E-5A9A-42F4-A56A-9D8E539BFEFC}" srcOrd="0" destOrd="0" presId="urn:microsoft.com/office/officeart/2005/8/layout/radial6"/>
    <dgm:cxn modelId="{F63D90B0-B76E-442A-A7A9-186F5B449347}" type="presOf" srcId="{23D64CD4-2A27-4BAC-B25F-E62CECF0B43B}" destId="{D602D9EA-BC8F-486E-9960-87562FBF7760}" srcOrd="0" destOrd="0" presId="urn:microsoft.com/office/officeart/2005/8/layout/radial6"/>
    <dgm:cxn modelId="{C63BE1CB-4B13-4F2F-904D-72FDFDFCADD1}" srcId="{EFDF554D-D7B1-4A67-B8FA-9672441FCD8C}" destId="{3CDBF539-1FEB-4BA4-AC02-FA618CD51154}" srcOrd="3" destOrd="0" parTransId="{69F96B78-792F-4F99-B54F-85E23646D9F5}" sibTransId="{A6413C89-FCD3-48BF-91E9-96D35BCA0EB2}"/>
    <dgm:cxn modelId="{D54D3DCF-F66C-4AE9-A21F-F225D047B251}" srcId="{EFDF554D-D7B1-4A67-B8FA-9672441FCD8C}" destId="{EA926BA8-F8A6-4DEC-A279-8801C467663A}" srcOrd="0" destOrd="0" parTransId="{5A8CE8FD-6083-4165-88C2-1EA5727840F1}" sibTransId="{98C23AA6-BB04-4744-9B4F-64CEF6AF5095}"/>
    <dgm:cxn modelId="{E59F39D2-28BF-45EA-A039-86A2983A54A9}" srcId="{EFDF554D-D7B1-4A67-B8FA-9672441FCD8C}" destId="{3F7143FE-988E-457E-961E-EE13567AB511}" srcOrd="1" destOrd="0" parTransId="{DD3DCF94-F563-4152-8BA7-DA996FC70FEE}" sibTransId="{867A8111-B39C-480B-96C2-E2BDBF2D25B5}"/>
    <dgm:cxn modelId="{DD8915E0-0588-41CA-AED6-DDE9C53A18E1}" type="presOf" srcId="{867A8111-B39C-480B-96C2-E2BDBF2D25B5}" destId="{07469896-E318-4991-9B78-C6575848939E}" srcOrd="0" destOrd="0" presId="urn:microsoft.com/office/officeart/2005/8/layout/radial6"/>
    <dgm:cxn modelId="{AFE38905-885A-40DC-ACF1-170C1B5FA1B4}" type="presParOf" srcId="{B8630EDE-2E5B-496A-BF00-BCDE0D379E61}" destId="{1FD3094E-5A9A-42F4-A56A-9D8E539BFEFC}" srcOrd="0" destOrd="0" presId="urn:microsoft.com/office/officeart/2005/8/layout/radial6"/>
    <dgm:cxn modelId="{8DFA60E2-76E5-470F-9100-85321780295B}" type="presParOf" srcId="{B8630EDE-2E5B-496A-BF00-BCDE0D379E61}" destId="{1577CC18-86ED-4975-9347-6AC974422106}" srcOrd="1" destOrd="0" presId="urn:microsoft.com/office/officeart/2005/8/layout/radial6"/>
    <dgm:cxn modelId="{867F3624-08AF-4D4C-8F8F-FE54EE774733}" type="presParOf" srcId="{B8630EDE-2E5B-496A-BF00-BCDE0D379E61}" destId="{8C3ED088-B8AD-414E-AD02-A7E24C7BB740}" srcOrd="2" destOrd="0" presId="urn:microsoft.com/office/officeart/2005/8/layout/radial6"/>
    <dgm:cxn modelId="{91AA6D58-4FAF-4568-AC9E-20F96026DD54}" type="presParOf" srcId="{B8630EDE-2E5B-496A-BF00-BCDE0D379E61}" destId="{983F7042-72F5-4E11-BF7C-FA596F0F5FB6}" srcOrd="3" destOrd="0" presId="urn:microsoft.com/office/officeart/2005/8/layout/radial6"/>
    <dgm:cxn modelId="{5AE33D1C-ED1C-4803-83D9-A412E76AD405}" type="presParOf" srcId="{B8630EDE-2E5B-496A-BF00-BCDE0D379E61}" destId="{EB069EFD-B83C-4606-A3FC-886FA2EF9FD2}" srcOrd="4" destOrd="0" presId="urn:microsoft.com/office/officeart/2005/8/layout/radial6"/>
    <dgm:cxn modelId="{492F0A1A-B1FA-4C05-891F-A69EA8BED083}" type="presParOf" srcId="{B8630EDE-2E5B-496A-BF00-BCDE0D379E61}" destId="{F1B16D75-DFC2-4D0C-8275-77543C4DC44A}" srcOrd="5" destOrd="0" presId="urn:microsoft.com/office/officeart/2005/8/layout/radial6"/>
    <dgm:cxn modelId="{754FD355-D526-4788-9B7E-6D775CEF2BF4}" type="presParOf" srcId="{B8630EDE-2E5B-496A-BF00-BCDE0D379E61}" destId="{07469896-E318-4991-9B78-C6575848939E}" srcOrd="6" destOrd="0" presId="urn:microsoft.com/office/officeart/2005/8/layout/radial6"/>
    <dgm:cxn modelId="{7D7C976C-1666-4D72-B1A0-BB0C532EF726}" type="presParOf" srcId="{B8630EDE-2E5B-496A-BF00-BCDE0D379E61}" destId="{D602D9EA-BC8F-486E-9960-87562FBF7760}" srcOrd="7" destOrd="0" presId="urn:microsoft.com/office/officeart/2005/8/layout/radial6"/>
    <dgm:cxn modelId="{D573E1AF-F94F-482A-AA0D-FEEB1E6A8492}" type="presParOf" srcId="{B8630EDE-2E5B-496A-BF00-BCDE0D379E61}" destId="{21C26135-559E-49D0-A0DE-E7E81E8B798E}" srcOrd="8" destOrd="0" presId="urn:microsoft.com/office/officeart/2005/8/layout/radial6"/>
    <dgm:cxn modelId="{2A75A133-B0F1-4C02-8C17-9E142CA91274}" type="presParOf" srcId="{B8630EDE-2E5B-496A-BF00-BCDE0D379E61}" destId="{D088C354-67AE-485D-9483-ADDF2A8E90FC}" srcOrd="9" destOrd="0" presId="urn:microsoft.com/office/officeart/2005/8/layout/radial6"/>
    <dgm:cxn modelId="{53ED1902-8C15-4C01-8C5A-27C5CF04EF84}" type="presParOf" srcId="{B8630EDE-2E5B-496A-BF00-BCDE0D379E61}" destId="{02BB38EF-7360-45CC-8EF2-E63C5740FF61}" srcOrd="10" destOrd="0" presId="urn:microsoft.com/office/officeart/2005/8/layout/radial6"/>
    <dgm:cxn modelId="{89057F1D-E4D9-4E77-A973-8ABD50705133}" type="presParOf" srcId="{B8630EDE-2E5B-496A-BF00-BCDE0D379E61}" destId="{A891B2FA-B418-48FE-B9C9-189FD3E8B1FB}" srcOrd="11" destOrd="0" presId="urn:microsoft.com/office/officeart/2005/8/layout/radial6"/>
    <dgm:cxn modelId="{6FD8919C-1D27-4D27-A32C-A82BBAB24771}" type="presParOf" srcId="{B8630EDE-2E5B-496A-BF00-BCDE0D379E61}" destId="{7C3A3658-3E3C-47A5-A051-3C08C5C103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A13CF-3151-4657-9425-3D29134711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89CABC-59A1-44CF-8846-D08CC8DB3067}">
      <dgm:prSet/>
      <dgm:spPr/>
      <dgm:t>
        <a:bodyPr/>
        <a:lstStyle/>
        <a:p>
          <a:r>
            <a:rPr lang="cs-CZ" b="1"/>
            <a:t>Popisný</a:t>
          </a:r>
          <a:r>
            <a:rPr lang="cs-CZ"/>
            <a:t> – (1. pol. 19. stol.) – reprezentují ho první práce zaměřené na popis charakteru zemědělství daného regionu (HANG, GETZ)</a:t>
          </a:r>
          <a:endParaRPr lang="en-US"/>
        </a:p>
      </dgm:t>
    </dgm:pt>
    <dgm:pt modelId="{E4C66231-8DD0-4FBB-AB7D-7E59AE0615C1}" type="parTrans" cxnId="{D67ECC95-9D21-4792-BAE6-CE84F6B3DB52}">
      <dgm:prSet/>
      <dgm:spPr/>
      <dgm:t>
        <a:bodyPr/>
        <a:lstStyle/>
        <a:p>
          <a:endParaRPr lang="en-US"/>
        </a:p>
      </dgm:t>
    </dgm:pt>
    <dgm:pt modelId="{94F03C6C-9C1F-442D-B598-593969DEA1FF}" type="sibTrans" cxnId="{D67ECC95-9D21-4792-BAE6-CE84F6B3DB52}">
      <dgm:prSet/>
      <dgm:spPr/>
      <dgm:t>
        <a:bodyPr/>
        <a:lstStyle/>
        <a:p>
          <a:endParaRPr lang="en-US"/>
        </a:p>
      </dgm:t>
    </dgm:pt>
    <dgm:pt modelId="{A95588C8-2360-4FDB-A329-BA774968C011}">
      <dgm:prSet/>
      <dgm:spPr/>
      <dgm:t>
        <a:bodyPr/>
        <a:lstStyle/>
        <a:p>
          <a:r>
            <a:rPr lang="cs-CZ" b="1"/>
            <a:t>Statistický</a:t>
          </a:r>
          <a:r>
            <a:rPr lang="cs-CZ"/>
            <a:t> – (70. a 80. léta 19. stol.) – formulování základních, obecných a nových metodických postupů, s využitím prvních statistických údajů – užívají se kvantitativní metody (HAHN)</a:t>
          </a:r>
          <a:endParaRPr lang="en-US"/>
        </a:p>
      </dgm:t>
    </dgm:pt>
    <dgm:pt modelId="{EEAA2125-AC37-47F8-AC99-88A72C431CC5}" type="parTrans" cxnId="{726CA9D4-8CA0-4729-A18B-032F455A3AEF}">
      <dgm:prSet/>
      <dgm:spPr/>
      <dgm:t>
        <a:bodyPr/>
        <a:lstStyle/>
        <a:p>
          <a:endParaRPr lang="en-US"/>
        </a:p>
      </dgm:t>
    </dgm:pt>
    <dgm:pt modelId="{7B346673-4036-42A4-9824-AED587B59314}" type="sibTrans" cxnId="{726CA9D4-8CA0-4729-A18B-032F455A3AEF}">
      <dgm:prSet/>
      <dgm:spPr/>
      <dgm:t>
        <a:bodyPr/>
        <a:lstStyle/>
        <a:p>
          <a:endParaRPr lang="en-US"/>
        </a:p>
      </dgm:t>
    </dgm:pt>
    <dgm:pt modelId="{62E1DCB6-E5F0-419C-8022-69518530A223}">
      <dgm:prSet/>
      <dgm:spPr/>
      <dgm:t>
        <a:bodyPr/>
        <a:lstStyle/>
        <a:p>
          <a:r>
            <a:rPr lang="cs-CZ" b="1"/>
            <a:t>Ekonomický</a:t>
          </a:r>
          <a:r>
            <a:rPr lang="cs-CZ"/>
            <a:t> – zbožíznalecký – studium ekonomických a tržních podmínek v hospodářství – pochopení a využití produkčních a tržních podmínek zemědělských produktů (CHISHOLM) </a:t>
          </a:r>
          <a:endParaRPr lang="en-US"/>
        </a:p>
      </dgm:t>
    </dgm:pt>
    <dgm:pt modelId="{B7AA806B-60B1-464E-82F8-A7FEB574FB50}" type="parTrans" cxnId="{3850C3CA-EBC5-4256-9519-5E7365EB15A4}">
      <dgm:prSet/>
      <dgm:spPr/>
      <dgm:t>
        <a:bodyPr/>
        <a:lstStyle/>
        <a:p>
          <a:endParaRPr lang="en-US"/>
        </a:p>
      </dgm:t>
    </dgm:pt>
    <dgm:pt modelId="{C2C00988-5D09-47C9-989B-61AD338C6802}" type="sibTrans" cxnId="{3850C3CA-EBC5-4256-9519-5E7365EB15A4}">
      <dgm:prSet/>
      <dgm:spPr/>
      <dgm:t>
        <a:bodyPr/>
        <a:lstStyle/>
        <a:p>
          <a:endParaRPr lang="en-US"/>
        </a:p>
      </dgm:t>
    </dgm:pt>
    <dgm:pt modelId="{B9BBEB25-D2D9-46D3-ABF8-3BA9570D72CC}">
      <dgm:prSet/>
      <dgm:spPr/>
      <dgm:t>
        <a:bodyPr/>
        <a:lstStyle/>
        <a:p>
          <a:r>
            <a:rPr lang="cs-CZ" b="1"/>
            <a:t>Historický </a:t>
          </a:r>
          <a:r>
            <a:rPr lang="cs-CZ"/>
            <a:t>– (konec19. a začátek 20. stol.) – vznik a šíření zemědělství jako hospodářské činnosti člověka – hledání center domestikace kulturních rostlin (HETTNER, DECANDOLLE, HAN, SAUVER, VAVILOV) </a:t>
          </a:r>
          <a:endParaRPr lang="en-US"/>
        </a:p>
      </dgm:t>
    </dgm:pt>
    <dgm:pt modelId="{CD0A59E8-C96A-4580-9833-5830B55D06E6}" type="parTrans" cxnId="{783F7CBB-028B-464D-B0E3-04C6AD67902B}">
      <dgm:prSet/>
      <dgm:spPr/>
      <dgm:t>
        <a:bodyPr/>
        <a:lstStyle/>
        <a:p>
          <a:endParaRPr lang="en-US"/>
        </a:p>
      </dgm:t>
    </dgm:pt>
    <dgm:pt modelId="{D76CCBC0-A4CC-4EC7-A0C8-3AF5010B291A}" type="sibTrans" cxnId="{783F7CBB-028B-464D-B0E3-04C6AD67902B}">
      <dgm:prSet/>
      <dgm:spPr/>
      <dgm:t>
        <a:bodyPr/>
        <a:lstStyle/>
        <a:p>
          <a:endParaRPr lang="en-US"/>
        </a:p>
      </dgm:t>
    </dgm:pt>
    <dgm:pt modelId="{6EC60223-5087-42B8-8824-D217E30E15A5}">
      <dgm:prSet/>
      <dgm:spPr/>
      <dgm:t>
        <a:bodyPr/>
        <a:lstStyle/>
        <a:p>
          <a:r>
            <a:rPr lang="cs-CZ" b="1"/>
            <a:t>Výzkum zaměřený na využívání země </a:t>
          </a:r>
          <a:r>
            <a:rPr lang="cs-CZ"/>
            <a:t>(STAMP, KOSTROWICKI)</a:t>
          </a:r>
          <a:endParaRPr lang="en-US"/>
        </a:p>
      </dgm:t>
    </dgm:pt>
    <dgm:pt modelId="{BEF2B34C-49D2-4DFD-9A5B-52C65185A71F}" type="parTrans" cxnId="{A300A650-39B3-4473-9245-51F2BAC36825}">
      <dgm:prSet/>
      <dgm:spPr/>
      <dgm:t>
        <a:bodyPr/>
        <a:lstStyle/>
        <a:p>
          <a:endParaRPr lang="en-US"/>
        </a:p>
      </dgm:t>
    </dgm:pt>
    <dgm:pt modelId="{3E151C9E-E414-4142-8DEF-1BEC3E7A0D87}" type="sibTrans" cxnId="{A300A650-39B3-4473-9245-51F2BAC36825}">
      <dgm:prSet/>
      <dgm:spPr/>
      <dgm:t>
        <a:bodyPr/>
        <a:lstStyle/>
        <a:p>
          <a:endParaRPr lang="en-US"/>
        </a:p>
      </dgm:t>
    </dgm:pt>
    <dgm:pt modelId="{5A10C00E-7F03-41F1-8484-C15BD6005FEF}">
      <dgm:prSet/>
      <dgm:spPr/>
      <dgm:t>
        <a:bodyPr/>
        <a:lstStyle/>
        <a:p>
          <a:r>
            <a:rPr lang="cs-CZ" b="1"/>
            <a:t>Výzkum vztahů mezi zemědělstvím a obyvateli</a:t>
          </a:r>
          <a:r>
            <a:rPr lang="cs-CZ"/>
            <a:t> – zdůrazňuje se závislost zemědělství na kulturních i hospodářských podmínkách (BERNHARD, KASTRO, SORE)</a:t>
          </a:r>
          <a:endParaRPr lang="en-US"/>
        </a:p>
      </dgm:t>
    </dgm:pt>
    <dgm:pt modelId="{2A5B620B-5B1A-49E2-9B53-DC965219B2F9}" type="parTrans" cxnId="{520F2522-0838-4DD9-8167-6C04F897B433}">
      <dgm:prSet/>
      <dgm:spPr/>
      <dgm:t>
        <a:bodyPr/>
        <a:lstStyle/>
        <a:p>
          <a:endParaRPr lang="en-US"/>
        </a:p>
      </dgm:t>
    </dgm:pt>
    <dgm:pt modelId="{6C41F87F-7FD1-4717-8E1C-32B333A18789}" type="sibTrans" cxnId="{520F2522-0838-4DD9-8167-6C04F897B433}">
      <dgm:prSet/>
      <dgm:spPr/>
      <dgm:t>
        <a:bodyPr/>
        <a:lstStyle/>
        <a:p>
          <a:endParaRPr lang="en-US"/>
        </a:p>
      </dgm:t>
    </dgm:pt>
    <dgm:pt modelId="{5F98D8E8-91EF-4358-BCB7-D25B6D66799E}">
      <dgm:prSet/>
      <dgm:spPr/>
      <dgm:t>
        <a:bodyPr/>
        <a:lstStyle/>
        <a:p>
          <a:r>
            <a:rPr lang="cs-CZ" b="1"/>
            <a:t>Regionalizace a zemědělská typologie</a:t>
          </a:r>
          <a:r>
            <a:rPr lang="cs-CZ"/>
            <a:t> – (počátek 20. století) – rozsáhlé používání statistických údajů kartografické vyjadřování sledovaných jevů (ENGELBRECHT, BAKER, FINCHE, KOSTROWICKI)</a:t>
          </a:r>
          <a:endParaRPr lang="en-US"/>
        </a:p>
      </dgm:t>
    </dgm:pt>
    <dgm:pt modelId="{0DF1C5ED-C465-4B9A-BD7F-B13AC6816EB0}" type="parTrans" cxnId="{8EA11B4F-19FA-4C35-A854-3304B3DB5AC8}">
      <dgm:prSet/>
      <dgm:spPr/>
      <dgm:t>
        <a:bodyPr/>
        <a:lstStyle/>
        <a:p>
          <a:endParaRPr lang="en-US"/>
        </a:p>
      </dgm:t>
    </dgm:pt>
    <dgm:pt modelId="{C052EF8E-4A0C-4D08-A8A6-431CA393F9AD}" type="sibTrans" cxnId="{8EA11B4F-19FA-4C35-A854-3304B3DB5AC8}">
      <dgm:prSet/>
      <dgm:spPr/>
      <dgm:t>
        <a:bodyPr/>
        <a:lstStyle/>
        <a:p>
          <a:endParaRPr lang="en-US"/>
        </a:p>
      </dgm:t>
    </dgm:pt>
    <dgm:pt modelId="{595E8F60-37BD-40BE-B1D0-41AC17BDA26C}" type="pres">
      <dgm:prSet presAssocID="{715A13CF-3151-4657-9425-3D2913471194}" presName="linear" presStyleCnt="0">
        <dgm:presLayoutVars>
          <dgm:animLvl val="lvl"/>
          <dgm:resizeHandles val="exact"/>
        </dgm:presLayoutVars>
      </dgm:prSet>
      <dgm:spPr/>
    </dgm:pt>
    <dgm:pt modelId="{882A64EB-DA4E-4CB9-9C3A-CF0E42701656}" type="pres">
      <dgm:prSet presAssocID="{5689CABC-59A1-44CF-8846-D08CC8DB306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E3C5CBE-D32B-4F10-AD91-8D9E9B66B563}" type="pres">
      <dgm:prSet presAssocID="{94F03C6C-9C1F-442D-B598-593969DEA1FF}" presName="spacer" presStyleCnt="0"/>
      <dgm:spPr/>
    </dgm:pt>
    <dgm:pt modelId="{6782B7B2-E223-4DD1-9981-7554D48957B0}" type="pres">
      <dgm:prSet presAssocID="{A95588C8-2360-4FDB-A329-BA774968C01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CC596EB-8F96-4982-B131-8856FAF9C1EC}" type="pres">
      <dgm:prSet presAssocID="{7B346673-4036-42A4-9824-AED587B59314}" presName="spacer" presStyleCnt="0"/>
      <dgm:spPr/>
    </dgm:pt>
    <dgm:pt modelId="{191B5CD4-3519-44B5-9BB7-0B0CB1872EF7}" type="pres">
      <dgm:prSet presAssocID="{62E1DCB6-E5F0-419C-8022-69518530A22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B3E2155-1BE5-4BD3-9390-964E34B50702}" type="pres">
      <dgm:prSet presAssocID="{C2C00988-5D09-47C9-989B-61AD338C6802}" presName="spacer" presStyleCnt="0"/>
      <dgm:spPr/>
    </dgm:pt>
    <dgm:pt modelId="{844AC982-24D8-4D5E-AA7E-253D274D0DE4}" type="pres">
      <dgm:prSet presAssocID="{B9BBEB25-D2D9-46D3-ABF8-3BA9570D72C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4C579FB-47D0-4F72-AF72-BD059925D836}" type="pres">
      <dgm:prSet presAssocID="{D76CCBC0-A4CC-4EC7-A0C8-3AF5010B291A}" presName="spacer" presStyleCnt="0"/>
      <dgm:spPr/>
    </dgm:pt>
    <dgm:pt modelId="{144834C5-329A-4ED9-84CD-0A91DCCDD043}" type="pres">
      <dgm:prSet presAssocID="{6EC60223-5087-42B8-8824-D217E30E15A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F35EBE3-56B8-478F-81D6-7CDA3B287C78}" type="pres">
      <dgm:prSet presAssocID="{3E151C9E-E414-4142-8DEF-1BEC3E7A0D87}" presName="spacer" presStyleCnt="0"/>
      <dgm:spPr/>
    </dgm:pt>
    <dgm:pt modelId="{84492646-9F86-408F-8315-C3220EFC5174}" type="pres">
      <dgm:prSet presAssocID="{5A10C00E-7F03-41F1-8484-C15BD6005FE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1F4E0A1-D9F8-4979-9F87-9895BFC3A615}" type="pres">
      <dgm:prSet presAssocID="{6C41F87F-7FD1-4717-8E1C-32B333A18789}" presName="spacer" presStyleCnt="0"/>
      <dgm:spPr/>
    </dgm:pt>
    <dgm:pt modelId="{78BAAA36-CDD2-4A66-A9E4-261F39846AFA}" type="pres">
      <dgm:prSet presAssocID="{5F98D8E8-91EF-4358-BCB7-D25B6D66799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9FF2404-B2D0-4D5B-A194-76599858BE14}" type="presOf" srcId="{A95588C8-2360-4FDB-A329-BA774968C011}" destId="{6782B7B2-E223-4DD1-9981-7554D48957B0}" srcOrd="0" destOrd="0" presId="urn:microsoft.com/office/officeart/2005/8/layout/vList2"/>
    <dgm:cxn modelId="{CEB6C20C-7BEB-409F-B0CD-64157670C4AD}" type="presOf" srcId="{5689CABC-59A1-44CF-8846-D08CC8DB3067}" destId="{882A64EB-DA4E-4CB9-9C3A-CF0E42701656}" srcOrd="0" destOrd="0" presId="urn:microsoft.com/office/officeart/2005/8/layout/vList2"/>
    <dgm:cxn modelId="{520F2522-0838-4DD9-8167-6C04F897B433}" srcId="{715A13CF-3151-4657-9425-3D2913471194}" destId="{5A10C00E-7F03-41F1-8484-C15BD6005FEF}" srcOrd="5" destOrd="0" parTransId="{2A5B620B-5B1A-49E2-9B53-DC965219B2F9}" sibTransId="{6C41F87F-7FD1-4717-8E1C-32B333A18789}"/>
    <dgm:cxn modelId="{77E6B23B-EEDC-4581-9592-2F27FF3306E8}" type="presOf" srcId="{715A13CF-3151-4657-9425-3D2913471194}" destId="{595E8F60-37BD-40BE-B1D0-41AC17BDA26C}" srcOrd="0" destOrd="0" presId="urn:microsoft.com/office/officeart/2005/8/layout/vList2"/>
    <dgm:cxn modelId="{425ABB3C-1F46-4B6D-9C7C-7BB57B317FD0}" type="presOf" srcId="{5A10C00E-7F03-41F1-8484-C15BD6005FEF}" destId="{84492646-9F86-408F-8315-C3220EFC5174}" srcOrd="0" destOrd="0" presId="urn:microsoft.com/office/officeart/2005/8/layout/vList2"/>
    <dgm:cxn modelId="{A233F26C-D884-43B1-A7EF-637ADB79E629}" type="presOf" srcId="{B9BBEB25-D2D9-46D3-ABF8-3BA9570D72CC}" destId="{844AC982-24D8-4D5E-AA7E-253D274D0DE4}" srcOrd="0" destOrd="0" presId="urn:microsoft.com/office/officeart/2005/8/layout/vList2"/>
    <dgm:cxn modelId="{8EA11B4F-19FA-4C35-A854-3304B3DB5AC8}" srcId="{715A13CF-3151-4657-9425-3D2913471194}" destId="{5F98D8E8-91EF-4358-BCB7-D25B6D66799E}" srcOrd="6" destOrd="0" parTransId="{0DF1C5ED-C465-4B9A-BD7F-B13AC6816EB0}" sibTransId="{C052EF8E-4A0C-4D08-A8A6-431CA393F9AD}"/>
    <dgm:cxn modelId="{A300A650-39B3-4473-9245-51F2BAC36825}" srcId="{715A13CF-3151-4657-9425-3D2913471194}" destId="{6EC60223-5087-42B8-8824-D217E30E15A5}" srcOrd="4" destOrd="0" parTransId="{BEF2B34C-49D2-4DFD-9A5B-52C65185A71F}" sibTransId="{3E151C9E-E414-4142-8DEF-1BEC3E7A0D87}"/>
    <dgm:cxn modelId="{AE4B9D71-4085-4E5E-B6D4-CF9F2556E00F}" type="presOf" srcId="{62E1DCB6-E5F0-419C-8022-69518530A223}" destId="{191B5CD4-3519-44B5-9BB7-0B0CB1872EF7}" srcOrd="0" destOrd="0" presId="urn:microsoft.com/office/officeart/2005/8/layout/vList2"/>
    <dgm:cxn modelId="{D67ECC95-9D21-4792-BAE6-CE84F6B3DB52}" srcId="{715A13CF-3151-4657-9425-3D2913471194}" destId="{5689CABC-59A1-44CF-8846-D08CC8DB3067}" srcOrd="0" destOrd="0" parTransId="{E4C66231-8DD0-4FBB-AB7D-7E59AE0615C1}" sibTransId="{94F03C6C-9C1F-442D-B598-593969DEA1FF}"/>
    <dgm:cxn modelId="{6CADB2AE-69CC-41A0-8BC2-B0E9A7C3C195}" type="presOf" srcId="{6EC60223-5087-42B8-8824-D217E30E15A5}" destId="{144834C5-329A-4ED9-84CD-0A91DCCDD043}" srcOrd="0" destOrd="0" presId="urn:microsoft.com/office/officeart/2005/8/layout/vList2"/>
    <dgm:cxn modelId="{783F7CBB-028B-464D-B0E3-04C6AD67902B}" srcId="{715A13CF-3151-4657-9425-3D2913471194}" destId="{B9BBEB25-D2D9-46D3-ABF8-3BA9570D72CC}" srcOrd="3" destOrd="0" parTransId="{CD0A59E8-C96A-4580-9833-5830B55D06E6}" sibTransId="{D76CCBC0-A4CC-4EC7-A0C8-3AF5010B291A}"/>
    <dgm:cxn modelId="{3850C3CA-EBC5-4256-9519-5E7365EB15A4}" srcId="{715A13CF-3151-4657-9425-3D2913471194}" destId="{62E1DCB6-E5F0-419C-8022-69518530A223}" srcOrd="2" destOrd="0" parTransId="{B7AA806B-60B1-464E-82F8-A7FEB574FB50}" sibTransId="{C2C00988-5D09-47C9-989B-61AD338C6802}"/>
    <dgm:cxn modelId="{726CA9D4-8CA0-4729-A18B-032F455A3AEF}" srcId="{715A13CF-3151-4657-9425-3D2913471194}" destId="{A95588C8-2360-4FDB-A329-BA774968C011}" srcOrd="1" destOrd="0" parTransId="{EEAA2125-AC37-47F8-AC99-88A72C431CC5}" sibTransId="{7B346673-4036-42A4-9824-AED587B59314}"/>
    <dgm:cxn modelId="{4FBBA7F2-C780-4FC5-9A9E-1FEFF2C0DF1C}" type="presOf" srcId="{5F98D8E8-91EF-4358-BCB7-D25B6D66799E}" destId="{78BAAA36-CDD2-4A66-A9E4-261F39846AFA}" srcOrd="0" destOrd="0" presId="urn:microsoft.com/office/officeart/2005/8/layout/vList2"/>
    <dgm:cxn modelId="{CFB8A601-45FD-4832-B9C0-F09B003621AA}" type="presParOf" srcId="{595E8F60-37BD-40BE-B1D0-41AC17BDA26C}" destId="{882A64EB-DA4E-4CB9-9C3A-CF0E42701656}" srcOrd="0" destOrd="0" presId="urn:microsoft.com/office/officeart/2005/8/layout/vList2"/>
    <dgm:cxn modelId="{B2031289-19C2-481F-B75C-4D65BC7FEB3F}" type="presParOf" srcId="{595E8F60-37BD-40BE-B1D0-41AC17BDA26C}" destId="{1E3C5CBE-D32B-4F10-AD91-8D9E9B66B563}" srcOrd="1" destOrd="0" presId="urn:microsoft.com/office/officeart/2005/8/layout/vList2"/>
    <dgm:cxn modelId="{A7A480E2-38E0-481D-A6F5-53B6811E55CA}" type="presParOf" srcId="{595E8F60-37BD-40BE-B1D0-41AC17BDA26C}" destId="{6782B7B2-E223-4DD1-9981-7554D48957B0}" srcOrd="2" destOrd="0" presId="urn:microsoft.com/office/officeart/2005/8/layout/vList2"/>
    <dgm:cxn modelId="{CD1F4406-83B5-4547-A89A-EB77B71D5DF0}" type="presParOf" srcId="{595E8F60-37BD-40BE-B1D0-41AC17BDA26C}" destId="{5CC596EB-8F96-4982-B131-8856FAF9C1EC}" srcOrd="3" destOrd="0" presId="urn:microsoft.com/office/officeart/2005/8/layout/vList2"/>
    <dgm:cxn modelId="{725C0457-BCFF-4439-8C51-7BB0EC886BC5}" type="presParOf" srcId="{595E8F60-37BD-40BE-B1D0-41AC17BDA26C}" destId="{191B5CD4-3519-44B5-9BB7-0B0CB1872EF7}" srcOrd="4" destOrd="0" presId="urn:microsoft.com/office/officeart/2005/8/layout/vList2"/>
    <dgm:cxn modelId="{706C5C9C-4C98-42AF-8EDE-52DE364363B7}" type="presParOf" srcId="{595E8F60-37BD-40BE-B1D0-41AC17BDA26C}" destId="{0B3E2155-1BE5-4BD3-9390-964E34B50702}" srcOrd="5" destOrd="0" presId="urn:microsoft.com/office/officeart/2005/8/layout/vList2"/>
    <dgm:cxn modelId="{C7DA9C95-59A9-4404-A8DE-6EAE63F7C3E8}" type="presParOf" srcId="{595E8F60-37BD-40BE-B1D0-41AC17BDA26C}" destId="{844AC982-24D8-4D5E-AA7E-253D274D0DE4}" srcOrd="6" destOrd="0" presId="urn:microsoft.com/office/officeart/2005/8/layout/vList2"/>
    <dgm:cxn modelId="{F2C17124-1994-4244-BFEC-62723464DA85}" type="presParOf" srcId="{595E8F60-37BD-40BE-B1D0-41AC17BDA26C}" destId="{64C579FB-47D0-4F72-AF72-BD059925D836}" srcOrd="7" destOrd="0" presId="urn:microsoft.com/office/officeart/2005/8/layout/vList2"/>
    <dgm:cxn modelId="{FEAD55AF-3742-4793-B9BA-8668EE8323B6}" type="presParOf" srcId="{595E8F60-37BD-40BE-B1D0-41AC17BDA26C}" destId="{144834C5-329A-4ED9-84CD-0A91DCCDD043}" srcOrd="8" destOrd="0" presId="urn:microsoft.com/office/officeart/2005/8/layout/vList2"/>
    <dgm:cxn modelId="{6499EDE2-002E-4F9E-BAD5-73E8C584A71C}" type="presParOf" srcId="{595E8F60-37BD-40BE-B1D0-41AC17BDA26C}" destId="{9F35EBE3-56B8-478F-81D6-7CDA3B287C78}" srcOrd="9" destOrd="0" presId="urn:microsoft.com/office/officeart/2005/8/layout/vList2"/>
    <dgm:cxn modelId="{CCC4CB4F-273D-48D7-8C9D-9303B3BECC44}" type="presParOf" srcId="{595E8F60-37BD-40BE-B1D0-41AC17BDA26C}" destId="{84492646-9F86-408F-8315-C3220EFC5174}" srcOrd="10" destOrd="0" presId="urn:microsoft.com/office/officeart/2005/8/layout/vList2"/>
    <dgm:cxn modelId="{2CE2A7D6-F6A0-4EBE-B83B-AB152CD27A1C}" type="presParOf" srcId="{595E8F60-37BD-40BE-B1D0-41AC17BDA26C}" destId="{81F4E0A1-D9F8-4979-9F87-9895BFC3A615}" srcOrd="11" destOrd="0" presId="urn:microsoft.com/office/officeart/2005/8/layout/vList2"/>
    <dgm:cxn modelId="{1EA4309D-BBDB-41FC-9ECF-A53BF96B3384}" type="presParOf" srcId="{595E8F60-37BD-40BE-B1D0-41AC17BDA26C}" destId="{78BAAA36-CDD2-4A66-A9E4-261F39846A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6B700-DA62-4B17-90B6-4BDC80F660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026B82A-1043-4D17-916C-747F5555E52A}">
      <dgm:prSet/>
      <dgm:spPr/>
      <dgm:t>
        <a:bodyPr/>
        <a:lstStyle/>
        <a:p>
          <a:r>
            <a:rPr lang="cs-CZ"/>
            <a:t>Sběrné hospodářství </a:t>
          </a:r>
          <a:endParaRPr lang="en-US"/>
        </a:p>
      </dgm:t>
    </dgm:pt>
    <dgm:pt modelId="{760F9A78-DE0D-4D5A-87D3-69B8FB6B3F50}" type="parTrans" cxnId="{91D09509-F4A5-46D2-8DDA-612642B30E23}">
      <dgm:prSet/>
      <dgm:spPr/>
      <dgm:t>
        <a:bodyPr/>
        <a:lstStyle/>
        <a:p>
          <a:endParaRPr lang="en-US"/>
        </a:p>
      </dgm:t>
    </dgm:pt>
    <dgm:pt modelId="{F4A7DDC9-F5CE-4F67-B1F2-80054A6B9651}" type="sibTrans" cxnId="{91D09509-F4A5-46D2-8DDA-612642B30E23}">
      <dgm:prSet/>
      <dgm:spPr/>
      <dgm:t>
        <a:bodyPr/>
        <a:lstStyle/>
        <a:p>
          <a:endParaRPr lang="en-US"/>
        </a:p>
      </dgm:t>
    </dgm:pt>
    <dgm:pt modelId="{79A2872A-EF5A-4CD1-9F29-7871F3783EF2}">
      <dgm:prSet/>
      <dgm:spPr/>
      <dgm:t>
        <a:bodyPr/>
        <a:lstStyle/>
        <a:p>
          <a:r>
            <a:rPr lang="cs-CZ"/>
            <a:t>Nejnižší stupeň hospodářské činnosti, člověk sbírá bez nástrojů potravu, nestará se o obnovu</a:t>
          </a:r>
          <a:endParaRPr lang="en-US"/>
        </a:p>
      </dgm:t>
    </dgm:pt>
    <dgm:pt modelId="{FE8A346E-097C-452F-8EF2-1485A468077C}" type="parTrans" cxnId="{BD48775C-A3CD-4ED2-A11B-D1CA50BCE423}">
      <dgm:prSet/>
      <dgm:spPr/>
      <dgm:t>
        <a:bodyPr/>
        <a:lstStyle/>
        <a:p>
          <a:endParaRPr lang="en-US"/>
        </a:p>
      </dgm:t>
    </dgm:pt>
    <dgm:pt modelId="{1C2599AC-A85B-44F9-8589-0839B255745B}" type="sibTrans" cxnId="{BD48775C-A3CD-4ED2-A11B-D1CA50BCE423}">
      <dgm:prSet/>
      <dgm:spPr/>
      <dgm:t>
        <a:bodyPr/>
        <a:lstStyle/>
        <a:p>
          <a:endParaRPr lang="en-US"/>
        </a:p>
      </dgm:t>
    </dgm:pt>
    <dgm:pt modelId="{4B7D7F8F-2C68-491D-AB77-64602FA35A2C}">
      <dgm:prSet/>
      <dgm:spPr/>
      <dgm:t>
        <a:bodyPr/>
        <a:lstStyle/>
        <a:p>
          <a:r>
            <a:rPr lang="cs-CZ"/>
            <a:t>Lov</a:t>
          </a:r>
          <a:endParaRPr lang="en-US"/>
        </a:p>
      </dgm:t>
    </dgm:pt>
    <dgm:pt modelId="{A8D62EE1-F56D-4AAD-A9E5-333F8CB5DC55}" type="parTrans" cxnId="{EE584B8C-4556-45CA-9A3C-8B62A17C8FC2}">
      <dgm:prSet/>
      <dgm:spPr/>
      <dgm:t>
        <a:bodyPr/>
        <a:lstStyle/>
        <a:p>
          <a:endParaRPr lang="en-US"/>
        </a:p>
      </dgm:t>
    </dgm:pt>
    <dgm:pt modelId="{38477AEC-60C2-4A4E-AEC5-86C6A632D111}" type="sibTrans" cxnId="{EE584B8C-4556-45CA-9A3C-8B62A17C8FC2}">
      <dgm:prSet/>
      <dgm:spPr/>
      <dgm:t>
        <a:bodyPr/>
        <a:lstStyle/>
        <a:p>
          <a:endParaRPr lang="en-US"/>
        </a:p>
      </dgm:t>
    </dgm:pt>
    <dgm:pt modelId="{02788EC5-C3EF-40B7-9818-2F2EC50814B9}">
      <dgm:prSet/>
      <dgm:spPr/>
      <dgm:t>
        <a:bodyPr/>
        <a:lstStyle/>
        <a:p>
          <a:r>
            <a:rPr lang="cs-CZ"/>
            <a:t>Vyšší stupeň materiální kultury a hospodářské činnosti</a:t>
          </a:r>
          <a:endParaRPr lang="en-US"/>
        </a:p>
      </dgm:t>
    </dgm:pt>
    <dgm:pt modelId="{519B19AA-C05B-42AF-A2A1-EE8C9A56A758}" type="parTrans" cxnId="{C397EAA7-A1C3-48A4-88EB-82D1FB2D7622}">
      <dgm:prSet/>
      <dgm:spPr/>
      <dgm:t>
        <a:bodyPr/>
        <a:lstStyle/>
        <a:p>
          <a:endParaRPr lang="en-US"/>
        </a:p>
      </dgm:t>
    </dgm:pt>
    <dgm:pt modelId="{2C461D00-C035-4765-AB56-3582B7F3DF1F}" type="sibTrans" cxnId="{C397EAA7-A1C3-48A4-88EB-82D1FB2D7622}">
      <dgm:prSet/>
      <dgm:spPr/>
      <dgm:t>
        <a:bodyPr/>
        <a:lstStyle/>
        <a:p>
          <a:endParaRPr lang="en-US"/>
        </a:p>
      </dgm:t>
    </dgm:pt>
    <dgm:pt modelId="{03FF9FD0-6D39-4CA4-B75E-FA2B21D3901B}">
      <dgm:prSet/>
      <dgm:spPr/>
      <dgm:t>
        <a:bodyPr/>
        <a:lstStyle/>
        <a:p>
          <a:r>
            <a:rPr lang="cs-CZ"/>
            <a:t>Člověk začal myslet a používat nástroje (zbraně)</a:t>
          </a:r>
          <a:endParaRPr lang="en-US"/>
        </a:p>
      </dgm:t>
    </dgm:pt>
    <dgm:pt modelId="{3F063CE2-4433-4E93-A8B5-AFDD64CC4798}" type="parTrans" cxnId="{A9A193B1-E104-4434-A6EA-DD897C1CB713}">
      <dgm:prSet/>
      <dgm:spPr/>
      <dgm:t>
        <a:bodyPr/>
        <a:lstStyle/>
        <a:p>
          <a:endParaRPr lang="en-US"/>
        </a:p>
      </dgm:t>
    </dgm:pt>
    <dgm:pt modelId="{4660B6CA-992F-45E7-8B14-05BDF4ABAE43}" type="sibTrans" cxnId="{A9A193B1-E104-4434-A6EA-DD897C1CB713}">
      <dgm:prSet/>
      <dgm:spPr/>
      <dgm:t>
        <a:bodyPr/>
        <a:lstStyle/>
        <a:p>
          <a:endParaRPr lang="en-US"/>
        </a:p>
      </dgm:t>
    </dgm:pt>
    <dgm:pt modelId="{03CB4A98-CF08-44D1-960B-B232BE047BCA}">
      <dgm:prSet/>
      <dgm:spPr/>
      <dgm:t>
        <a:bodyPr/>
        <a:lstStyle/>
        <a:p>
          <a:r>
            <a:rPr lang="cs-CZ"/>
            <a:t>Období, kdy končí lov a začíná se věnovat půdě = neolitická revoluce</a:t>
          </a:r>
          <a:endParaRPr lang="en-US"/>
        </a:p>
      </dgm:t>
    </dgm:pt>
    <dgm:pt modelId="{7DACD3EE-BA4A-493A-836A-44D74D178F9E}" type="parTrans" cxnId="{CCAB55F0-C987-42EB-928C-57C4879445C2}">
      <dgm:prSet/>
      <dgm:spPr/>
      <dgm:t>
        <a:bodyPr/>
        <a:lstStyle/>
        <a:p>
          <a:endParaRPr lang="en-US"/>
        </a:p>
      </dgm:t>
    </dgm:pt>
    <dgm:pt modelId="{1E43CD0B-55D2-48C5-9B4C-F3F716634470}" type="sibTrans" cxnId="{CCAB55F0-C987-42EB-928C-57C4879445C2}">
      <dgm:prSet/>
      <dgm:spPr/>
      <dgm:t>
        <a:bodyPr/>
        <a:lstStyle/>
        <a:p>
          <a:endParaRPr lang="en-US"/>
        </a:p>
      </dgm:t>
    </dgm:pt>
    <dgm:pt modelId="{3B8FDFC1-3478-4DB1-A473-4EEF13DBAFD1}">
      <dgm:prSet/>
      <dgm:spPr/>
      <dgm:t>
        <a:bodyPr/>
        <a:lstStyle/>
        <a:p>
          <a:r>
            <a:rPr lang="cs-CZ" dirty="0"/>
            <a:t>V JZ Asii zřejmě člověk začal poprvé vědomě obdělávat půdy, odtud se zemědělství začalo šířit</a:t>
          </a:r>
          <a:endParaRPr lang="en-US" dirty="0"/>
        </a:p>
      </dgm:t>
    </dgm:pt>
    <dgm:pt modelId="{0098646F-D3BA-4B85-8671-4B881581B648}" type="parTrans" cxnId="{382A10EE-7FD2-4864-9619-2283AAE4D366}">
      <dgm:prSet/>
      <dgm:spPr/>
      <dgm:t>
        <a:bodyPr/>
        <a:lstStyle/>
        <a:p>
          <a:endParaRPr lang="en-US"/>
        </a:p>
      </dgm:t>
    </dgm:pt>
    <dgm:pt modelId="{BD8A9668-901D-4373-BCA7-351FF3033534}" type="sibTrans" cxnId="{382A10EE-7FD2-4864-9619-2283AAE4D366}">
      <dgm:prSet/>
      <dgm:spPr/>
      <dgm:t>
        <a:bodyPr/>
        <a:lstStyle/>
        <a:p>
          <a:endParaRPr lang="en-US"/>
        </a:p>
      </dgm:t>
    </dgm:pt>
    <dgm:pt modelId="{5C6EEDAF-5DCA-4EC4-93CE-4F27053F42AF}">
      <dgm:prSet/>
      <dgm:spPr/>
      <dgm:t>
        <a:bodyPr/>
        <a:lstStyle/>
        <a:p>
          <a:r>
            <a:rPr lang="cs-CZ"/>
            <a:t>Člověk se usazuje, začíná pěstovat plodiny a dokáže vytvořit nadprodukci = civilizační rozvoj – obyvatelstvo se mohlo věnovat obchodu, výrobě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dochází k první hierarchizaci a ke vzniku prvních států</a:t>
          </a:r>
          <a:endParaRPr lang="en-US"/>
        </a:p>
      </dgm:t>
    </dgm:pt>
    <dgm:pt modelId="{AA6B8D04-DEC5-4B15-AD23-FC1A0E38B9E2}" type="parTrans" cxnId="{CD1F2D6B-A3DD-4BDA-B425-2837FD20C7DD}">
      <dgm:prSet/>
      <dgm:spPr/>
      <dgm:t>
        <a:bodyPr/>
        <a:lstStyle/>
        <a:p>
          <a:endParaRPr lang="en-US"/>
        </a:p>
      </dgm:t>
    </dgm:pt>
    <dgm:pt modelId="{097466EA-12C8-4277-9846-5AC87FD5D6BF}" type="sibTrans" cxnId="{CD1F2D6B-A3DD-4BDA-B425-2837FD20C7DD}">
      <dgm:prSet/>
      <dgm:spPr/>
      <dgm:t>
        <a:bodyPr/>
        <a:lstStyle/>
        <a:p>
          <a:endParaRPr lang="en-US"/>
        </a:p>
      </dgm:t>
    </dgm:pt>
    <dgm:pt modelId="{56AA699E-130F-4A08-9D2F-6CDFC87D59AA}" type="pres">
      <dgm:prSet presAssocID="{1AF6B700-DA62-4B17-90B6-4BDC80F66012}" presName="root" presStyleCnt="0">
        <dgm:presLayoutVars>
          <dgm:dir/>
          <dgm:resizeHandles val="exact"/>
        </dgm:presLayoutVars>
      </dgm:prSet>
      <dgm:spPr/>
    </dgm:pt>
    <dgm:pt modelId="{B58D34D9-E1A6-4B6D-BBCB-CF7C4257B8B5}" type="pres">
      <dgm:prSet presAssocID="{D026B82A-1043-4D17-916C-747F5555E52A}" presName="compNode" presStyleCnt="0"/>
      <dgm:spPr/>
    </dgm:pt>
    <dgm:pt modelId="{171BDC52-1A1F-4F2D-9069-55A40AA40054}" type="pres">
      <dgm:prSet presAssocID="{D026B82A-1043-4D17-916C-747F5555E52A}" presName="bgRect" presStyleLbl="bgShp" presStyleIdx="0" presStyleCnt="5"/>
      <dgm:spPr/>
    </dgm:pt>
    <dgm:pt modelId="{BE79A836-CE35-4FC2-B524-F59B32CC7C55}" type="pres">
      <dgm:prSet presAssocID="{D026B82A-1043-4D17-916C-747F5555E52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ABD6AA5-93B3-4094-B4FA-FD31037077AE}" type="pres">
      <dgm:prSet presAssocID="{D026B82A-1043-4D17-916C-747F5555E52A}" presName="spaceRect" presStyleCnt="0"/>
      <dgm:spPr/>
    </dgm:pt>
    <dgm:pt modelId="{E27586DD-542F-4BEF-B4AE-7F5B003D7683}" type="pres">
      <dgm:prSet presAssocID="{D026B82A-1043-4D17-916C-747F5555E52A}" presName="parTx" presStyleLbl="revTx" presStyleIdx="0" presStyleCnt="7">
        <dgm:presLayoutVars>
          <dgm:chMax val="0"/>
          <dgm:chPref val="0"/>
        </dgm:presLayoutVars>
      </dgm:prSet>
      <dgm:spPr/>
    </dgm:pt>
    <dgm:pt modelId="{E2889596-371E-48E5-9944-EFBE1C1AF202}" type="pres">
      <dgm:prSet presAssocID="{D026B82A-1043-4D17-916C-747F5555E52A}" presName="desTx" presStyleLbl="revTx" presStyleIdx="1" presStyleCnt="7">
        <dgm:presLayoutVars/>
      </dgm:prSet>
      <dgm:spPr/>
    </dgm:pt>
    <dgm:pt modelId="{E3C04684-3BC6-46F1-8C6F-F97D6613F613}" type="pres">
      <dgm:prSet presAssocID="{F4A7DDC9-F5CE-4F67-B1F2-80054A6B9651}" presName="sibTrans" presStyleCnt="0"/>
      <dgm:spPr/>
    </dgm:pt>
    <dgm:pt modelId="{171845EE-498A-4865-8B5F-09D1E68D3738}" type="pres">
      <dgm:prSet presAssocID="{4B7D7F8F-2C68-491D-AB77-64602FA35A2C}" presName="compNode" presStyleCnt="0"/>
      <dgm:spPr/>
    </dgm:pt>
    <dgm:pt modelId="{6B016FB2-6EB9-4905-ABEF-96B5067FED6B}" type="pres">
      <dgm:prSet presAssocID="{4B7D7F8F-2C68-491D-AB77-64602FA35A2C}" presName="bgRect" presStyleLbl="bgShp" presStyleIdx="1" presStyleCnt="5"/>
      <dgm:spPr/>
    </dgm:pt>
    <dgm:pt modelId="{546A48B6-FB2F-4FFE-801E-7D9DD2CAD19D}" type="pres">
      <dgm:prSet presAssocID="{4B7D7F8F-2C68-491D-AB77-64602FA35A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1F83E335-6600-4E41-80DA-F5B782B0B3D5}" type="pres">
      <dgm:prSet presAssocID="{4B7D7F8F-2C68-491D-AB77-64602FA35A2C}" presName="spaceRect" presStyleCnt="0"/>
      <dgm:spPr/>
    </dgm:pt>
    <dgm:pt modelId="{6BFA965A-A1A4-43AE-B13F-687D39594829}" type="pres">
      <dgm:prSet presAssocID="{4B7D7F8F-2C68-491D-AB77-64602FA35A2C}" presName="parTx" presStyleLbl="revTx" presStyleIdx="2" presStyleCnt="7">
        <dgm:presLayoutVars>
          <dgm:chMax val="0"/>
          <dgm:chPref val="0"/>
        </dgm:presLayoutVars>
      </dgm:prSet>
      <dgm:spPr/>
    </dgm:pt>
    <dgm:pt modelId="{D63F68AC-DFE2-4A97-848A-09A9F1FF465F}" type="pres">
      <dgm:prSet presAssocID="{4B7D7F8F-2C68-491D-AB77-64602FA35A2C}" presName="desTx" presStyleLbl="revTx" presStyleIdx="3" presStyleCnt="7">
        <dgm:presLayoutVars/>
      </dgm:prSet>
      <dgm:spPr/>
    </dgm:pt>
    <dgm:pt modelId="{D02C2BA3-C78A-4D4F-8395-BF704D09D2CD}" type="pres">
      <dgm:prSet presAssocID="{38477AEC-60C2-4A4E-AEC5-86C6A632D111}" presName="sibTrans" presStyleCnt="0"/>
      <dgm:spPr/>
    </dgm:pt>
    <dgm:pt modelId="{E01402D4-AE63-49E0-8E96-3233B04FEC39}" type="pres">
      <dgm:prSet presAssocID="{03CB4A98-CF08-44D1-960B-B232BE047BCA}" presName="compNode" presStyleCnt="0"/>
      <dgm:spPr/>
    </dgm:pt>
    <dgm:pt modelId="{0B366C85-E1F3-426E-8E56-109B48431185}" type="pres">
      <dgm:prSet presAssocID="{03CB4A98-CF08-44D1-960B-B232BE047BCA}" presName="bgRect" presStyleLbl="bgShp" presStyleIdx="2" presStyleCnt="5"/>
      <dgm:spPr/>
    </dgm:pt>
    <dgm:pt modelId="{8FEAF470-301A-444B-A92D-5EFB6B68D375}" type="pres">
      <dgm:prSet presAssocID="{03CB4A98-CF08-44D1-960B-B232BE047BC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nieBottle"/>
        </a:ext>
      </dgm:extLst>
    </dgm:pt>
    <dgm:pt modelId="{268B9C75-8088-4153-806B-323A33537C87}" type="pres">
      <dgm:prSet presAssocID="{03CB4A98-CF08-44D1-960B-B232BE047BCA}" presName="spaceRect" presStyleCnt="0"/>
      <dgm:spPr/>
    </dgm:pt>
    <dgm:pt modelId="{24168765-45E9-49C2-B86C-ADCE4D0A1D40}" type="pres">
      <dgm:prSet presAssocID="{03CB4A98-CF08-44D1-960B-B232BE047BCA}" presName="parTx" presStyleLbl="revTx" presStyleIdx="4" presStyleCnt="7">
        <dgm:presLayoutVars>
          <dgm:chMax val="0"/>
          <dgm:chPref val="0"/>
        </dgm:presLayoutVars>
      </dgm:prSet>
      <dgm:spPr/>
    </dgm:pt>
    <dgm:pt modelId="{601CD45A-32FE-443B-B853-ABEE83B17156}" type="pres">
      <dgm:prSet presAssocID="{1E43CD0B-55D2-48C5-9B4C-F3F716634470}" presName="sibTrans" presStyleCnt="0"/>
      <dgm:spPr/>
    </dgm:pt>
    <dgm:pt modelId="{7EC8353F-4212-4CB8-9A03-538AACDD9DC6}" type="pres">
      <dgm:prSet presAssocID="{3B8FDFC1-3478-4DB1-A473-4EEF13DBAFD1}" presName="compNode" presStyleCnt="0"/>
      <dgm:spPr/>
    </dgm:pt>
    <dgm:pt modelId="{D55584AD-659F-4105-B98C-7048DD05F80B}" type="pres">
      <dgm:prSet presAssocID="{3B8FDFC1-3478-4DB1-A473-4EEF13DBAFD1}" presName="bgRect" presStyleLbl="bgShp" presStyleIdx="3" presStyleCnt="5"/>
      <dgm:spPr/>
    </dgm:pt>
    <dgm:pt modelId="{D1A94181-0825-4E02-BAAA-B9B5024C4920}" type="pres">
      <dgm:prSet presAssocID="{3B8FDFC1-3478-4DB1-A473-4EEF13DBAF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2D21E07B-62C7-4073-B910-B2A4551C7CDD}" type="pres">
      <dgm:prSet presAssocID="{3B8FDFC1-3478-4DB1-A473-4EEF13DBAFD1}" presName="spaceRect" presStyleCnt="0"/>
      <dgm:spPr/>
    </dgm:pt>
    <dgm:pt modelId="{2B39040E-50A9-4639-B53C-18DE21E10735}" type="pres">
      <dgm:prSet presAssocID="{3B8FDFC1-3478-4DB1-A473-4EEF13DBAFD1}" presName="parTx" presStyleLbl="revTx" presStyleIdx="5" presStyleCnt="7">
        <dgm:presLayoutVars>
          <dgm:chMax val="0"/>
          <dgm:chPref val="0"/>
        </dgm:presLayoutVars>
      </dgm:prSet>
      <dgm:spPr/>
    </dgm:pt>
    <dgm:pt modelId="{14F6E01B-781E-4685-BE94-9F35F430278F}" type="pres">
      <dgm:prSet presAssocID="{BD8A9668-901D-4373-BCA7-351FF3033534}" presName="sibTrans" presStyleCnt="0"/>
      <dgm:spPr/>
    </dgm:pt>
    <dgm:pt modelId="{EB796F6B-C850-4FA8-A0F4-E3CBF87FF260}" type="pres">
      <dgm:prSet presAssocID="{5C6EEDAF-5DCA-4EC4-93CE-4F27053F42AF}" presName="compNode" presStyleCnt="0"/>
      <dgm:spPr/>
    </dgm:pt>
    <dgm:pt modelId="{73BB490E-89EC-4C0E-B7DD-41550D5D9975}" type="pres">
      <dgm:prSet presAssocID="{5C6EEDAF-5DCA-4EC4-93CE-4F27053F42AF}" presName="bgRect" presStyleLbl="bgShp" presStyleIdx="4" presStyleCnt="5"/>
      <dgm:spPr/>
    </dgm:pt>
    <dgm:pt modelId="{6764A8F9-9B37-4E85-A3A0-057A1218F7F5}" type="pres">
      <dgm:prSet presAssocID="{5C6EEDAF-5DCA-4EC4-93CE-4F27053F42A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EAE8751-0B7E-455A-9DC6-381B23FE0F24}" type="pres">
      <dgm:prSet presAssocID="{5C6EEDAF-5DCA-4EC4-93CE-4F27053F42AF}" presName="spaceRect" presStyleCnt="0"/>
      <dgm:spPr/>
    </dgm:pt>
    <dgm:pt modelId="{0501BAA7-606C-445D-A777-85BA240D67AB}" type="pres">
      <dgm:prSet presAssocID="{5C6EEDAF-5DCA-4EC4-93CE-4F27053F42A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299D507-10CA-4E52-A3FE-A6444D294D51}" type="presOf" srcId="{1AF6B700-DA62-4B17-90B6-4BDC80F66012}" destId="{56AA699E-130F-4A08-9D2F-6CDFC87D59AA}" srcOrd="0" destOrd="0" presId="urn:microsoft.com/office/officeart/2018/2/layout/IconVerticalSolidList"/>
    <dgm:cxn modelId="{91D09509-F4A5-46D2-8DDA-612642B30E23}" srcId="{1AF6B700-DA62-4B17-90B6-4BDC80F66012}" destId="{D026B82A-1043-4D17-916C-747F5555E52A}" srcOrd="0" destOrd="0" parTransId="{760F9A78-DE0D-4D5A-87D3-69B8FB6B3F50}" sibTransId="{F4A7DDC9-F5CE-4F67-B1F2-80054A6B9651}"/>
    <dgm:cxn modelId="{51FF841B-4472-4A8D-A8FA-2BAB3CD46CB5}" type="presOf" srcId="{02788EC5-C3EF-40B7-9818-2F2EC50814B9}" destId="{D63F68AC-DFE2-4A97-848A-09A9F1FF465F}" srcOrd="0" destOrd="0" presId="urn:microsoft.com/office/officeart/2018/2/layout/IconVerticalSolidList"/>
    <dgm:cxn modelId="{BD48775C-A3CD-4ED2-A11B-D1CA50BCE423}" srcId="{D026B82A-1043-4D17-916C-747F5555E52A}" destId="{79A2872A-EF5A-4CD1-9F29-7871F3783EF2}" srcOrd="0" destOrd="0" parTransId="{FE8A346E-097C-452F-8EF2-1485A468077C}" sibTransId="{1C2599AC-A85B-44F9-8589-0839B255745B}"/>
    <dgm:cxn modelId="{BDAF0969-1528-41AA-AB07-42D51ED20FBC}" type="presOf" srcId="{3B8FDFC1-3478-4DB1-A473-4EEF13DBAFD1}" destId="{2B39040E-50A9-4639-B53C-18DE21E10735}" srcOrd="0" destOrd="0" presId="urn:microsoft.com/office/officeart/2018/2/layout/IconVerticalSolidList"/>
    <dgm:cxn modelId="{1812226A-BBE5-476A-A39D-F341D7808144}" type="presOf" srcId="{5C6EEDAF-5DCA-4EC4-93CE-4F27053F42AF}" destId="{0501BAA7-606C-445D-A777-85BA240D67AB}" srcOrd="0" destOrd="0" presId="urn:microsoft.com/office/officeart/2018/2/layout/IconVerticalSolidList"/>
    <dgm:cxn modelId="{CD1F2D6B-A3DD-4BDA-B425-2837FD20C7DD}" srcId="{1AF6B700-DA62-4B17-90B6-4BDC80F66012}" destId="{5C6EEDAF-5DCA-4EC4-93CE-4F27053F42AF}" srcOrd="4" destOrd="0" parTransId="{AA6B8D04-DEC5-4B15-AD23-FC1A0E38B9E2}" sibTransId="{097466EA-12C8-4277-9846-5AC87FD5D6BF}"/>
    <dgm:cxn modelId="{DD8F0F4C-6590-4AF1-A0C0-ECD442D398FF}" type="presOf" srcId="{03FF9FD0-6D39-4CA4-B75E-FA2B21D3901B}" destId="{D63F68AC-DFE2-4A97-848A-09A9F1FF465F}" srcOrd="0" destOrd="1" presId="urn:microsoft.com/office/officeart/2018/2/layout/IconVerticalSolidList"/>
    <dgm:cxn modelId="{72F1F46F-D8CA-442C-BA80-988A634ABA80}" type="presOf" srcId="{79A2872A-EF5A-4CD1-9F29-7871F3783EF2}" destId="{E2889596-371E-48E5-9944-EFBE1C1AF202}" srcOrd="0" destOrd="0" presId="urn:microsoft.com/office/officeart/2018/2/layout/IconVerticalSolidList"/>
    <dgm:cxn modelId="{334A917D-C216-451F-B4B8-99B551C42645}" type="presOf" srcId="{03CB4A98-CF08-44D1-960B-B232BE047BCA}" destId="{24168765-45E9-49C2-B86C-ADCE4D0A1D40}" srcOrd="0" destOrd="0" presId="urn:microsoft.com/office/officeart/2018/2/layout/IconVerticalSolidList"/>
    <dgm:cxn modelId="{EE584B8C-4556-45CA-9A3C-8B62A17C8FC2}" srcId="{1AF6B700-DA62-4B17-90B6-4BDC80F66012}" destId="{4B7D7F8F-2C68-491D-AB77-64602FA35A2C}" srcOrd="1" destOrd="0" parTransId="{A8D62EE1-F56D-4AAD-A9E5-333F8CB5DC55}" sibTransId="{38477AEC-60C2-4A4E-AEC5-86C6A632D111}"/>
    <dgm:cxn modelId="{C397EAA7-A1C3-48A4-88EB-82D1FB2D7622}" srcId="{4B7D7F8F-2C68-491D-AB77-64602FA35A2C}" destId="{02788EC5-C3EF-40B7-9818-2F2EC50814B9}" srcOrd="0" destOrd="0" parTransId="{519B19AA-C05B-42AF-A2A1-EE8C9A56A758}" sibTransId="{2C461D00-C035-4765-AB56-3582B7F3DF1F}"/>
    <dgm:cxn modelId="{A9A193B1-E104-4434-A6EA-DD897C1CB713}" srcId="{4B7D7F8F-2C68-491D-AB77-64602FA35A2C}" destId="{03FF9FD0-6D39-4CA4-B75E-FA2B21D3901B}" srcOrd="1" destOrd="0" parTransId="{3F063CE2-4433-4E93-A8B5-AFDD64CC4798}" sibTransId="{4660B6CA-992F-45E7-8B14-05BDF4ABAE43}"/>
    <dgm:cxn modelId="{1A3EFFCF-5106-4EFB-AC0D-E6DB1EDBB9CB}" type="presOf" srcId="{4B7D7F8F-2C68-491D-AB77-64602FA35A2C}" destId="{6BFA965A-A1A4-43AE-B13F-687D39594829}" srcOrd="0" destOrd="0" presId="urn:microsoft.com/office/officeart/2018/2/layout/IconVerticalSolidList"/>
    <dgm:cxn modelId="{21C029E0-EBE0-4850-8784-5CF0C22C9A9D}" type="presOf" srcId="{D026B82A-1043-4D17-916C-747F5555E52A}" destId="{E27586DD-542F-4BEF-B4AE-7F5B003D7683}" srcOrd="0" destOrd="0" presId="urn:microsoft.com/office/officeart/2018/2/layout/IconVerticalSolidList"/>
    <dgm:cxn modelId="{382A10EE-7FD2-4864-9619-2283AAE4D366}" srcId="{1AF6B700-DA62-4B17-90B6-4BDC80F66012}" destId="{3B8FDFC1-3478-4DB1-A473-4EEF13DBAFD1}" srcOrd="3" destOrd="0" parTransId="{0098646F-D3BA-4B85-8671-4B881581B648}" sibTransId="{BD8A9668-901D-4373-BCA7-351FF3033534}"/>
    <dgm:cxn modelId="{CCAB55F0-C987-42EB-928C-57C4879445C2}" srcId="{1AF6B700-DA62-4B17-90B6-4BDC80F66012}" destId="{03CB4A98-CF08-44D1-960B-B232BE047BCA}" srcOrd="2" destOrd="0" parTransId="{7DACD3EE-BA4A-493A-836A-44D74D178F9E}" sibTransId="{1E43CD0B-55D2-48C5-9B4C-F3F716634470}"/>
    <dgm:cxn modelId="{E8DFABE6-2C40-4DFE-A9C9-E1D75B49180D}" type="presParOf" srcId="{56AA699E-130F-4A08-9D2F-6CDFC87D59AA}" destId="{B58D34D9-E1A6-4B6D-BBCB-CF7C4257B8B5}" srcOrd="0" destOrd="0" presId="urn:microsoft.com/office/officeart/2018/2/layout/IconVerticalSolidList"/>
    <dgm:cxn modelId="{E3A0D5EC-88DF-4A6A-8CE8-58D3F9939A28}" type="presParOf" srcId="{B58D34D9-E1A6-4B6D-BBCB-CF7C4257B8B5}" destId="{171BDC52-1A1F-4F2D-9069-55A40AA40054}" srcOrd="0" destOrd="0" presId="urn:microsoft.com/office/officeart/2018/2/layout/IconVerticalSolidList"/>
    <dgm:cxn modelId="{117B5FEE-7FD0-43AD-ADFE-65EE0085E85B}" type="presParOf" srcId="{B58D34D9-E1A6-4B6D-BBCB-CF7C4257B8B5}" destId="{BE79A836-CE35-4FC2-B524-F59B32CC7C55}" srcOrd="1" destOrd="0" presId="urn:microsoft.com/office/officeart/2018/2/layout/IconVerticalSolidList"/>
    <dgm:cxn modelId="{01848478-61D5-4925-899A-A3AB15E87675}" type="presParOf" srcId="{B58D34D9-E1A6-4B6D-BBCB-CF7C4257B8B5}" destId="{6ABD6AA5-93B3-4094-B4FA-FD31037077AE}" srcOrd="2" destOrd="0" presId="urn:microsoft.com/office/officeart/2018/2/layout/IconVerticalSolidList"/>
    <dgm:cxn modelId="{9A3AC283-1965-4430-9E3D-284F5AADE788}" type="presParOf" srcId="{B58D34D9-E1A6-4B6D-BBCB-CF7C4257B8B5}" destId="{E27586DD-542F-4BEF-B4AE-7F5B003D7683}" srcOrd="3" destOrd="0" presId="urn:microsoft.com/office/officeart/2018/2/layout/IconVerticalSolidList"/>
    <dgm:cxn modelId="{8A611260-E18C-48D4-8370-40776DC9D5B4}" type="presParOf" srcId="{B58D34D9-E1A6-4B6D-BBCB-CF7C4257B8B5}" destId="{E2889596-371E-48E5-9944-EFBE1C1AF202}" srcOrd="4" destOrd="0" presId="urn:microsoft.com/office/officeart/2018/2/layout/IconVerticalSolidList"/>
    <dgm:cxn modelId="{4763F493-EA43-4811-85FA-73558A5CCFD7}" type="presParOf" srcId="{56AA699E-130F-4A08-9D2F-6CDFC87D59AA}" destId="{E3C04684-3BC6-46F1-8C6F-F97D6613F613}" srcOrd="1" destOrd="0" presId="urn:microsoft.com/office/officeart/2018/2/layout/IconVerticalSolidList"/>
    <dgm:cxn modelId="{C2014674-285A-4347-B646-293EAF0EB87F}" type="presParOf" srcId="{56AA699E-130F-4A08-9D2F-6CDFC87D59AA}" destId="{171845EE-498A-4865-8B5F-09D1E68D3738}" srcOrd="2" destOrd="0" presId="urn:microsoft.com/office/officeart/2018/2/layout/IconVerticalSolidList"/>
    <dgm:cxn modelId="{D2AA0BD7-7662-4C92-BF0F-51A46DB5B30F}" type="presParOf" srcId="{171845EE-498A-4865-8B5F-09D1E68D3738}" destId="{6B016FB2-6EB9-4905-ABEF-96B5067FED6B}" srcOrd="0" destOrd="0" presId="urn:microsoft.com/office/officeart/2018/2/layout/IconVerticalSolidList"/>
    <dgm:cxn modelId="{C3C15D14-BB1D-42A0-9A18-BD23F44310F4}" type="presParOf" srcId="{171845EE-498A-4865-8B5F-09D1E68D3738}" destId="{546A48B6-FB2F-4FFE-801E-7D9DD2CAD19D}" srcOrd="1" destOrd="0" presId="urn:microsoft.com/office/officeart/2018/2/layout/IconVerticalSolidList"/>
    <dgm:cxn modelId="{CA54559D-C534-4FFC-9874-5A156A9891C3}" type="presParOf" srcId="{171845EE-498A-4865-8B5F-09D1E68D3738}" destId="{1F83E335-6600-4E41-80DA-F5B782B0B3D5}" srcOrd="2" destOrd="0" presId="urn:microsoft.com/office/officeart/2018/2/layout/IconVerticalSolidList"/>
    <dgm:cxn modelId="{8E542428-8279-46A2-B6F6-22F2F6D6D567}" type="presParOf" srcId="{171845EE-498A-4865-8B5F-09D1E68D3738}" destId="{6BFA965A-A1A4-43AE-B13F-687D39594829}" srcOrd="3" destOrd="0" presId="urn:microsoft.com/office/officeart/2018/2/layout/IconVerticalSolidList"/>
    <dgm:cxn modelId="{C5CE7DBE-0ECF-4C19-883E-00D7FFF84D8E}" type="presParOf" srcId="{171845EE-498A-4865-8B5F-09D1E68D3738}" destId="{D63F68AC-DFE2-4A97-848A-09A9F1FF465F}" srcOrd="4" destOrd="0" presId="urn:microsoft.com/office/officeart/2018/2/layout/IconVerticalSolidList"/>
    <dgm:cxn modelId="{EAAD7A18-48B6-43AF-BC1F-44052CC343FF}" type="presParOf" srcId="{56AA699E-130F-4A08-9D2F-6CDFC87D59AA}" destId="{D02C2BA3-C78A-4D4F-8395-BF704D09D2CD}" srcOrd="3" destOrd="0" presId="urn:microsoft.com/office/officeart/2018/2/layout/IconVerticalSolidList"/>
    <dgm:cxn modelId="{DEA27B7C-55A9-4AE7-95F1-D79A6C1E6856}" type="presParOf" srcId="{56AA699E-130F-4A08-9D2F-6CDFC87D59AA}" destId="{E01402D4-AE63-49E0-8E96-3233B04FEC39}" srcOrd="4" destOrd="0" presId="urn:microsoft.com/office/officeart/2018/2/layout/IconVerticalSolidList"/>
    <dgm:cxn modelId="{E6D9754F-68FB-4224-8B22-0E0D80BCA462}" type="presParOf" srcId="{E01402D4-AE63-49E0-8E96-3233B04FEC39}" destId="{0B366C85-E1F3-426E-8E56-109B48431185}" srcOrd="0" destOrd="0" presId="urn:microsoft.com/office/officeart/2018/2/layout/IconVerticalSolidList"/>
    <dgm:cxn modelId="{1618E0FD-6649-45B1-BD1F-89E21A586FDA}" type="presParOf" srcId="{E01402D4-AE63-49E0-8E96-3233B04FEC39}" destId="{8FEAF470-301A-444B-A92D-5EFB6B68D375}" srcOrd="1" destOrd="0" presId="urn:microsoft.com/office/officeart/2018/2/layout/IconVerticalSolidList"/>
    <dgm:cxn modelId="{BB315277-94EB-4310-B28E-7F6A024245BF}" type="presParOf" srcId="{E01402D4-AE63-49E0-8E96-3233B04FEC39}" destId="{268B9C75-8088-4153-806B-323A33537C87}" srcOrd="2" destOrd="0" presId="urn:microsoft.com/office/officeart/2018/2/layout/IconVerticalSolidList"/>
    <dgm:cxn modelId="{429A2FDE-FC8D-4FE0-A3EE-EF6B8FF346E5}" type="presParOf" srcId="{E01402D4-AE63-49E0-8E96-3233B04FEC39}" destId="{24168765-45E9-49C2-B86C-ADCE4D0A1D40}" srcOrd="3" destOrd="0" presId="urn:microsoft.com/office/officeart/2018/2/layout/IconVerticalSolidList"/>
    <dgm:cxn modelId="{B480760C-DBAC-4AA4-AB02-35DB8FEA3219}" type="presParOf" srcId="{56AA699E-130F-4A08-9D2F-6CDFC87D59AA}" destId="{601CD45A-32FE-443B-B853-ABEE83B17156}" srcOrd="5" destOrd="0" presId="urn:microsoft.com/office/officeart/2018/2/layout/IconVerticalSolidList"/>
    <dgm:cxn modelId="{1D5E561D-2F4B-40F2-8BF5-5564837046E4}" type="presParOf" srcId="{56AA699E-130F-4A08-9D2F-6CDFC87D59AA}" destId="{7EC8353F-4212-4CB8-9A03-538AACDD9DC6}" srcOrd="6" destOrd="0" presId="urn:microsoft.com/office/officeart/2018/2/layout/IconVerticalSolidList"/>
    <dgm:cxn modelId="{C5E59E53-FB66-416A-AAAD-9C08BA4F01FF}" type="presParOf" srcId="{7EC8353F-4212-4CB8-9A03-538AACDD9DC6}" destId="{D55584AD-659F-4105-B98C-7048DD05F80B}" srcOrd="0" destOrd="0" presId="urn:microsoft.com/office/officeart/2018/2/layout/IconVerticalSolidList"/>
    <dgm:cxn modelId="{D4765BDA-3899-4932-93A5-95D3428767D3}" type="presParOf" srcId="{7EC8353F-4212-4CB8-9A03-538AACDD9DC6}" destId="{D1A94181-0825-4E02-BAAA-B9B5024C4920}" srcOrd="1" destOrd="0" presId="urn:microsoft.com/office/officeart/2018/2/layout/IconVerticalSolidList"/>
    <dgm:cxn modelId="{95441D45-F486-4743-8F19-B900C59B374E}" type="presParOf" srcId="{7EC8353F-4212-4CB8-9A03-538AACDD9DC6}" destId="{2D21E07B-62C7-4073-B910-B2A4551C7CDD}" srcOrd="2" destOrd="0" presId="urn:microsoft.com/office/officeart/2018/2/layout/IconVerticalSolidList"/>
    <dgm:cxn modelId="{EFDF4932-04A4-4E92-895F-60A85C6758E6}" type="presParOf" srcId="{7EC8353F-4212-4CB8-9A03-538AACDD9DC6}" destId="{2B39040E-50A9-4639-B53C-18DE21E10735}" srcOrd="3" destOrd="0" presId="urn:microsoft.com/office/officeart/2018/2/layout/IconVerticalSolidList"/>
    <dgm:cxn modelId="{2A330C2B-2A42-43CD-80A1-F5EF61311D41}" type="presParOf" srcId="{56AA699E-130F-4A08-9D2F-6CDFC87D59AA}" destId="{14F6E01B-781E-4685-BE94-9F35F430278F}" srcOrd="7" destOrd="0" presId="urn:microsoft.com/office/officeart/2018/2/layout/IconVerticalSolidList"/>
    <dgm:cxn modelId="{3287BFBB-C355-40D5-8F34-820133FA67E0}" type="presParOf" srcId="{56AA699E-130F-4A08-9D2F-6CDFC87D59AA}" destId="{EB796F6B-C850-4FA8-A0F4-E3CBF87FF260}" srcOrd="8" destOrd="0" presId="urn:microsoft.com/office/officeart/2018/2/layout/IconVerticalSolidList"/>
    <dgm:cxn modelId="{6FA3E84C-5A42-498F-806C-6413CBF243AA}" type="presParOf" srcId="{EB796F6B-C850-4FA8-A0F4-E3CBF87FF260}" destId="{73BB490E-89EC-4C0E-B7DD-41550D5D9975}" srcOrd="0" destOrd="0" presId="urn:microsoft.com/office/officeart/2018/2/layout/IconVerticalSolidList"/>
    <dgm:cxn modelId="{5BE11EDC-43FA-4F49-8337-464D99301620}" type="presParOf" srcId="{EB796F6B-C850-4FA8-A0F4-E3CBF87FF260}" destId="{6764A8F9-9B37-4E85-A3A0-057A1218F7F5}" srcOrd="1" destOrd="0" presId="urn:microsoft.com/office/officeart/2018/2/layout/IconVerticalSolidList"/>
    <dgm:cxn modelId="{0D6A6B46-6D8E-4D3C-8BAE-CDFB2D32A334}" type="presParOf" srcId="{EB796F6B-C850-4FA8-A0F4-E3CBF87FF260}" destId="{EEAE8751-0B7E-455A-9DC6-381B23FE0F24}" srcOrd="2" destOrd="0" presId="urn:microsoft.com/office/officeart/2018/2/layout/IconVerticalSolidList"/>
    <dgm:cxn modelId="{1E580B1E-0BDE-4237-B6BC-673E4C80B3C8}" type="presParOf" srcId="{EB796F6B-C850-4FA8-A0F4-E3CBF87FF260}" destId="{0501BAA7-606C-445D-A777-85BA240D67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A3658-3E3C-47A5-A051-3C08C5C10394}">
      <dsp:nvSpPr>
        <dsp:cNvPr id="0" name=""/>
        <dsp:cNvSpPr/>
      </dsp:nvSpPr>
      <dsp:spPr>
        <a:xfrm>
          <a:off x="746917" y="500686"/>
          <a:ext cx="3341232" cy="3341232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C354-67AE-485D-9483-ADDF2A8E90FC}">
      <dsp:nvSpPr>
        <dsp:cNvPr id="0" name=""/>
        <dsp:cNvSpPr/>
      </dsp:nvSpPr>
      <dsp:spPr>
        <a:xfrm>
          <a:off x="746917" y="500686"/>
          <a:ext cx="3341232" cy="3341232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469896-E318-4991-9B78-C6575848939E}">
      <dsp:nvSpPr>
        <dsp:cNvPr id="0" name=""/>
        <dsp:cNvSpPr/>
      </dsp:nvSpPr>
      <dsp:spPr>
        <a:xfrm>
          <a:off x="746917" y="500686"/>
          <a:ext cx="3341232" cy="3341232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F7042-72F5-4E11-BF7C-FA596F0F5FB6}">
      <dsp:nvSpPr>
        <dsp:cNvPr id="0" name=""/>
        <dsp:cNvSpPr/>
      </dsp:nvSpPr>
      <dsp:spPr>
        <a:xfrm>
          <a:off x="746917" y="500686"/>
          <a:ext cx="3341232" cy="3341232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D3094E-5A9A-42F4-A56A-9D8E539BFEFC}">
      <dsp:nvSpPr>
        <dsp:cNvPr id="0" name=""/>
        <dsp:cNvSpPr/>
      </dsp:nvSpPr>
      <dsp:spPr>
        <a:xfrm>
          <a:off x="1647889" y="1401658"/>
          <a:ext cx="1539288" cy="1539288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Geografie zemědělství</a:t>
          </a:r>
        </a:p>
      </dsp:txBody>
      <dsp:txXfrm>
        <a:off x="1873313" y="1627082"/>
        <a:ext cx="1088440" cy="1088440"/>
      </dsp:txXfrm>
    </dsp:sp>
    <dsp:sp modelId="{1577CC18-86ED-4975-9347-6AC974422106}">
      <dsp:nvSpPr>
        <dsp:cNvPr id="0" name=""/>
        <dsp:cNvSpPr/>
      </dsp:nvSpPr>
      <dsp:spPr>
        <a:xfrm>
          <a:off x="1878782" y="725"/>
          <a:ext cx="1077502" cy="107750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Ekonomika</a:t>
          </a:r>
        </a:p>
      </dsp:txBody>
      <dsp:txXfrm>
        <a:off x="2036579" y="158522"/>
        <a:ext cx="761908" cy="761908"/>
      </dsp:txXfrm>
    </dsp:sp>
    <dsp:sp modelId="{EB069EFD-B83C-4606-A3FC-886FA2EF9FD2}">
      <dsp:nvSpPr>
        <dsp:cNvPr id="0" name=""/>
        <dsp:cNvSpPr/>
      </dsp:nvSpPr>
      <dsp:spPr>
        <a:xfrm>
          <a:off x="3510608" y="1632551"/>
          <a:ext cx="1077502" cy="1077502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SE geografie</a:t>
          </a:r>
        </a:p>
      </dsp:txBody>
      <dsp:txXfrm>
        <a:off x="3668405" y="1790348"/>
        <a:ext cx="761908" cy="761908"/>
      </dsp:txXfrm>
    </dsp:sp>
    <dsp:sp modelId="{D602D9EA-BC8F-486E-9960-87562FBF7760}">
      <dsp:nvSpPr>
        <dsp:cNvPr id="0" name=""/>
        <dsp:cNvSpPr/>
      </dsp:nvSpPr>
      <dsp:spPr>
        <a:xfrm>
          <a:off x="1878782" y="3264378"/>
          <a:ext cx="1077502" cy="1077502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Zemědělské vědy</a:t>
          </a:r>
        </a:p>
      </dsp:txBody>
      <dsp:txXfrm>
        <a:off x="2036579" y="3422175"/>
        <a:ext cx="761908" cy="761908"/>
      </dsp:txXfrm>
    </dsp:sp>
    <dsp:sp modelId="{02BB38EF-7360-45CC-8EF2-E63C5740FF61}">
      <dsp:nvSpPr>
        <dsp:cNvPr id="0" name=""/>
        <dsp:cNvSpPr/>
      </dsp:nvSpPr>
      <dsp:spPr>
        <a:xfrm>
          <a:off x="246955" y="1632551"/>
          <a:ext cx="1077502" cy="1077502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FG geografie</a:t>
          </a:r>
        </a:p>
      </dsp:txBody>
      <dsp:txXfrm>
        <a:off x="404752" y="1790348"/>
        <a:ext cx="761908" cy="76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A64EB-DA4E-4CB9-9C3A-CF0E42701656}">
      <dsp:nvSpPr>
        <dsp:cNvPr id="0" name=""/>
        <dsp:cNvSpPr/>
      </dsp:nvSpPr>
      <dsp:spPr>
        <a:xfrm>
          <a:off x="0" y="80662"/>
          <a:ext cx="6513603" cy="7831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Popisný</a:t>
          </a:r>
          <a:r>
            <a:rPr lang="cs-CZ" sz="1400" kern="1200"/>
            <a:t> – (1. pol. 19. stol.) – reprezentují ho první práce zaměřené na popis charakteru zemědělství daného regionu (HANG, GETZ)</a:t>
          </a:r>
          <a:endParaRPr lang="en-US" sz="1400" kern="1200"/>
        </a:p>
      </dsp:txBody>
      <dsp:txXfrm>
        <a:off x="38231" y="118893"/>
        <a:ext cx="6437141" cy="706706"/>
      </dsp:txXfrm>
    </dsp:sp>
    <dsp:sp modelId="{6782B7B2-E223-4DD1-9981-7554D48957B0}">
      <dsp:nvSpPr>
        <dsp:cNvPr id="0" name=""/>
        <dsp:cNvSpPr/>
      </dsp:nvSpPr>
      <dsp:spPr>
        <a:xfrm>
          <a:off x="0" y="904151"/>
          <a:ext cx="6513603" cy="78316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Statistický</a:t>
          </a:r>
          <a:r>
            <a:rPr lang="cs-CZ" sz="1400" kern="1200"/>
            <a:t> – (70. a 80. léta 19. stol.) – formulování základních, obecných a nových metodických postupů, s využitím prvních statistických údajů – užívají se kvantitativní metody (HAHN)</a:t>
          </a:r>
          <a:endParaRPr lang="en-US" sz="1400" kern="1200"/>
        </a:p>
      </dsp:txBody>
      <dsp:txXfrm>
        <a:off x="38231" y="942382"/>
        <a:ext cx="6437141" cy="706706"/>
      </dsp:txXfrm>
    </dsp:sp>
    <dsp:sp modelId="{191B5CD4-3519-44B5-9BB7-0B0CB1872EF7}">
      <dsp:nvSpPr>
        <dsp:cNvPr id="0" name=""/>
        <dsp:cNvSpPr/>
      </dsp:nvSpPr>
      <dsp:spPr>
        <a:xfrm>
          <a:off x="0" y="1727639"/>
          <a:ext cx="6513603" cy="78316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Ekonomický</a:t>
          </a:r>
          <a:r>
            <a:rPr lang="cs-CZ" sz="1400" kern="1200"/>
            <a:t> – zbožíznalecký – studium ekonomických a tržních podmínek v hospodářství – pochopení a využití produkčních a tržních podmínek zemědělských produktů (CHISHOLM) </a:t>
          </a:r>
          <a:endParaRPr lang="en-US" sz="1400" kern="1200"/>
        </a:p>
      </dsp:txBody>
      <dsp:txXfrm>
        <a:off x="38231" y="1765870"/>
        <a:ext cx="6437141" cy="706706"/>
      </dsp:txXfrm>
    </dsp:sp>
    <dsp:sp modelId="{844AC982-24D8-4D5E-AA7E-253D274D0DE4}">
      <dsp:nvSpPr>
        <dsp:cNvPr id="0" name=""/>
        <dsp:cNvSpPr/>
      </dsp:nvSpPr>
      <dsp:spPr>
        <a:xfrm>
          <a:off x="0" y="2551128"/>
          <a:ext cx="6513603" cy="7831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Historický </a:t>
          </a:r>
          <a:r>
            <a:rPr lang="cs-CZ" sz="1400" kern="1200"/>
            <a:t>– (konec19. a začátek 20. stol.) – vznik a šíření zemědělství jako hospodářské činnosti člověka – hledání center domestikace kulturních rostlin (HETTNER, DECANDOLLE, HAN, SAUVER, VAVILOV) </a:t>
          </a:r>
          <a:endParaRPr lang="en-US" sz="1400" kern="1200"/>
        </a:p>
      </dsp:txBody>
      <dsp:txXfrm>
        <a:off x="38231" y="2589359"/>
        <a:ext cx="6437141" cy="706706"/>
      </dsp:txXfrm>
    </dsp:sp>
    <dsp:sp modelId="{144834C5-329A-4ED9-84CD-0A91DCCDD043}">
      <dsp:nvSpPr>
        <dsp:cNvPr id="0" name=""/>
        <dsp:cNvSpPr/>
      </dsp:nvSpPr>
      <dsp:spPr>
        <a:xfrm>
          <a:off x="0" y="3374617"/>
          <a:ext cx="6513603" cy="78316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Výzkum zaměřený na využívání země </a:t>
          </a:r>
          <a:r>
            <a:rPr lang="cs-CZ" sz="1400" kern="1200"/>
            <a:t>(STAMP, KOSTROWICKI)</a:t>
          </a:r>
          <a:endParaRPr lang="en-US" sz="1400" kern="1200"/>
        </a:p>
      </dsp:txBody>
      <dsp:txXfrm>
        <a:off x="38231" y="3412848"/>
        <a:ext cx="6437141" cy="706706"/>
      </dsp:txXfrm>
    </dsp:sp>
    <dsp:sp modelId="{84492646-9F86-408F-8315-C3220EFC5174}">
      <dsp:nvSpPr>
        <dsp:cNvPr id="0" name=""/>
        <dsp:cNvSpPr/>
      </dsp:nvSpPr>
      <dsp:spPr>
        <a:xfrm>
          <a:off x="0" y="4198106"/>
          <a:ext cx="6513603" cy="78316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Výzkum vztahů mezi zemědělstvím a obyvateli</a:t>
          </a:r>
          <a:r>
            <a:rPr lang="cs-CZ" sz="1400" kern="1200"/>
            <a:t> – zdůrazňuje se závislost zemědělství na kulturních i hospodářských podmínkách (BERNHARD, KASTRO, SORE)</a:t>
          </a:r>
          <a:endParaRPr lang="en-US" sz="1400" kern="1200"/>
        </a:p>
      </dsp:txBody>
      <dsp:txXfrm>
        <a:off x="38231" y="4236337"/>
        <a:ext cx="6437141" cy="706706"/>
      </dsp:txXfrm>
    </dsp:sp>
    <dsp:sp modelId="{78BAAA36-CDD2-4A66-A9E4-261F39846AFA}">
      <dsp:nvSpPr>
        <dsp:cNvPr id="0" name=""/>
        <dsp:cNvSpPr/>
      </dsp:nvSpPr>
      <dsp:spPr>
        <a:xfrm>
          <a:off x="0" y="5021594"/>
          <a:ext cx="6513603" cy="7831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Regionalizace a zemědělská typologie</a:t>
          </a:r>
          <a:r>
            <a:rPr lang="cs-CZ" sz="1400" kern="1200"/>
            <a:t> – (počátek 20. století) – rozsáhlé používání statistických údajů kartografické vyjadřování sledovaných jevů (ENGELBRECHT, BAKER, FINCHE, KOSTROWICKI)</a:t>
          </a:r>
          <a:endParaRPr lang="en-US" sz="1400" kern="1200"/>
        </a:p>
      </dsp:txBody>
      <dsp:txXfrm>
        <a:off x="38231" y="5059825"/>
        <a:ext cx="6437141" cy="706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BDC52-1A1F-4F2D-9069-55A40AA40054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9A836-CE35-4FC2-B524-F59B32CC7C55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586DD-542F-4BEF-B4AE-7F5B003D7683}">
      <dsp:nvSpPr>
        <dsp:cNvPr id="0" name=""/>
        <dsp:cNvSpPr/>
      </dsp:nvSpPr>
      <dsp:spPr>
        <a:xfrm>
          <a:off x="836323" y="3399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Sběrné hospodářství </a:t>
          </a:r>
          <a:endParaRPr lang="en-US" sz="1700" kern="1200"/>
        </a:p>
      </dsp:txBody>
      <dsp:txXfrm>
        <a:off x="836323" y="3399"/>
        <a:ext cx="4732020" cy="724089"/>
      </dsp:txXfrm>
    </dsp:sp>
    <dsp:sp modelId="{E2889596-371E-48E5-9944-EFBE1C1AF202}">
      <dsp:nvSpPr>
        <dsp:cNvPr id="0" name=""/>
        <dsp:cNvSpPr/>
      </dsp:nvSpPr>
      <dsp:spPr>
        <a:xfrm>
          <a:off x="5568343" y="3399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Nejnižší stupeň hospodářské činnosti, člověk sbírá bez nástrojů potravu, nestará se o obnovu</a:t>
          </a:r>
          <a:endParaRPr lang="en-US" sz="1300" kern="1200"/>
        </a:p>
      </dsp:txBody>
      <dsp:txXfrm>
        <a:off x="5568343" y="3399"/>
        <a:ext cx="4947256" cy="724089"/>
      </dsp:txXfrm>
    </dsp:sp>
    <dsp:sp modelId="{6B016FB2-6EB9-4905-ABEF-96B5067FED6B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A48B6-FB2F-4FFE-801E-7D9DD2CAD19D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A965A-A1A4-43AE-B13F-687D39594829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Lov</a:t>
          </a:r>
          <a:endParaRPr lang="en-US" sz="1700" kern="1200"/>
        </a:p>
      </dsp:txBody>
      <dsp:txXfrm>
        <a:off x="836323" y="908511"/>
        <a:ext cx="4732020" cy="724089"/>
      </dsp:txXfrm>
    </dsp:sp>
    <dsp:sp modelId="{D63F68AC-DFE2-4A97-848A-09A9F1FF465F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Vyšší stupeň materiální kultury a hospodářské činnosti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Člověk začal myslet a používat nástroje (zbraně)</a:t>
          </a:r>
          <a:endParaRPr lang="en-US" sz="1300" kern="1200"/>
        </a:p>
      </dsp:txBody>
      <dsp:txXfrm>
        <a:off x="5568343" y="908511"/>
        <a:ext cx="4947256" cy="724089"/>
      </dsp:txXfrm>
    </dsp:sp>
    <dsp:sp modelId="{0B366C85-E1F3-426E-8E56-109B48431185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AF470-301A-444B-A92D-5EFB6B68D375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8765-45E9-49C2-B86C-ADCE4D0A1D40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Období, kdy končí lov a začíná se věnovat půdě = neolitická revoluce</a:t>
          </a:r>
          <a:endParaRPr lang="en-US" sz="1700" kern="1200"/>
        </a:p>
      </dsp:txBody>
      <dsp:txXfrm>
        <a:off x="836323" y="1813624"/>
        <a:ext cx="9679276" cy="724089"/>
      </dsp:txXfrm>
    </dsp:sp>
    <dsp:sp modelId="{D55584AD-659F-4105-B98C-7048DD05F80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94181-0825-4E02-BAAA-B9B5024C4920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9040E-50A9-4639-B53C-18DE21E10735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 JZ Asii zřejmě člověk začal poprvé vědomě obdělávat půdy, odtud se zemědělství začalo šířit</a:t>
          </a:r>
          <a:endParaRPr lang="en-US" sz="1700" kern="1200" dirty="0"/>
        </a:p>
      </dsp:txBody>
      <dsp:txXfrm>
        <a:off x="836323" y="2718736"/>
        <a:ext cx="9679276" cy="724089"/>
      </dsp:txXfrm>
    </dsp:sp>
    <dsp:sp modelId="{73BB490E-89EC-4C0E-B7DD-41550D5D9975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4A8F9-9B37-4E85-A3A0-057A1218F7F5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1BAA7-606C-445D-A777-85BA240D67AB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Člověk se usazuje, začíná pěstovat plodiny a dokáže vytvořit nadprodukci = civilizační rozvoj – obyvatelstvo se mohlo věnovat obchodu, výrobě </a:t>
          </a:r>
          <a:r>
            <a:rPr lang="cs-CZ" sz="1700" kern="1200">
              <a:sym typeface="Wingdings" panose="05000000000000000000" pitchFamily="2" charset="2"/>
            </a:rPr>
            <a:t></a:t>
          </a:r>
          <a:r>
            <a:rPr lang="cs-CZ" sz="1700" kern="1200"/>
            <a:t> dochází k první hierarchizaci a ke vzniku prvních států</a:t>
          </a:r>
          <a:endParaRPr lang="en-US" sz="17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22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9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54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4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5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3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45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0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80F6-9980-4FF1-A092-13823835B007}" type="datetimeFigureOut">
              <a:rPr lang="cs-CZ" smtClean="0"/>
              <a:t>23.02.2020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AFA8-1941-46D8-836C-B11A6FC115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5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B8239E-22E0-4FCA-9D9B-17C6E4AB5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21" b="1711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C33989-5E33-464D-A165-CEF70BCB4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cs-CZ" sz="2400"/>
              <a:t>GVS JARO 2020</a:t>
            </a:r>
            <a:br>
              <a:rPr lang="cs-CZ" sz="2400"/>
            </a:br>
            <a:r>
              <a:rPr lang="cs-CZ" sz="2400"/>
              <a:t>1. PŘEDNÁŠKA</a:t>
            </a:r>
            <a:br>
              <a:rPr lang="cs-CZ" sz="2400"/>
            </a:br>
            <a:r>
              <a:rPr lang="cs-CZ" sz="2400"/>
              <a:t>ÚVODNÍ INFORMACE + ÚVOD DO ZEMĚDĚLSTVÍ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EF0B2A-D584-4F37-B1FE-EA43340CE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cs-CZ" sz="2000"/>
              <a:t>JH 2020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7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ity intensive agriculture forest resources grain farming">
            <a:extLst>
              <a:ext uri="{FF2B5EF4-FFF2-40B4-BE49-F238E27FC236}">
                <a16:creationId xmlns:a16="http://schemas.microsoft.com/office/drawing/2014/main" id="{16F0B890-AF3F-4CD2-B26E-DFAA2929F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2639" b="8889"/>
          <a:stretch/>
        </p:blipFill>
        <p:spPr bwMode="auto">
          <a:xfrm>
            <a:off x="1283741" y="623887"/>
            <a:ext cx="10253168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0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F7821-A2D9-4BE3-AADF-68EB5055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GEOGRAFIE ZEMĚDĚLSTVÍ DNES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08590-1BD1-435C-8537-607866B0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2400"/>
              <a:t>Více propojena s geografií venkova</a:t>
            </a:r>
          </a:p>
          <a:p>
            <a:r>
              <a:rPr lang="cs-CZ" sz="2400"/>
              <a:t>Hlavní témata geografie zemědělství ve vyspělých zemích</a:t>
            </a:r>
          </a:p>
          <a:p>
            <a:pPr marL="514350" lvl="1" indent="-285750"/>
            <a:r>
              <a:rPr lang="cs-CZ"/>
              <a:t>Zemědělská politika</a:t>
            </a:r>
          </a:p>
          <a:p>
            <a:pPr marL="514350" lvl="1" indent="-285750"/>
            <a:r>
              <a:rPr lang="cs-CZ"/>
              <a:t>Dodavatelsko-odběratelské vztahy</a:t>
            </a:r>
          </a:p>
          <a:p>
            <a:pPr marL="514350" lvl="1" indent="-285750"/>
            <a:r>
              <a:rPr lang="cs-CZ"/>
              <a:t>Vývoj venkovského prostředí</a:t>
            </a:r>
          </a:p>
          <a:p>
            <a:pPr marL="514350" lvl="1" indent="-285750"/>
            <a:r>
              <a:rPr lang="cs-CZ"/>
              <a:t>Globální problém hladu	</a:t>
            </a:r>
          </a:p>
          <a:p>
            <a:pPr marL="514350" lvl="1" indent="-285750"/>
            <a:r>
              <a:rPr lang="cs-CZ"/>
              <a:t>problematika rozvojových zemí</a:t>
            </a:r>
          </a:p>
          <a:p>
            <a:endParaRPr lang="cs-CZ" sz="2400"/>
          </a:p>
        </p:txBody>
      </p:sp>
      <p:pic>
        <p:nvPicPr>
          <p:cNvPr id="6146" name="Picture 2" descr="Výsledek obrázku pro agriculture sustainable development">
            <a:extLst>
              <a:ext uri="{FF2B5EF4-FFF2-40B4-BE49-F238E27FC236}">
                <a16:creationId xmlns:a16="http://schemas.microsoft.com/office/drawing/2014/main" id="{5D2D9975-3EDE-45AB-AD65-0FD338FF4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r="2" b="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9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288543-BF89-4B7F-BEC6-F6CFCD22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VÝVOJOVÉ SMĚRY GEOGRAFIE ZEMĚDĚLSTVÍ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057D75-AEA5-4436-AAD2-D2F349BA5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328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32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griculture">
            <a:extLst>
              <a:ext uri="{FF2B5EF4-FFF2-40B4-BE49-F238E27FC236}">
                <a16:creationId xmlns:a16="http://schemas.microsoft.com/office/drawing/2014/main" id="{1E9505F1-58A2-4441-AD2D-49FE2F266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8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12376-4279-4D2D-A497-395BFFF3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EC5FC-31A5-40EC-9147-B146F5FF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Je možné charakterizovat jako vědomé obhospodařování půdy za účelem výroby rostlinných a živočišných produktů pro uspokojování potřeb lidské společnosti</a:t>
            </a:r>
          </a:p>
          <a:p>
            <a:pPr lvl="0"/>
            <a:r>
              <a:rPr lang="cs-CZ" dirty="0"/>
              <a:t>Zemědělská výroba je hospodářská činnost, kterou společnost uskutečňuje, organizuje, a tedy i rozmísťuje v rámci určitého prostoru, ve společenských a přírodních podmínkách značně regionálně diferencovaných</a:t>
            </a:r>
          </a:p>
          <a:p>
            <a:pPr lvl="0"/>
            <a:r>
              <a:rPr lang="cs-CZ" dirty="0"/>
              <a:t>Z toho plyne i rozdílná kvalita zemědělské výroby mezi jednotlivými regiony (státy) </a:t>
            </a:r>
          </a:p>
          <a:p>
            <a:pPr lvl="0"/>
            <a:r>
              <a:rPr lang="cs-CZ" dirty="0"/>
              <a:t>Zemědělství, jako odvětví materiální výroby, slouží svými produkty především k uspokojování základní existenční potřeby člověka – je zdrojem potravin rostlinného i živočišného původu nutných k výživě obyvatelstva.</a:t>
            </a:r>
          </a:p>
          <a:p>
            <a:pPr lvl="0"/>
            <a:r>
              <a:rPr lang="cs-CZ" dirty="0"/>
              <a:t>Zemědělská výroba se tak podílí rozhodující měrou na vývoji životní úrovně společnosti.</a:t>
            </a:r>
          </a:p>
          <a:p>
            <a:pPr lvl="0"/>
            <a:r>
              <a:rPr lang="cs-CZ" dirty="0"/>
              <a:t>Mimo potravin pro spotřebu v čerstvém stavu a surovin, zpracovaných potravinářským průmyslem, je zemědělství též producentem různých surovin pro jiná průmyslová odvětví.</a:t>
            </a:r>
          </a:p>
          <a:p>
            <a:pPr lvl="0"/>
            <a:r>
              <a:rPr lang="cs-CZ" dirty="0"/>
              <a:t>Zemědělství se vyznačuje velkou závislostí na přírodních podmínkách. Tato závislost má svou příčinu především v objektivní realitě přírodou daného územního rozmístění ploch zemědělské půdy, která slouží zemědělské výrobě jako její základní výrobní prostředek.</a:t>
            </a:r>
          </a:p>
          <a:p>
            <a:pPr lvl="0"/>
            <a:r>
              <a:rPr lang="cs-CZ" dirty="0"/>
              <a:t>Hlavním obsahem zemědělství je biologická prvovýroba, v níž činnost člověka spočívá v usměrňování růstu rostlinných a živočišných organismů.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83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eolithic revolution">
            <a:extLst>
              <a:ext uri="{FF2B5EF4-FFF2-40B4-BE49-F238E27FC236}">
                <a16:creationId xmlns:a16="http://schemas.microsoft.com/office/drawing/2014/main" id="{4F03E12B-D53F-4BAA-A698-850F76FC5E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129851-2B60-4CF8-B8FF-1464C502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4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eolithic revolution">
            <a:extLst>
              <a:ext uri="{FF2B5EF4-FFF2-40B4-BE49-F238E27FC236}">
                <a16:creationId xmlns:a16="http://schemas.microsoft.com/office/drawing/2014/main" id="{D87A160B-43EF-4F62-B80B-BDFA64C7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r="-1" b="347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5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411E0-6B19-4674-8F9A-3B061757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HISTORIE ZEMĚDĚLSTVÍ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DEBA67F-F9C2-41D6-8B61-E302F8365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439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00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A806DFB-2F56-4A1B-A52E-D8B430436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2" t="12640" r="17266" b="9305"/>
          <a:stretch/>
        </p:blipFill>
        <p:spPr>
          <a:xfrm>
            <a:off x="742949" y="66381"/>
            <a:ext cx="6920370" cy="67056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4DB57AE-9EC1-4669-A47C-F427224C0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8" t="12083" r="47578" b="9166"/>
          <a:stretch/>
        </p:blipFill>
        <p:spPr>
          <a:xfrm>
            <a:off x="8401050" y="114006"/>
            <a:ext cx="2266950" cy="65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3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B02955-CC32-4D6F-A8C9-DE97309A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POSTAVENÍ ZEMĚDĚLSTVÍ V HOSPODÁŘSTVÍ</a:t>
            </a:r>
          </a:p>
        </p:txBody>
      </p:sp>
      <p:pic>
        <p:nvPicPr>
          <p:cNvPr id="4" name="Picture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F917B85-7757-4FA8-8C2E-AF6F4B6DF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8916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A15EF-2781-4983-BE4C-DD1909B2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lvl="0" algn="just"/>
            <a:r>
              <a:rPr lang="cs-CZ" sz="1300" dirty="0">
                <a:solidFill>
                  <a:srgbClr val="FFFFFF"/>
                </a:solidFill>
              </a:rPr>
              <a:t>Zemědělská výroba produkuje menší část z hrubé hodnoty materiálních statků vytvořených lidskou společností.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Na celkové produkci materiální výroby se podílí 15–20 %.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Problém stanovení skutečné produkce – podíl naturální (samozásobitelské) produkce – odhady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V rámci světového průměru tak existují značné regionální diference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Absolutně objem zemědělské výroby stále roste, avšak podíl na materiální produkci se nadále snižuje. 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ZV se rozvíjí pomaleji než průmyslová výroba, vliv přírodního prostředí, nižší produktivita práce apod.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Zemědělská výroba musí respektovat určitý rytmus výrobního procesu s daleko menší kontrolovatelností vnějšího prostředí a vlivů.</a:t>
            </a:r>
          </a:p>
          <a:p>
            <a:pPr lvl="0" algn="just"/>
            <a:r>
              <a:rPr lang="cs-CZ" sz="1300" dirty="0">
                <a:solidFill>
                  <a:srgbClr val="FFFFFF"/>
                </a:solidFill>
              </a:rPr>
              <a:t>Ani rychlý růst vkladů do ZV, nemusí vždy vést ke zvýšení tempa rozvoje</a:t>
            </a:r>
          </a:p>
          <a:p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1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45AF0-5BF8-47E3-B4F2-C0558019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přednášek GVS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C3B8BC-2279-49DF-8933-52ACDC88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ZEMĚDĚLSTVÍ</a:t>
            </a:r>
          </a:p>
          <a:p>
            <a:r>
              <a:rPr lang="cs-CZ" sz="2400" dirty="0"/>
              <a:t>Úvod do zemědělství</a:t>
            </a:r>
          </a:p>
          <a:p>
            <a:r>
              <a:rPr lang="cs-CZ" sz="2400" dirty="0"/>
              <a:t>Lokalizační faktory</a:t>
            </a:r>
          </a:p>
          <a:p>
            <a:r>
              <a:rPr lang="cs-CZ" sz="2400" dirty="0"/>
              <a:t>Zemědělství ve světě</a:t>
            </a:r>
          </a:p>
          <a:p>
            <a:r>
              <a:rPr lang="cs-CZ" sz="2400" dirty="0"/>
              <a:t>Společná zemědělská politika EU</a:t>
            </a:r>
          </a:p>
          <a:p>
            <a:r>
              <a:rPr lang="cs-CZ" sz="2400" dirty="0"/>
              <a:t>Vliv zemědělství na životní prostředí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DC08C2D-1E3A-48B7-8A96-88D189045DEC}"/>
              </a:ext>
            </a:extLst>
          </p:cNvPr>
          <p:cNvSpPr txBox="1">
            <a:spLocks/>
          </p:cNvSpPr>
          <p:nvPr/>
        </p:nvSpPr>
        <p:spPr>
          <a:xfrm>
            <a:off x="6334125" y="1825625"/>
            <a:ext cx="4743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PRŮMYSL</a:t>
            </a:r>
          </a:p>
          <a:p>
            <a:r>
              <a:rPr lang="cs-CZ" sz="2400" dirty="0"/>
              <a:t>Úvod do průmyslu</a:t>
            </a:r>
          </a:p>
          <a:p>
            <a:r>
              <a:rPr lang="cs-CZ" sz="2400" dirty="0"/>
              <a:t>Lokalizační faktory průmyslu</a:t>
            </a:r>
          </a:p>
          <a:p>
            <a:r>
              <a:rPr lang="cs-CZ" sz="2400" dirty="0"/>
              <a:t>Těžba, hutnictví a energetika</a:t>
            </a:r>
          </a:p>
          <a:p>
            <a:r>
              <a:rPr lang="cs-CZ" sz="2400" dirty="0"/>
              <a:t>Ostatní odvětví průmyslu</a:t>
            </a:r>
          </a:p>
          <a:p>
            <a:r>
              <a:rPr lang="cs-CZ" sz="2400" dirty="0"/>
              <a:t>Moderní průmysl, High-tech</a:t>
            </a:r>
          </a:p>
        </p:txBody>
      </p:sp>
    </p:spTree>
    <p:extLst>
      <p:ext uri="{BB962C8B-B14F-4D97-AF65-F5344CB8AC3E}">
        <p14:creationId xmlns:p14="http://schemas.microsoft.com/office/powerpoint/2010/main" val="277747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share of employment in agriculture">
            <a:extLst>
              <a:ext uri="{FF2B5EF4-FFF2-40B4-BE49-F238E27FC236}">
                <a16:creationId xmlns:a16="http://schemas.microsoft.com/office/drawing/2014/main" id="{6EC4B983-2280-4BD7-A4FD-D5C775EA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74" y="643467"/>
            <a:ext cx="1081087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4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geography layers">
            <a:extLst>
              <a:ext uri="{FF2B5EF4-FFF2-40B4-BE49-F238E27FC236}">
                <a16:creationId xmlns:a16="http://schemas.microsoft.com/office/drawing/2014/main" id="{30FE7EB0-6AE9-4AC2-A5EB-21F99648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5024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otazník">
            <a:extLst>
              <a:ext uri="{FF2B5EF4-FFF2-40B4-BE49-F238E27FC236}">
                <a16:creationId xmlns:a16="http://schemas.microsoft.com/office/drawing/2014/main" id="{3AB0A03C-2065-4B56-BDFE-18ED8C0F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04950"/>
            <a:ext cx="51244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B93045-7D0A-40D4-B496-EE05F6E8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bg1"/>
                </a:solidFill>
              </a:rPr>
              <a:t>Zdroje dat v geografii zemědělství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D166B-0F0B-4C55-B3DB-F7FD84A0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pPr lvl="0"/>
            <a:r>
              <a:rPr lang="cs-CZ" sz="2400" dirty="0">
                <a:solidFill>
                  <a:schemeClr val="bg1"/>
                </a:solidFill>
              </a:rPr>
              <a:t>FAO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Ministerstvo zemědělství (Zelená zpráva, publikace Zemědělství)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ČSÚ – </a:t>
            </a:r>
            <a:r>
              <a:rPr lang="cs-CZ" sz="2400" dirty="0" err="1">
                <a:solidFill>
                  <a:schemeClr val="bg1"/>
                </a:solidFill>
              </a:rPr>
              <a:t>Agrocenzus</a:t>
            </a:r>
            <a:r>
              <a:rPr lang="cs-CZ" sz="2400" dirty="0">
                <a:solidFill>
                  <a:schemeClr val="bg1"/>
                </a:solidFill>
              </a:rPr>
              <a:t> (2010,2020)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LPIS (veřejný registr půdy) – uživatelé půdy, typ hospodaření</a:t>
            </a:r>
          </a:p>
          <a:p>
            <a:pPr lvl="0"/>
            <a:r>
              <a:rPr lang="cs-CZ" sz="2400" dirty="0">
                <a:solidFill>
                  <a:schemeClr val="bg1"/>
                </a:solidFill>
              </a:rPr>
              <a:t>Výzkumný ústav </a:t>
            </a:r>
            <a:r>
              <a:rPr lang="cs-CZ" sz="2400" dirty="0" err="1">
                <a:solidFill>
                  <a:schemeClr val="bg1"/>
                </a:solidFill>
              </a:rPr>
              <a:t>meliorizace</a:t>
            </a:r>
            <a:r>
              <a:rPr lang="cs-CZ" sz="2400" dirty="0">
                <a:solidFill>
                  <a:schemeClr val="bg1"/>
                </a:solidFill>
              </a:rPr>
              <a:t> a ochrany půdy – BPEJ, eroze, půdní sondy</a:t>
            </a:r>
          </a:p>
          <a:p>
            <a:r>
              <a:rPr lang="cs-CZ" sz="2400" dirty="0">
                <a:solidFill>
                  <a:schemeClr val="bg1"/>
                </a:solidFill>
              </a:rPr>
              <a:t>Atlas, mapové portály, GIS</a:t>
            </a:r>
          </a:p>
        </p:txBody>
      </p:sp>
    </p:spTree>
    <p:extLst>
      <p:ext uri="{BB962C8B-B14F-4D97-AF65-F5344CB8AC3E}">
        <p14:creationId xmlns:p14="http://schemas.microsoft.com/office/powerpoint/2010/main" val="74679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6893F-6636-4F40-8C64-943D10E1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INFORMACE O ZKOUŠCE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B74BFA-5819-4102-B0F7-CD07D9E8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4 kredity</a:t>
            </a:r>
          </a:p>
          <a:p>
            <a:endParaRPr lang="cs-CZ" dirty="0"/>
          </a:p>
          <a:p>
            <a:r>
              <a:rPr lang="cs-CZ" dirty="0"/>
              <a:t>Odevzdání zadaných cvičení ve stanoveném termínu a odpovídající kvalitě. Bez odevzdání cvičení není možné absolvovat zkoušku.</a:t>
            </a:r>
            <a:br>
              <a:rPr lang="cs-CZ" dirty="0"/>
            </a:br>
            <a:endParaRPr lang="cs-CZ" dirty="0"/>
          </a:p>
          <a:p>
            <a:r>
              <a:rPr lang="cs-CZ" dirty="0"/>
              <a:t>Závěrečná písemná zkouška obvykle obsahuje 12 otevřených otázek hodnocených 12 body. K úspěšnému zvládnutí je potřeba dosáhnout min. 7 bodů. </a:t>
            </a:r>
          </a:p>
          <a:p>
            <a:endParaRPr lang="cs-CZ" dirty="0"/>
          </a:p>
          <a:p>
            <a:r>
              <a:rPr lang="cs-CZ" dirty="0"/>
              <a:t>Písemná zkouška může být nahrazena ústní zkouškou.</a:t>
            </a:r>
          </a:p>
        </p:txBody>
      </p:sp>
    </p:spTree>
    <p:extLst>
      <p:ext uri="{BB962C8B-B14F-4D97-AF65-F5344CB8AC3E}">
        <p14:creationId xmlns:p14="http://schemas.microsoft.com/office/powerpoint/2010/main" val="361649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F2C8A-DF84-41CA-A485-0A0AE743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SE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C6F46-9963-49C0-8450-C5B3D8E20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dirty="0"/>
              <a:t>Socioekonomická geografie studuje formování, fungování a vývoj sociálních, kulturních a ekonomických prvků, složek, jevů či procesů v prostoru (jev – část procesu či prvku) </a:t>
            </a:r>
          </a:p>
          <a:p>
            <a:pPr lvl="0" algn="just"/>
            <a:r>
              <a:rPr lang="cs-CZ" dirty="0"/>
              <a:t>Socioekonomická geografie studuje diferenciaci, integraci a organizaci prostorových socioekonomických prvků v krajinné sféře</a:t>
            </a:r>
          </a:p>
          <a:p>
            <a:pPr lvl="0" algn="just"/>
            <a:r>
              <a:rPr lang="cs-CZ" dirty="0"/>
              <a:t>V obou definicích vystupuje prostor, resp. prostorový aspekt nebo pojetí, charakteristické pro celou skupinu vědních disciplín (geografických, prostorových, regionálních).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Struktura SE geografie – dílčí disciplíny:</a:t>
            </a:r>
          </a:p>
          <a:p>
            <a:pPr lvl="1" algn="just"/>
            <a:r>
              <a:rPr lang="cs-CZ" dirty="0"/>
              <a:t>geografie obyvatelstva a sídel (představuje páteř celého systému)</a:t>
            </a:r>
          </a:p>
          <a:p>
            <a:pPr lvl="1" algn="just"/>
            <a:r>
              <a:rPr lang="cs-CZ" dirty="0"/>
              <a:t>geografie ekonomická (často dále členěna na část výrobní a nevýrobní)</a:t>
            </a:r>
          </a:p>
          <a:p>
            <a:pPr lvl="1" algn="just"/>
            <a:r>
              <a:rPr lang="cs-CZ" dirty="0"/>
              <a:t>geografie politická (orientující se na politické a správní struktury) - dodnes není obecná shoda, zda ji zařadit mezi dílčí disciplíny socioekonomické geografie nebo na její úroveň</a:t>
            </a:r>
          </a:p>
          <a:p>
            <a:endParaRPr lang="cs-CZ" dirty="0"/>
          </a:p>
        </p:txBody>
      </p:sp>
      <p:pic>
        <p:nvPicPr>
          <p:cNvPr id="2050" name="Picture 2" descr="Výsledek obrázku pro social and economic geography">
            <a:extLst>
              <a:ext uri="{FF2B5EF4-FFF2-40B4-BE49-F238E27FC236}">
                <a16:creationId xmlns:a16="http://schemas.microsoft.com/office/drawing/2014/main" id="{0F0EAC13-AE49-4905-8C5F-016E4856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0545"/>
            <a:ext cx="4014787" cy="138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7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84D38-7AE1-4063-9682-0F713CC5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GEOGRAFIE 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77D8A2-A448-4B39-BBF4-24AB565D6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40564" cy="5032375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cs-CZ" dirty="0"/>
              <a:t>Postavení v kontextu geografických věd: typická mezní, hraniční disciplína. Souvisí s některými dalšími tak těsně, že mezi nimi nelze vést zcela ostrou hranici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Geografie zemědělství se zabývá studiem druhů a výsledků využití půdy, systémem rostlinné a živočišné výroby v jejich vztahu ke způsobu hospodaření, faktorům přírodního prostředí, obyvatelstvu a jeho způsobům výroby a ostatním hospodářským odvětvím. 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Dále se zaměřuje na studium a klasifikaci forem územní organizace zemědělské výroby, na stanovení výrobních typů zemědělství zemědělskou regionalizaci a analýzu zemědělských regionů (RAKITNIKOV 1970)</a:t>
            </a:r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Při plnění těchto úkolů se při socioekonomicko-geografické interpretaci územních rozdílů zemědělské výroby hodnotí nejen rozdílnost podmínek přírodního prostředí, ale i stupeň intenzity a produktivity výroby</a:t>
            </a:r>
          </a:p>
          <a:p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553423-8896-4973-A9C8-0F49B69EB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60450"/>
              </p:ext>
            </p:extLst>
          </p:nvPr>
        </p:nvGraphicFramePr>
        <p:xfrm>
          <a:off x="7078764" y="1825625"/>
          <a:ext cx="4835067" cy="434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26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Zástupný symbol pro obsah 3">
            <a:extLst>
              <a:ext uri="{FF2B5EF4-FFF2-40B4-BE49-F238E27FC236}">
                <a16:creationId xmlns:a16="http://schemas.microsoft.com/office/drawing/2014/main" id="{C57E4AFC-2DDC-42B6-8D45-D41A4133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4299"/>
            <a:ext cx="10905066" cy="522940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C2C6EB-7119-49EB-BE8B-B83105C0DF26}"/>
              </a:ext>
            </a:extLst>
          </p:cNvPr>
          <p:cNvSpPr txBox="1"/>
          <p:nvPr/>
        </p:nvSpPr>
        <p:spPr>
          <a:xfrm>
            <a:off x="5610687" y="4271828"/>
            <a:ext cx="4767309" cy="193899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Ekologická a krajinotvorná funkce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Kulturnost krajiny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Ekologická stabilita a rozmanitost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Správa přírodních zdrojů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890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84F2B-05FC-4B27-8BF5-FF66D52C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GEOGRAFIE 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52A5D-3FD0-477C-9A63-E46E26B2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Práce z 1. poloviny 19. století </a:t>
            </a:r>
            <a:endParaRPr lang="cs-CZ" dirty="0"/>
          </a:p>
          <a:p>
            <a:pPr lvl="1"/>
            <a:r>
              <a:rPr lang="cs-CZ" dirty="0"/>
              <a:t>popis jednotlivých regionů</a:t>
            </a:r>
          </a:p>
          <a:p>
            <a:pPr lvl="0"/>
            <a:r>
              <a:rPr lang="cs-CZ" b="1" dirty="0"/>
              <a:t>Na přelomu 19. století </a:t>
            </a:r>
            <a:endParaRPr lang="cs-CZ" dirty="0"/>
          </a:p>
          <a:p>
            <a:pPr lvl="1"/>
            <a:r>
              <a:rPr lang="cs-CZ" dirty="0"/>
              <a:t>zkoumání vlivu přírodních faktorů,</a:t>
            </a:r>
          </a:p>
          <a:p>
            <a:pPr lvl="1"/>
            <a:r>
              <a:rPr lang="cs-CZ" dirty="0"/>
              <a:t>Podmínek rozmisťování zemědělské výroby</a:t>
            </a:r>
          </a:p>
          <a:p>
            <a:pPr lvl="0"/>
            <a:r>
              <a:rPr lang="cs-CZ" b="1" dirty="0"/>
              <a:t>Po 1. světové válce </a:t>
            </a:r>
            <a:endParaRPr lang="cs-CZ" dirty="0"/>
          </a:p>
          <a:p>
            <a:pPr lvl="1"/>
            <a:r>
              <a:rPr lang="cs-CZ" dirty="0"/>
              <a:t>otázky zajištění potravin a problémy ekonomického rozvoje</a:t>
            </a:r>
          </a:p>
          <a:p>
            <a:pPr lvl="1"/>
            <a:r>
              <a:rPr lang="cs-CZ" dirty="0"/>
              <a:t>využití země, typologie a regionalizace zemědělství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Mezi zakladatele geografie zemědělství je řazen </a:t>
            </a:r>
            <a:r>
              <a:rPr lang="cs-CZ" b="1" dirty="0"/>
              <a:t>J. H. von </a:t>
            </a:r>
            <a:r>
              <a:rPr lang="cs-CZ" b="1" dirty="0" err="1"/>
              <a:t>Thünen</a:t>
            </a:r>
            <a:r>
              <a:rPr lang="cs-CZ" b="1" dirty="0"/>
              <a:t> </a:t>
            </a:r>
            <a:r>
              <a:rPr lang="cs-CZ" dirty="0"/>
              <a:t>– teorie o rozmisťování zemědělské výroby (1826)</a:t>
            </a:r>
          </a:p>
          <a:p>
            <a:pPr lvl="0"/>
            <a:r>
              <a:rPr lang="cs-CZ" b="1" dirty="0"/>
              <a:t>W. Götz </a:t>
            </a:r>
            <a:r>
              <a:rPr lang="cs-CZ" dirty="0"/>
              <a:t>– vymezení geografie zemědělství (regionalizace zemědělství)</a:t>
            </a:r>
          </a:p>
          <a:p>
            <a:pPr lvl="0"/>
            <a:r>
              <a:rPr lang="cs-CZ" b="1" dirty="0"/>
              <a:t>J. P. </a:t>
            </a:r>
            <a:r>
              <a:rPr lang="cs-CZ" b="1" dirty="0" err="1"/>
              <a:t>du</a:t>
            </a:r>
            <a:r>
              <a:rPr lang="cs-CZ" b="1" dirty="0"/>
              <a:t> </a:t>
            </a:r>
            <a:r>
              <a:rPr lang="cs-CZ" b="1" dirty="0" err="1"/>
              <a:t>Grenédan</a:t>
            </a:r>
            <a:r>
              <a:rPr lang="cs-CZ" b="1" dirty="0"/>
              <a:t> </a:t>
            </a:r>
            <a:r>
              <a:rPr lang="cs-CZ" dirty="0"/>
              <a:t>– první učebnice geografie zemědělství (1903)</a:t>
            </a:r>
          </a:p>
          <a:p>
            <a:pPr lvl="0"/>
            <a:r>
              <a:rPr lang="cs-CZ" dirty="0"/>
              <a:t>ČR: První práce na počátku 20. stol. (</a:t>
            </a:r>
            <a:r>
              <a:rPr lang="cs-CZ" b="1" dirty="0"/>
              <a:t>V. Dvorský, F. </a:t>
            </a:r>
            <a:r>
              <a:rPr lang="cs-CZ" b="1" dirty="0" err="1"/>
              <a:t>Štůla</a:t>
            </a:r>
            <a:r>
              <a:rPr lang="cs-CZ" dirty="0"/>
              <a:t>), </a:t>
            </a:r>
            <a:r>
              <a:rPr lang="cs-CZ" b="1" dirty="0"/>
              <a:t>Věžník</a:t>
            </a:r>
            <a:r>
              <a:rPr lang="cs-CZ" dirty="0"/>
              <a:t>, </a:t>
            </a:r>
            <a:r>
              <a:rPr lang="cs-CZ" b="1" dirty="0"/>
              <a:t>P. </a:t>
            </a:r>
            <a:r>
              <a:rPr lang="cs-CZ" b="1" dirty="0" err="1"/>
              <a:t>Spišiak</a:t>
            </a:r>
            <a:r>
              <a:rPr lang="cs-CZ" dirty="0"/>
              <a:t> (SR), </a:t>
            </a:r>
            <a:r>
              <a:rPr lang="cs-CZ" b="1" dirty="0"/>
              <a:t>Bičík, V. Jančák</a:t>
            </a:r>
          </a:p>
          <a:p>
            <a:endParaRPr lang="cs-CZ" dirty="0"/>
          </a:p>
        </p:txBody>
      </p:sp>
      <p:pic>
        <p:nvPicPr>
          <p:cNvPr id="4098" name="Picture 2" descr="Výsledek obrázku pro J. H. von Thünen">
            <a:extLst>
              <a:ext uri="{FF2B5EF4-FFF2-40B4-BE49-F238E27FC236}">
                <a16:creationId xmlns:a16="http://schemas.microsoft.com/office/drawing/2014/main" id="{B2C50CCF-9F79-4BFC-BB61-12BE97DA6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367705"/>
            <a:ext cx="2366963" cy="28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8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J. H. von Thünen">
            <a:extLst>
              <a:ext uri="{FF2B5EF4-FFF2-40B4-BE49-F238E27FC236}">
                <a16:creationId xmlns:a16="http://schemas.microsoft.com/office/drawing/2014/main" id="{967DAA92-BACD-4485-A6FD-F19110DD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955" y="776631"/>
            <a:ext cx="4423191" cy="43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CEECF60-3C96-413D-AF90-E86221289054}"/>
              </a:ext>
            </a:extLst>
          </p:cNvPr>
          <p:cNvSpPr txBox="1"/>
          <p:nvPr/>
        </p:nvSpPr>
        <p:spPr>
          <a:xfrm>
            <a:off x="7830105" y="5433134"/>
            <a:ext cx="409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Von </a:t>
            </a:r>
            <a:r>
              <a:rPr lang="cs-CZ" dirty="0" err="1"/>
              <a:t>Thünen</a:t>
            </a:r>
            <a:r>
              <a:rPr lang="cs-CZ" dirty="0"/>
              <a:t> model: Teorie rozmístění zemědělské výroby</a:t>
            </a:r>
          </a:p>
        </p:txBody>
      </p:sp>
      <p:pic>
        <p:nvPicPr>
          <p:cNvPr id="1026" name="Picture 2" descr="Image result for city intensive agriculture forest resources grain farming">
            <a:extLst>
              <a:ext uri="{FF2B5EF4-FFF2-40B4-BE49-F238E27FC236}">
                <a16:creationId xmlns:a16="http://schemas.microsoft.com/office/drawing/2014/main" id="{07875747-9742-4815-AF86-BC235AC8D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6"/>
          <a:stretch/>
        </p:blipFill>
        <p:spPr bwMode="auto">
          <a:xfrm>
            <a:off x="357854" y="1405281"/>
            <a:ext cx="6848475" cy="45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2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ity intensive agriculture forest resources grain farming">
            <a:extLst>
              <a:ext uri="{FF2B5EF4-FFF2-40B4-BE49-F238E27FC236}">
                <a16:creationId xmlns:a16="http://schemas.microsoft.com/office/drawing/2014/main" id="{D544A9D1-2E71-4460-8A19-D12D994BD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57224"/>
            <a:ext cx="769620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7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1191</Words>
  <Application>Microsoft Office PowerPoint</Application>
  <PresentationFormat>Širokoúhlá obrazovka</PresentationFormat>
  <Paragraphs>113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Tw Cen MT</vt:lpstr>
      <vt:lpstr>Wingdings</vt:lpstr>
      <vt:lpstr>Office Theme</vt:lpstr>
      <vt:lpstr>GVS JARO 2020 1. PŘEDNÁŠKA ÚVODNÍ INFORMACE + ÚVOD DO ZEMĚDĚLSTVÍ </vt:lpstr>
      <vt:lpstr>Struktura přednášek GVS</vt:lpstr>
      <vt:lpstr>INFORMACE O ZKOUŠCE</vt:lpstr>
      <vt:lpstr>ÚVOD DO SE GEOGRAFIE</vt:lpstr>
      <vt:lpstr>ÚVOD DO GEOGRAFIE ZEMĚDĚLSTVÍ</vt:lpstr>
      <vt:lpstr>Prezentace aplikace PowerPoint</vt:lpstr>
      <vt:lpstr>POČÁTKY GEOGRAFIE ZEMĚDĚLSTVÍ</vt:lpstr>
      <vt:lpstr>Prezentace aplikace PowerPoint</vt:lpstr>
      <vt:lpstr>Prezentace aplikace PowerPoint</vt:lpstr>
      <vt:lpstr>Prezentace aplikace PowerPoint</vt:lpstr>
      <vt:lpstr>GEOGRAFIE ZEMĚDĚLSTVÍ DNES </vt:lpstr>
      <vt:lpstr>VÝVOJOVÉ SMĚRY GEOGRAFIE ZEMĚDĚLSTVÍ</vt:lpstr>
      <vt:lpstr>Prezentace aplikace PowerPoint</vt:lpstr>
      <vt:lpstr>ZEMĚDĚLSTVÍ</vt:lpstr>
      <vt:lpstr>Prezentace aplikace PowerPoint</vt:lpstr>
      <vt:lpstr>Prezentace aplikace PowerPoint</vt:lpstr>
      <vt:lpstr>HISTORIE ZEMĚDĚLSTVÍ</vt:lpstr>
      <vt:lpstr>Prezentace aplikace PowerPoint</vt:lpstr>
      <vt:lpstr>POSTAVENÍ ZEMĚDĚLSTVÍ V HOSPODÁŘSTVÍ</vt:lpstr>
      <vt:lpstr>Prezentace aplikace PowerPoint</vt:lpstr>
      <vt:lpstr>Prezentace aplikace PowerPoint</vt:lpstr>
      <vt:lpstr>Zdroje dat v geografii zemědělství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GVS JARO 2020 1. PŘEDNÁŠKA ÚVODNÍ INFORMACE + ÚVOD DO ZEMĚDĚLSTVÍ </dc:title>
  <dc:creator>Geoadmin</dc:creator>
  <cp:lastModifiedBy>Geoadmin</cp:lastModifiedBy>
  <cp:revision>2</cp:revision>
  <dcterms:created xsi:type="dcterms:W3CDTF">2020-02-23T10:48:01Z</dcterms:created>
  <dcterms:modified xsi:type="dcterms:W3CDTF">2020-02-23T17:40:00Z</dcterms:modified>
</cp:coreProperties>
</file>