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85" r:id="rId11"/>
    <p:sldId id="287" r:id="rId12"/>
    <p:sldId id="288" r:id="rId13"/>
    <p:sldId id="289" r:id="rId14"/>
    <p:sldId id="266" r:id="rId15"/>
    <p:sldId id="267" r:id="rId16"/>
    <p:sldId id="276" r:id="rId17"/>
    <p:sldId id="290" r:id="rId18"/>
    <p:sldId id="277" r:id="rId19"/>
    <p:sldId id="278" r:id="rId20"/>
    <p:sldId id="269" r:id="rId21"/>
    <p:sldId id="270" r:id="rId22"/>
    <p:sldId id="274" r:id="rId23"/>
    <p:sldId id="275" r:id="rId24"/>
    <p:sldId id="271" r:id="rId25"/>
    <p:sldId id="272" r:id="rId26"/>
    <p:sldId id="273" r:id="rId27"/>
    <p:sldId id="280" r:id="rId28"/>
    <p:sldId id="282" r:id="rId29"/>
    <p:sldId id="283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dF%20MU\Jaro%202011\Geografie%20vyrobni%20sfery_jaro2011\Borecky-materialy\Svetovy_rybolov_2003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925" b="1" i="0" u="none" strike="noStrike" baseline="0">
                <a:solidFill>
                  <a:srgbClr val="000000"/>
                </a:solidFill>
                <a:latin typeface="Book Antiqua"/>
                <a:ea typeface="Book Antiqua"/>
                <a:cs typeface="Book Antiqua"/>
              </a:defRPr>
            </a:pPr>
            <a:r>
              <a:rPr lang="cs-CZ"/>
              <a:t>Celkový rybolov v r. 2003  
(132,5 mil. tun)</a:t>
            </a:r>
          </a:p>
        </c:rich>
      </c:tx>
      <c:layout>
        <c:manualLayout>
          <c:xMode val="edge"/>
          <c:yMode val="edge"/>
          <c:x val="0.6647173489278756"/>
          <c:y val="4.505813953488373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421052631578938"/>
          <c:y val="7.5581395348837399E-2"/>
          <c:w val="0.55945419103313843"/>
          <c:h val="0.83430232558139539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770-4146-9CA0-D3C7C30FADC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770-4146-9CA0-D3C7C30FADCA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770-4146-9CA0-D3C7C30FADCA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770-4146-9CA0-D3C7C30FADCA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E770-4146-9CA0-D3C7C30FADCA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E770-4146-9CA0-D3C7C30FADCA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E770-4146-9CA0-D3C7C30FADCA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E770-4146-9CA0-D3C7C30FADCA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E770-4146-9CA0-D3C7C30FADCA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E770-4146-9CA0-D3C7C30FADCA}"/>
              </c:ext>
            </c:extLst>
          </c:dPt>
          <c:dPt>
            <c:idx val="11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E770-4146-9CA0-D3C7C30FADCA}"/>
              </c:ext>
            </c:extLst>
          </c:dPt>
          <c:dPt>
            <c:idx val="12"/>
            <c:bubble3D val="0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E770-4146-9CA0-D3C7C30FADCA}"/>
              </c:ext>
            </c:extLst>
          </c:dPt>
          <c:dPt>
            <c:idx val="13"/>
            <c:bubble3D val="0"/>
            <c:spPr>
              <a:solidFill>
                <a:srgbClr val="8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E770-4146-9CA0-D3C7C30FADCA}"/>
              </c:ext>
            </c:extLst>
          </c:dPt>
          <c:dPt>
            <c:idx val="14"/>
            <c:bubble3D val="0"/>
            <c:spPr>
              <a:solidFill>
                <a:srgbClr val="00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E770-4146-9CA0-D3C7C30FADCA}"/>
              </c:ext>
            </c:extLst>
          </c:dPt>
          <c:dPt>
            <c:idx val="15"/>
            <c:bubble3D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E770-4146-9CA0-D3C7C30FADC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'Celkový rybolov'!$F$3:$F$18</c:f>
              <c:strCache>
                <c:ptCount val="16"/>
                <c:pt idx="0">
                  <c:v>ČLR</c:v>
                </c:pt>
                <c:pt idx="1">
                  <c:v>Peru</c:v>
                </c:pt>
                <c:pt idx="2">
                  <c:v>Indie</c:v>
                </c:pt>
                <c:pt idx="3">
                  <c:v>Indonésie</c:v>
                </c:pt>
                <c:pt idx="4">
                  <c:v>USA</c:v>
                </c:pt>
                <c:pt idx="5">
                  <c:v>Japonsko</c:v>
                </c:pt>
                <c:pt idx="6">
                  <c:v>Chile</c:v>
                </c:pt>
                <c:pt idx="7">
                  <c:v>Thajsko</c:v>
                </c:pt>
                <c:pt idx="8">
                  <c:v>Rusko</c:v>
                </c:pt>
                <c:pt idx="9">
                  <c:v>Norsko</c:v>
                </c:pt>
                <c:pt idx="10">
                  <c:v>Filipíny</c:v>
                </c:pt>
                <c:pt idx="11">
                  <c:v>Vietnam</c:v>
                </c:pt>
                <c:pt idx="12">
                  <c:v>Korea (jižní)</c:v>
                </c:pt>
                <c:pt idx="13">
                  <c:v>Bangladéš</c:v>
                </c:pt>
                <c:pt idx="14">
                  <c:v>Island</c:v>
                </c:pt>
                <c:pt idx="15">
                  <c:v>zbytek světa</c:v>
                </c:pt>
              </c:strCache>
            </c:strRef>
          </c:cat>
          <c:val>
            <c:numRef>
              <c:f>'Celkový rybolov'!$G$3:$G$18</c:f>
              <c:numCache>
                <c:formatCode>0.0</c:formatCode>
                <c:ptCount val="16"/>
                <c:pt idx="0">
                  <c:v>47297.75</c:v>
                </c:pt>
                <c:pt idx="1">
                  <c:v>6103.4779999999928</c:v>
                </c:pt>
                <c:pt idx="2">
                  <c:v>5904.5839999999998</c:v>
                </c:pt>
                <c:pt idx="3">
                  <c:v>5671.759</c:v>
                </c:pt>
                <c:pt idx="4">
                  <c:v>5483.2850000000008</c:v>
                </c:pt>
                <c:pt idx="5">
                  <c:v>5455.8280000000004</c:v>
                </c:pt>
                <c:pt idx="6">
                  <c:v>4185.1880000000001</c:v>
                </c:pt>
                <c:pt idx="7">
                  <c:v>3590.4520000000002</c:v>
                </c:pt>
                <c:pt idx="8">
                  <c:v>3389.9320000000002</c:v>
                </c:pt>
                <c:pt idx="9">
                  <c:v>3132.2069999999903</c:v>
                </c:pt>
                <c:pt idx="10">
                  <c:v>2628.779</c:v>
                </c:pt>
                <c:pt idx="11">
                  <c:v>2604.3879999999999</c:v>
                </c:pt>
                <c:pt idx="12">
                  <c:v>2035.337</c:v>
                </c:pt>
                <c:pt idx="13">
                  <c:v>1998.1969999999999</c:v>
                </c:pt>
                <c:pt idx="14">
                  <c:v>1984.3489999999999</c:v>
                </c:pt>
                <c:pt idx="15">
                  <c:v>31056.865999999995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770-4146-9CA0-D3C7C30FA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6.png"/><Relationship Id="rId7" Type="http://schemas.openxmlformats.org/officeDocument/2006/relationships/image" Target="../media/image1.png"/><Relationship Id="rId12" Type="http://schemas.openxmlformats.org/officeDocument/2006/relationships/image" Target="../media/image33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svg"/><Relationship Id="rId4" Type="http://schemas.openxmlformats.org/officeDocument/2006/relationships/image" Target="../media/image27.svg"/><Relationship Id="rId9" Type="http://schemas.openxmlformats.org/officeDocument/2006/relationships/image" Target="../media/image30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2.svg"/><Relationship Id="rId11" Type="http://schemas.openxmlformats.org/officeDocument/2006/relationships/image" Target="../media/image48.png"/><Relationship Id="rId5" Type="http://schemas.openxmlformats.org/officeDocument/2006/relationships/image" Target="../media/image1.png"/><Relationship Id="rId10" Type="http://schemas.openxmlformats.org/officeDocument/2006/relationships/image" Target="../media/image47.svg"/><Relationship Id="rId4" Type="http://schemas.openxmlformats.org/officeDocument/2006/relationships/image" Target="../media/image43.svg"/><Relationship Id="rId9" Type="http://schemas.openxmlformats.org/officeDocument/2006/relationships/image" Target="../media/image46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56.png"/><Relationship Id="rId7" Type="http://schemas.openxmlformats.org/officeDocument/2006/relationships/image" Target="../media/image14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5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svg"/><Relationship Id="rId1" Type="http://schemas.openxmlformats.org/officeDocument/2006/relationships/image" Target="../media/image9.png"/><Relationship Id="rId6" Type="http://schemas.openxmlformats.org/officeDocument/2006/relationships/image" Target="../media/image6.svg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svg"/><Relationship Id="rId1" Type="http://schemas.openxmlformats.org/officeDocument/2006/relationships/image" Target="../media/image9.png"/><Relationship Id="rId6" Type="http://schemas.openxmlformats.org/officeDocument/2006/relationships/image" Target="../media/image17.svg"/><Relationship Id="rId5" Type="http://schemas.openxmlformats.org/officeDocument/2006/relationships/image" Target="../media/image19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5.png"/><Relationship Id="rId7" Type="http://schemas.openxmlformats.org/officeDocument/2006/relationships/image" Target="../media/image9.png"/><Relationship Id="rId12" Type="http://schemas.openxmlformats.org/officeDocument/2006/relationships/image" Target="../media/image33.svg"/><Relationship Id="rId2" Type="http://schemas.openxmlformats.org/officeDocument/2006/relationships/image" Target="../media/image25.svg"/><Relationship Id="rId1" Type="http://schemas.openxmlformats.org/officeDocument/2006/relationships/image" Target="../media/image34.png"/><Relationship Id="rId6" Type="http://schemas.openxmlformats.org/officeDocument/2006/relationships/image" Target="../media/image29.sv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7.svg"/><Relationship Id="rId9" Type="http://schemas.openxmlformats.org/officeDocument/2006/relationships/image" Target="../media/image37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12" Type="http://schemas.openxmlformats.org/officeDocument/2006/relationships/image" Target="../media/image49.svg"/><Relationship Id="rId2" Type="http://schemas.openxmlformats.org/officeDocument/2006/relationships/image" Target="../media/image15.svg"/><Relationship Id="rId1" Type="http://schemas.openxmlformats.org/officeDocument/2006/relationships/image" Target="../media/image18.png"/><Relationship Id="rId6" Type="http://schemas.openxmlformats.org/officeDocument/2006/relationships/image" Target="../media/image2.svg"/><Relationship Id="rId11" Type="http://schemas.openxmlformats.org/officeDocument/2006/relationships/image" Target="../media/image53.png"/><Relationship Id="rId5" Type="http://schemas.openxmlformats.org/officeDocument/2006/relationships/image" Target="../media/image9.png"/><Relationship Id="rId10" Type="http://schemas.openxmlformats.org/officeDocument/2006/relationships/image" Target="../media/image47.svg"/><Relationship Id="rId4" Type="http://schemas.openxmlformats.org/officeDocument/2006/relationships/image" Target="../media/image43.svg"/><Relationship Id="rId9" Type="http://schemas.openxmlformats.org/officeDocument/2006/relationships/image" Target="../media/image52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58.png"/><Relationship Id="rId7" Type="http://schemas.openxmlformats.org/officeDocument/2006/relationships/image" Target="../media/image18.png"/><Relationship Id="rId2" Type="http://schemas.openxmlformats.org/officeDocument/2006/relationships/image" Target="../media/image47.svg"/><Relationship Id="rId1" Type="http://schemas.openxmlformats.org/officeDocument/2006/relationships/image" Target="../media/image52.png"/><Relationship Id="rId6" Type="http://schemas.openxmlformats.org/officeDocument/2006/relationships/image" Target="../media/image29.svg"/><Relationship Id="rId5" Type="http://schemas.openxmlformats.org/officeDocument/2006/relationships/image" Target="../media/image36.png"/><Relationship Id="rId4" Type="http://schemas.openxmlformats.org/officeDocument/2006/relationships/image" Target="../media/image5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47914-4576-4753-A4FE-EB40CFD21A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829E272-5B12-468D-8E57-E69C7C709C02}">
      <dgm:prSet/>
      <dgm:spPr/>
      <dgm:t>
        <a:bodyPr/>
        <a:lstStyle/>
        <a:p>
          <a:r>
            <a:rPr lang="cs-CZ"/>
            <a:t>Analýza efektů zemědělství působících škodlivě na ŽP může být prezentována ze třech různých pohledů:</a:t>
          </a:r>
          <a:endParaRPr lang="en-US"/>
        </a:p>
      </dgm:t>
    </dgm:pt>
    <dgm:pt modelId="{70906F1D-26D6-43BE-837B-5A21F3F955E3}" type="parTrans" cxnId="{C50B404A-87EA-4DE3-B502-8F4D6E70A2B7}">
      <dgm:prSet/>
      <dgm:spPr/>
      <dgm:t>
        <a:bodyPr/>
        <a:lstStyle/>
        <a:p>
          <a:endParaRPr lang="en-US"/>
        </a:p>
      </dgm:t>
    </dgm:pt>
    <dgm:pt modelId="{B7853870-9261-4E76-AFAA-98A20F7E4928}" type="sibTrans" cxnId="{C50B404A-87EA-4DE3-B502-8F4D6E70A2B7}">
      <dgm:prSet/>
      <dgm:spPr/>
      <dgm:t>
        <a:bodyPr/>
        <a:lstStyle/>
        <a:p>
          <a:endParaRPr lang="en-US"/>
        </a:p>
      </dgm:t>
    </dgm:pt>
    <dgm:pt modelId="{FADA752B-23EC-49D0-8F91-328BEECDD9B9}">
      <dgm:prSet/>
      <dgm:spPr/>
      <dgm:t>
        <a:bodyPr/>
        <a:lstStyle/>
        <a:p>
          <a:r>
            <a:rPr lang="cs-CZ" b="1"/>
            <a:t>přírodní prostředí </a:t>
          </a:r>
          <a:r>
            <a:rPr lang="cs-CZ"/>
            <a:t>(ovzduší, voda, půda), stejně jako prostorové, biologické a  klimatické systémy, tj. krajina, biodiverzita a globální klima</a:t>
          </a:r>
          <a:endParaRPr lang="en-US"/>
        </a:p>
      </dgm:t>
    </dgm:pt>
    <dgm:pt modelId="{27B0074D-F9CA-4BF7-9592-5FAFB241921A}" type="parTrans" cxnId="{B6B72977-A91A-457F-9D60-20CC2385ECD0}">
      <dgm:prSet/>
      <dgm:spPr/>
      <dgm:t>
        <a:bodyPr/>
        <a:lstStyle/>
        <a:p>
          <a:endParaRPr lang="en-US"/>
        </a:p>
      </dgm:t>
    </dgm:pt>
    <dgm:pt modelId="{27434681-A6A7-4571-A43F-B1C28FD599B0}" type="sibTrans" cxnId="{B6B72977-A91A-457F-9D60-20CC2385ECD0}">
      <dgm:prSet/>
      <dgm:spPr/>
      <dgm:t>
        <a:bodyPr/>
        <a:lstStyle/>
        <a:p>
          <a:endParaRPr lang="en-US"/>
        </a:p>
      </dgm:t>
    </dgm:pt>
    <dgm:pt modelId="{9C9039C9-9E4E-4E74-BB62-EE0F46DAB6F5}">
      <dgm:prSet/>
      <dgm:spPr/>
      <dgm:t>
        <a:bodyPr/>
        <a:lstStyle/>
        <a:p>
          <a:r>
            <a:rPr lang="cs-CZ" b="1"/>
            <a:t>zemědělské činnosti a postupy</a:t>
          </a:r>
          <a:endParaRPr lang="en-US"/>
        </a:p>
      </dgm:t>
    </dgm:pt>
    <dgm:pt modelId="{495C8DAB-ABA8-4C2A-8F0A-3A730AB78A57}" type="parTrans" cxnId="{BE67A76F-4EC4-4720-B2B8-20199D897F8E}">
      <dgm:prSet/>
      <dgm:spPr/>
      <dgm:t>
        <a:bodyPr/>
        <a:lstStyle/>
        <a:p>
          <a:endParaRPr lang="en-US"/>
        </a:p>
      </dgm:t>
    </dgm:pt>
    <dgm:pt modelId="{15A5BA43-A533-47D1-BFE1-907857FB3924}" type="sibTrans" cxnId="{BE67A76F-4EC4-4720-B2B8-20199D897F8E}">
      <dgm:prSet/>
      <dgm:spPr/>
      <dgm:t>
        <a:bodyPr/>
        <a:lstStyle/>
        <a:p>
          <a:endParaRPr lang="en-US"/>
        </a:p>
      </dgm:t>
    </dgm:pt>
    <dgm:pt modelId="{A448F5B4-AF38-4980-BFE8-B400527593DC}">
      <dgm:prSet/>
      <dgm:spPr/>
      <dgm:t>
        <a:bodyPr/>
        <a:lstStyle/>
        <a:p>
          <a:r>
            <a:rPr lang="cs-CZ" b="1"/>
            <a:t>znečišťující látky a jejich cykly</a:t>
          </a:r>
          <a:endParaRPr lang="en-US"/>
        </a:p>
      </dgm:t>
    </dgm:pt>
    <dgm:pt modelId="{86DCBEA9-0318-4A69-B85F-9F11BDA5B7DD}" type="parTrans" cxnId="{1D63519F-0D11-47B0-BBD4-1FECDED7CB46}">
      <dgm:prSet/>
      <dgm:spPr/>
      <dgm:t>
        <a:bodyPr/>
        <a:lstStyle/>
        <a:p>
          <a:endParaRPr lang="en-US"/>
        </a:p>
      </dgm:t>
    </dgm:pt>
    <dgm:pt modelId="{61C568D8-5577-4C60-891C-4C4D3F96832C}" type="sibTrans" cxnId="{1D63519F-0D11-47B0-BBD4-1FECDED7CB46}">
      <dgm:prSet/>
      <dgm:spPr/>
      <dgm:t>
        <a:bodyPr/>
        <a:lstStyle/>
        <a:p>
          <a:endParaRPr lang="en-US"/>
        </a:p>
      </dgm:t>
    </dgm:pt>
    <dgm:pt modelId="{F9E4CCA3-8F94-408D-8350-C4008B71FA71}" type="pres">
      <dgm:prSet presAssocID="{B8147914-4576-4753-A4FE-EB40CFD21ADF}" presName="root" presStyleCnt="0">
        <dgm:presLayoutVars>
          <dgm:dir/>
          <dgm:resizeHandles val="exact"/>
        </dgm:presLayoutVars>
      </dgm:prSet>
      <dgm:spPr/>
    </dgm:pt>
    <dgm:pt modelId="{5099F046-1F16-4DFE-922C-7646731A0953}" type="pres">
      <dgm:prSet presAssocID="{D829E272-5B12-468D-8E57-E69C7C709C02}" presName="compNode" presStyleCnt="0"/>
      <dgm:spPr/>
    </dgm:pt>
    <dgm:pt modelId="{EDF31B47-E3B8-402A-8E30-9028B976986B}" type="pres">
      <dgm:prSet presAssocID="{D829E272-5B12-468D-8E57-E69C7C709C02}" presName="bgRect" presStyleLbl="bgShp" presStyleIdx="0" presStyleCnt="4"/>
      <dgm:spPr/>
    </dgm:pt>
    <dgm:pt modelId="{9A240CC7-E945-4D32-A13B-1D2F0E90127B}" type="pres">
      <dgm:prSet presAssocID="{D829E272-5B12-468D-8E57-E69C7C709C0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DD20582-2CF6-4C01-BDFA-55ABFD5B659D}" type="pres">
      <dgm:prSet presAssocID="{D829E272-5B12-468D-8E57-E69C7C709C02}" presName="spaceRect" presStyleCnt="0"/>
      <dgm:spPr/>
    </dgm:pt>
    <dgm:pt modelId="{B9301D0C-1C13-4D97-8C5A-1F65633D7942}" type="pres">
      <dgm:prSet presAssocID="{D829E272-5B12-468D-8E57-E69C7C709C02}" presName="parTx" presStyleLbl="revTx" presStyleIdx="0" presStyleCnt="4">
        <dgm:presLayoutVars>
          <dgm:chMax val="0"/>
          <dgm:chPref val="0"/>
        </dgm:presLayoutVars>
      </dgm:prSet>
      <dgm:spPr/>
    </dgm:pt>
    <dgm:pt modelId="{AE35AC0B-74E0-4259-983A-21050E075EB7}" type="pres">
      <dgm:prSet presAssocID="{B7853870-9261-4E76-AFAA-98A20F7E4928}" presName="sibTrans" presStyleCnt="0"/>
      <dgm:spPr/>
    </dgm:pt>
    <dgm:pt modelId="{CE35E88E-5010-4877-A9CC-630E55620D90}" type="pres">
      <dgm:prSet presAssocID="{FADA752B-23EC-49D0-8F91-328BEECDD9B9}" presName="compNode" presStyleCnt="0"/>
      <dgm:spPr/>
    </dgm:pt>
    <dgm:pt modelId="{EDB09AA9-08D2-4BA6-B062-C5F3E9CF140E}" type="pres">
      <dgm:prSet presAssocID="{FADA752B-23EC-49D0-8F91-328BEECDD9B9}" presName="bgRect" presStyleLbl="bgShp" presStyleIdx="1" presStyleCnt="4"/>
      <dgm:spPr/>
    </dgm:pt>
    <dgm:pt modelId="{3C7A6F0B-3AF3-4555-B196-1C0656246955}" type="pres">
      <dgm:prSet presAssocID="{FADA752B-23EC-49D0-8F91-328BEECDD9B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2529D260-C8B3-4022-959D-F71DC18C0E89}" type="pres">
      <dgm:prSet presAssocID="{FADA752B-23EC-49D0-8F91-328BEECDD9B9}" presName="spaceRect" presStyleCnt="0"/>
      <dgm:spPr/>
    </dgm:pt>
    <dgm:pt modelId="{87850091-F314-4499-948D-D96BFA3163EE}" type="pres">
      <dgm:prSet presAssocID="{FADA752B-23EC-49D0-8F91-328BEECDD9B9}" presName="parTx" presStyleLbl="revTx" presStyleIdx="1" presStyleCnt="4">
        <dgm:presLayoutVars>
          <dgm:chMax val="0"/>
          <dgm:chPref val="0"/>
        </dgm:presLayoutVars>
      </dgm:prSet>
      <dgm:spPr/>
    </dgm:pt>
    <dgm:pt modelId="{D57952D8-F448-4DF4-A8C0-EA07AE863D47}" type="pres">
      <dgm:prSet presAssocID="{27434681-A6A7-4571-A43F-B1C28FD599B0}" presName="sibTrans" presStyleCnt="0"/>
      <dgm:spPr/>
    </dgm:pt>
    <dgm:pt modelId="{B3BA2501-627D-49B1-92AA-AE0193280B48}" type="pres">
      <dgm:prSet presAssocID="{9C9039C9-9E4E-4E74-BB62-EE0F46DAB6F5}" presName="compNode" presStyleCnt="0"/>
      <dgm:spPr/>
    </dgm:pt>
    <dgm:pt modelId="{32931C14-FD0C-4F8F-AE0A-8A46DEB9B0FD}" type="pres">
      <dgm:prSet presAssocID="{9C9039C9-9E4E-4E74-BB62-EE0F46DAB6F5}" presName="bgRect" presStyleLbl="bgShp" presStyleIdx="2" presStyleCnt="4"/>
      <dgm:spPr/>
    </dgm:pt>
    <dgm:pt modelId="{E2156BD9-E0E3-4737-85B6-EC11C915355E}" type="pres">
      <dgm:prSet presAssocID="{9C9039C9-9E4E-4E74-BB62-EE0F46DAB6F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65FD7166-18E3-45AC-A027-988F364168BA}" type="pres">
      <dgm:prSet presAssocID="{9C9039C9-9E4E-4E74-BB62-EE0F46DAB6F5}" presName="spaceRect" presStyleCnt="0"/>
      <dgm:spPr/>
    </dgm:pt>
    <dgm:pt modelId="{3DD937EE-60F0-4E3D-A997-288ABDBBF6F5}" type="pres">
      <dgm:prSet presAssocID="{9C9039C9-9E4E-4E74-BB62-EE0F46DAB6F5}" presName="parTx" presStyleLbl="revTx" presStyleIdx="2" presStyleCnt="4">
        <dgm:presLayoutVars>
          <dgm:chMax val="0"/>
          <dgm:chPref val="0"/>
        </dgm:presLayoutVars>
      </dgm:prSet>
      <dgm:spPr/>
    </dgm:pt>
    <dgm:pt modelId="{146B2F66-47D1-42F4-ACDC-8546CAD73F70}" type="pres">
      <dgm:prSet presAssocID="{15A5BA43-A533-47D1-BFE1-907857FB3924}" presName="sibTrans" presStyleCnt="0"/>
      <dgm:spPr/>
    </dgm:pt>
    <dgm:pt modelId="{AA8ED831-552F-42C8-95B1-A9319CF0E9B1}" type="pres">
      <dgm:prSet presAssocID="{A448F5B4-AF38-4980-BFE8-B400527593DC}" presName="compNode" presStyleCnt="0"/>
      <dgm:spPr/>
    </dgm:pt>
    <dgm:pt modelId="{080D9832-47CE-4CF8-A5D8-F38802197FBE}" type="pres">
      <dgm:prSet presAssocID="{A448F5B4-AF38-4980-BFE8-B400527593DC}" presName="bgRect" presStyleLbl="bgShp" presStyleIdx="3" presStyleCnt="4"/>
      <dgm:spPr/>
    </dgm:pt>
    <dgm:pt modelId="{850E89D8-45FA-4D81-B93E-11BFD46EE7B9}" type="pres">
      <dgm:prSet presAssocID="{A448F5B4-AF38-4980-BFE8-B400527593D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A804A9B5-F6B2-40A8-9921-73682B01A90A}" type="pres">
      <dgm:prSet presAssocID="{A448F5B4-AF38-4980-BFE8-B400527593DC}" presName="spaceRect" presStyleCnt="0"/>
      <dgm:spPr/>
    </dgm:pt>
    <dgm:pt modelId="{1332498F-B71B-4807-A113-7B512351BB04}" type="pres">
      <dgm:prSet presAssocID="{A448F5B4-AF38-4980-BFE8-B400527593D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1FA1E3A-6B9A-4D73-9A22-A94967465E4C}" type="presOf" srcId="{B8147914-4576-4753-A4FE-EB40CFD21ADF}" destId="{F9E4CCA3-8F94-408D-8350-C4008B71FA71}" srcOrd="0" destOrd="0" presId="urn:microsoft.com/office/officeart/2018/2/layout/IconVerticalSolidList"/>
    <dgm:cxn modelId="{DFC0993F-08B7-4C31-A1E0-ADB22078C77C}" type="presOf" srcId="{FADA752B-23EC-49D0-8F91-328BEECDD9B9}" destId="{87850091-F314-4499-948D-D96BFA3163EE}" srcOrd="0" destOrd="0" presId="urn:microsoft.com/office/officeart/2018/2/layout/IconVerticalSolidList"/>
    <dgm:cxn modelId="{B15A2E44-02F5-43FF-AEAA-1F774E198FE9}" type="presOf" srcId="{D829E272-5B12-468D-8E57-E69C7C709C02}" destId="{B9301D0C-1C13-4D97-8C5A-1F65633D7942}" srcOrd="0" destOrd="0" presId="urn:microsoft.com/office/officeart/2018/2/layout/IconVerticalSolidList"/>
    <dgm:cxn modelId="{C50B404A-87EA-4DE3-B502-8F4D6E70A2B7}" srcId="{B8147914-4576-4753-A4FE-EB40CFD21ADF}" destId="{D829E272-5B12-468D-8E57-E69C7C709C02}" srcOrd="0" destOrd="0" parTransId="{70906F1D-26D6-43BE-837B-5A21F3F955E3}" sibTransId="{B7853870-9261-4E76-AFAA-98A20F7E4928}"/>
    <dgm:cxn modelId="{BE67A76F-4EC4-4720-B2B8-20199D897F8E}" srcId="{B8147914-4576-4753-A4FE-EB40CFD21ADF}" destId="{9C9039C9-9E4E-4E74-BB62-EE0F46DAB6F5}" srcOrd="2" destOrd="0" parTransId="{495C8DAB-ABA8-4C2A-8F0A-3A730AB78A57}" sibTransId="{15A5BA43-A533-47D1-BFE1-907857FB3924}"/>
    <dgm:cxn modelId="{B6B72977-A91A-457F-9D60-20CC2385ECD0}" srcId="{B8147914-4576-4753-A4FE-EB40CFD21ADF}" destId="{FADA752B-23EC-49D0-8F91-328BEECDD9B9}" srcOrd="1" destOrd="0" parTransId="{27B0074D-F9CA-4BF7-9592-5FAFB241921A}" sibTransId="{27434681-A6A7-4571-A43F-B1C28FD599B0}"/>
    <dgm:cxn modelId="{1D63519F-0D11-47B0-BBD4-1FECDED7CB46}" srcId="{B8147914-4576-4753-A4FE-EB40CFD21ADF}" destId="{A448F5B4-AF38-4980-BFE8-B400527593DC}" srcOrd="3" destOrd="0" parTransId="{86DCBEA9-0318-4A69-B85F-9F11BDA5B7DD}" sibTransId="{61C568D8-5577-4C60-891C-4C4D3F96832C}"/>
    <dgm:cxn modelId="{A26F91E8-9188-46EF-8553-9350A0DBBDB3}" type="presOf" srcId="{9C9039C9-9E4E-4E74-BB62-EE0F46DAB6F5}" destId="{3DD937EE-60F0-4E3D-A997-288ABDBBF6F5}" srcOrd="0" destOrd="0" presId="urn:microsoft.com/office/officeart/2018/2/layout/IconVerticalSolidList"/>
    <dgm:cxn modelId="{6C1D52F3-ED78-4696-9DBE-4C14BDDA62AF}" type="presOf" srcId="{A448F5B4-AF38-4980-BFE8-B400527593DC}" destId="{1332498F-B71B-4807-A113-7B512351BB04}" srcOrd="0" destOrd="0" presId="urn:microsoft.com/office/officeart/2018/2/layout/IconVerticalSolidList"/>
    <dgm:cxn modelId="{268A5CEB-D20F-4DB0-8FC3-2B6842E3691C}" type="presParOf" srcId="{F9E4CCA3-8F94-408D-8350-C4008B71FA71}" destId="{5099F046-1F16-4DFE-922C-7646731A0953}" srcOrd="0" destOrd="0" presId="urn:microsoft.com/office/officeart/2018/2/layout/IconVerticalSolidList"/>
    <dgm:cxn modelId="{F30C4F70-9E4D-4972-AD20-A16B1198CC0E}" type="presParOf" srcId="{5099F046-1F16-4DFE-922C-7646731A0953}" destId="{EDF31B47-E3B8-402A-8E30-9028B976986B}" srcOrd="0" destOrd="0" presId="urn:microsoft.com/office/officeart/2018/2/layout/IconVerticalSolidList"/>
    <dgm:cxn modelId="{5FA09DCE-8709-4989-A21B-EC722A21F650}" type="presParOf" srcId="{5099F046-1F16-4DFE-922C-7646731A0953}" destId="{9A240CC7-E945-4D32-A13B-1D2F0E90127B}" srcOrd="1" destOrd="0" presId="urn:microsoft.com/office/officeart/2018/2/layout/IconVerticalSolidList"/>
    <dgm:cxn modelId="{BAA73F6B-30B3-46E4-B6EA-3F05A9E16E1D}" type="presParOf" srcId="{5099F046-1F16-4DFE-922C-7646731A0953}" destId="{5DD20582-2CF6-4C01-BDFA-55ABFD5B659D}" srcOrd="2" destOrd="0" presId="urn:microsoft.com/office/officeart/2018/2/layout/IconVerticalSolidList"/>
    <dgm:cxn modelId="{EC242207-5506-47DD-AE4A-F89A15C96ED0}" type="presParOf" srcId="{5099F046-1F16-4DFE-922C-7646731A0953}" destId="{B9301D0C-1C13-4D97-8C5A-1F65633D7942}" srcOrd="3" destOrd="0" presId="urn:microsoft.com/office/officeart/2018/2/layout/IconVerticalSolidList"/>
    <dgm:cxn modelId="{EC6295C6-26C2-430F-A041-902F6CFD04F8}" type="presParOf" srcId="{F9E4CCA3-8F94-408D-8350-C4008B71FA71}" destId="{AE35AC0B-74E0-4259-983A-21050E075EB7}" srcOrd="1" destOrd="0" presId="urn:microsoft.com/office/officeart/2018/2/layout/IconVerticalSolidList"/>
    <dgm:cxn modelId="{93803F69-99EF-4EEB-BC1A-42342C2989A2}" type="presParOf" srcId="{F9E4CCA3-8F94-408D-8350-C4008B71FA71}" destId="{CE35E88E-5010-4877-A9CC-630E55620D90}" srcOrd="2" destOrd="0" presId="urn:microsoft.com/office/officeart/2018/2/layout/IconVerticalSolidList"/>
    <dgm:cxn modelId="{552997A0-9AE9-4396-ACCB-5C6CFAB58A4F}" type="presParOf" srcId="{CE35E88E-5010-4877-A9CC-630E55620D90}" destId="{EDB09AA9-08D2-4BA6-B062-C5F3E9CF140E}" srcOrd="0" destOrd="0" presId="urn:microsoft.com/office/officeart/2018/2/layout/IconVerticalSolidList"/>
    <dgm:cxn modelId="{03CD6A31-3199-403B-975F-CDAE1255ACD6}" type="presParOf" srcId="{CE35E88E-5010-4877-A9CC-630E55620D90}" destId="{3C7A6F0B-3AF3-4555-B196-1C0656246955}" srcOrd="1" destOrd="0" presId="urn:microsoft.com/office/officeart/2018/2/layout/IconVerticalSolidList"/>
    <dgm:cxn modelId="{0B6D8579-051B-4613-814E-1FD0F0C08830}" type="presParOf" srcId="{CE35E88E-5010-4877-A9CC-630E55620D90}" destId="{2529D260-C8B3-4022-959D-F71DC18C0E89}" srcOrd="2" destOrd="0" presId="urn:microsoft.com/office/officeart/2018/2/layout/IconVerticalSolidList"/>
    <dgm:cxn modelId="{2A4E8D85-9C09-40B4-B649-12B0099722B4}" type="presParOf" srcId="{CE35E88E-5010-4877-A9CC-630E55620D90}" destId="{87850091-F314-4499-948D-D96BFA3163EE}" srcOrd="3" destOrd="0" presId="urn:microsoft.com/office/officeart/2018/2/layout/IconVerticalSolidList"/>
    <dgm:cxn modelId="{3F33B01A-7A72-4855-AAE7-A84B5D67FABE}" type="presParOf" srcId="{F9E4CCA3-8F94-408D-8350-C4008B71FA71}" destId="{D57952D8-F448-4DF4-A8C0-EA07AE863D47}" srcOrd="3" destOrd="0" presId="urn:microsoft.com/office/officeart/2018/2/layout/IconVerticalSolidList"/>
    <dgm:cxn modelId="{E65ECD70-F6E0-462B-8C99-E902F1B60D99}" type="presParOf" srcId="{F9E4CCA3-8F94-408D-8350-C4008B71FA71}" destId="{B3BA2501-627D-49B1-92AA-AE0193280B48}" srcOrd="4" destOrd="0" presId="urn:microsoft.com/office/officeart/2018/2/layout/IconVerticalSolidList"/>
    <dgm:cxn modelId="{58632215-B633-43BA-BE3D-AB3B7D35DC42}" type="presParOf" srcId="{B3BA2501-627D-49B1-92AA-AE0193280B48}" destId="{32931C14-FD0C-4F8F-AE0A-8A46DEB9B0FD}" srcOrd="0" destOrd="0" presId="urn:microsoft.com/office/officeart/2018/2/layout/IconVerticalSolidList"/>
    <dgm:cxn modelId="{0C4DDDF2-2D24-45F8-A291-3D4CFC14B4E7}" type="presParOf" srcId="{B3BA2501-627D-49B1-92AA-AE0193280B48}" destId="{E2156BD9-E0E3-4737-85B6-EC11C915355E}" srcOrd="1" destOrd="0" presId="urn:microsoft.com/office/officeart/2018/2/layout/IconVerticalSolidList"/>
    <dgm:cxn modelId="{9AB948BF-7743-403E-B3C9-7E288BFBAD4F}" type="presParOf" srcId="{B3BA2501-627D-49B1-92AA-AE0193280B48}" destId="{65FD7166-18E3-45AC-A027-988F364168BA}" srcOrd="2" destOrd="0" presId="urn:microsoft.com/office/officeart/2018/2/layout/IconVerticalSolidList"/>
    <dgm:cxn modelId="{AFC08DBB-54C3-476B-A620-1C368E959FB3}" type="presParOf" srcId="{B3BA2501-627D-49B1-92AA-AE0193280B48}" destId="{3DD937EE-60F0-4E3D-A997-288ABDBBF6F5}" srcOrd="3" destOrd="0" presId="urn:microsoft.com/office/officeart/2018/2/layout/IconVerticalSolidList"/>
    <dgm:cxn modelId="{1FE288DF-6FB2-4532-A30A-F6893759288E}" type="presParOf" srcId="{F9E4CCA3-8F94-408D-8350-C4008B71FA71}" destId="{146B2F66-47D1-42F4-ACDC-8546CAD73F70}" srcOrd="5" destOrd="0" presId="urn:microsoft.com/office/officeart/2018/2/layout/IconVerticalSolidList"/>
    <dgm:cxn modelId="{D9458728-E0E9-48F2-B007-655F328C2050}" type="presParOf" srcId="{F9E4CCA3-8F94-408D-8350-C4008B71FA71}" destId="{AA8ED831-552F-42C8-95B1-A9319CF0E9B1}" srcOrd="6" destOrd="0" presId="urn:microsoft.com/office/officeart/2018/2/layout/IconVerticalSolidList"/>
    <dgm:cxn modelId="{65F5A369-C26D-4C31-B8DE-55E51B9DC924}" type="presParOf" srcId="{AA8ED831-552F-42C8-95B1-A9319CF0E9B1}" destId="{080D9832-47CE-4CF8-A5D8-F38802197FBE}" srcOrd="0" destOrd="0" presId="urn:microsoft.com/office/officeart/2018/2/layout/IconVerticalSolidList"/>
    <dgm:cxn modelId="{1C444875-25B8-4CA1-8C06-0C1C9DF06F5E}" type="presParOf" srcId="{AA8ED831-552F-42C8-95B1-A9319CF0E9B1}" destId="{850E89D8-45FA-4D81-B93E-11BFD46EE7B9}" srcOrd="1" destOrd="0" presId="urn:microsoft.com/office/officeart/2018/2/layout/IconVerticalSolidList"/>
    <dgm:cxn modelId="{E720B315-C395-4EF6-B650-C1B94658D8F3}" type="presParOf" srcId="{AA8ED831-552F-42C8-95B1-A9319CF0E9B1}" destId="{A804A9B5-F6B2-40A8-9921-73682B01A90A}" srcOrd="2" destOrd="0" presId="urn:microsoft.com/office/officeart/2018/2/layout/IconVerticalSolidList"/>
    <dgm:cxn modelId="{543041F4-0150-489D-BC14-3BFDA249F5EC}" type="presParOf" srcId="{AA8ED831-552F-42C8-95B1-A9319CF0E9B1}" destId="{1332498F-B71B-4807-A113-7B512351BB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6D6BCD-6761-49D9-BCAF-B25C0921EC8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D91CC44-7239-4478-8085-D3EB1D69E2FE}">
      <dgm:prSet/>
      <dgm:spPr/>
      <dgm:t>
        <a:bodyPr/>
        <a:lstStyle/>
        <a:p>
          <a:r>
            <a:rPr lang="cs-CZ"/>
            <a:t>tlak na ŽP má různou intenzitu v různých oblastech – na jedné straně se liší  zemědělské aktivity a postupy od jednoho regionu ke druhému, na druhé straně mohou mít obdobné zemědělské činnosti vzhledem k místním podmínkám různé následky pro ŽP</a:t>
          </a:r>
          <a:endParaRPr lang="en-US"/>
        </a:p>
      </dgm:t>
    </dgm:pt>
    <dgm:pt modelId="{432B54B3-90FC-47B0-9399-D732A93D43B4}" type="parTrans" cxnId="{56A32C7F-62ED-456E-A5E7-9AAEA4559193}">
      <dgm:prSet/>
      <dgm:spPr/>
      <dgm:t>
        <a:bodyPr/>
        <a:lstStyle/>
        <a:p>
          <a:endParaRPr lang="en-US"/>
        </a:p>
      </dgm:t>
    </dgm:pt>
    <dgm:pt modelId="{912BEDE1-B82D-4EEE-B42E-E4E299B862D4}" type="sibTrans" cxnId="{56A32C7F-62ED-456E-A5E7-9AAEA4559193}">
      <dgm:prSet/>
      <dgm:spPr/>
      <dgm:t>
        <a:bodyPr/>
        <a:lstStyle/>
        <a:p>
          <a:endParaRPr lang="en-US"/>
        </a:p>
      </dgm:t>
    </dgm:pt>
    <dgm:pt modelId="{CB03FA45-7424-403C-8DB0-179D0F016E9C}">
      <dgm:prSet/>
      <dgm:spPr/>
      <dgm:t>
        <a:bodyPr/>
        <a:lstStyle/>
        <a:p>
          <a:r>
            <a:rPr lang="cs-CZ"/>
            <a:t>zemědělské znečištění pochází buď z bodových zdrojů (hnojiště apod.) nebo, a to častěji, z rozptýlených zdrojů..</a:t>
          </a:r>
          <a:endParaRPr lang="en-US"/>
        </a:p>
      </dgm:t>
    </dgm:pt>
    <dgm:pt modelId="{BC20A2D4-B825-40E4-BF92-02A8C91A7F24}" type="parTrans" cxnId="{1DE2860F-9FC9-4735-B3A4-7C00074367A2}">
      <dgm:prSet/>
      <dgm:spPr/>
      <dgm:t>
        <a:bodyPr/>
        <a:lstStyle/>
        <a:p>
          <a:endParaRPr lang="en-US"/>
        </a:p>
      </dgm:t>
    </dgm:pt>
    <dgm:pt modelId="{B6A04607-90DF-4ECE-A580-9C969FF3F289}" type="sibTrans" cxnId="{1DE2860F-9FC9-4735-B3A4-7C00074367A2}">
      <dgm:prSet/>
      <dgm:spPr/>
      <dgm:t>
        <a:bodyPr/>
        <a:lstStyle/>
        <a:p>
          <a:endParaRPr lang="en-US"/>
        </a:p>
      </dgm:t>
    </dgm:pt>
    <dgm:pt modelId="{233B21DB-B25C-47CD-9CCD-F2432987424F}">
      <dgm:prSet/>
      <dgm:spPr/>
      <dgm:t>
        <a:bodyPr/>
        <a:lstStyle/>
        <a:p>
          <a:r>
            <a:rPr lang="cs-CZ"/>
            <a:t>znečištění jistého média může mít účinky na jiná média a systémy.</a:t>
          </a:r>
          <a:endParaRPr lang="en-US"/>
        </a:p>
      </dgm:t>
    </dgm:pt>
    <dgm:pt modelId="{4A6DEBF3-08EF-4A8F-8D98-76092254CB25}" type="parTrans" cxnId="{1024C53F-6936-41BE-8068-2FE60F0C87B7}">
      <dgm:prSet/>
      <dgm:spPr/>
      <dgm:t>
        <a:bodyPr/>
        <a:lstStyle/>
        <a:p>
          <a:endParaRPr lang="en-US"/>
        </a:p>
      </dgm:t>
    </dgm:pt>
    <dgm:pt modelId="{3FAD12AB-38CC-4F12-9CA2-BBE72222C39B}" type="sibTrans" cxnId="{1024C53F-6936-41BE-8068-2FE60F0C87B7}">
      <dgm:prSet/>
      <dgm:spPr/>
      <dgm:t>
        <a:bodyPr/>
        <a:lstStyle/>
        <a:p>
          <a:endParaRPr lang="en-US"/>
        </a:p>
      </dgm:t>
    </dgm:pt>
    <dgm:pt modelId="{C629B5E6-6040-459E-8765-82A4FC83779D}" type="pres">
      <dgm:prSet presAssocID="{226D6BCD-6761-49D9-BCAF-B25C0921EC85}" presName="root" presStyleCnt="0">
        <dgm:presLayoutVars>
          <dgm:dir/>
          <dgm:resizeHandles val="exact"/>
        </dgm:presLayoutVars>
      </dgm:prSet>
      <dgm:spPr/>
    </dgm:pt>
    <dgm:pt modelId="{865EEC32-7578-41D1-A17F-7EC8340F710F}" type="pres">
      <dgm:prSet presAssocID="{CD91CC44-7239-4478-8085-D3EB1D69E2FE}" presName="compNode" presStyleCnt="0"/>
      <dgm:spPr/>
    </dgm:pt>
    <dgm:pt modelId="{7D5699A4-9E11-455F-9909-29DC8BBFEA5C}" type="pres">
      <dgm:prSet presAssocID="{CD91CC44-7239-4478-8085-D3EB1D69E2FE}" presName="bgRect" presStyleLbl="bgShp" presStyleIdx="0" presStyleCnt="3"/>
      <dgm:spPr/>
    </dgm:pt>
    <dgm:pt modelId="{AA163D55-1452-4210-AD99-A2D24C84E9AF}" type="pres">
      <dgm:prSet presAssocID="{CD91CC44-7239-4478-8085-D3EB1D69E2F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7689FAF-13E0-428C-8232-56EBB40A4148}" type="pres">
      <dgm:prSet presAssocID="{CD91CC44-7239-4478-8085-D3EB1D69E2FE}" presName="spaceRect" presStyleCnt="0"/>
      <dgm:spPr/>
    </dgm:pt>
    <dgm:pt modelId="{68AC50F6-B157-4DD6-BDC2-C12AD038225E}" type="pres">
      <dgm:prSet presAssocID="{CD91CC44-7239-4478-8085-D3EB1D69E2FE}" presName="parTx" presStyleLbl="revTx" presStyleIdx="0" presStyleCnt="3">
        <dgm:presLayoutVars>
          <dgm:chMax val="0"/>
          <dgm:chPref val="0"/>
        </dgm:presLayoutVars>
      </dgm:prSet>
      <dgm:spPr/>
    </dgm:pt>
    <dgm:pt modelId="{70DAF84E-299B-49F0-9849-799A0378C551}" type="pres">
      <dgm:prSet presAssocID="{912BEDE1-B82D-4EEE-B42E-E4E299B862D4}" presName="sibTrans" presStyleCnt="0"/>
      <dgm:spPr/>
    </dgm:pt>
    <dgm:pt modelId="{3DF57623-AF32-48FA-A159-AED9F1F7DC83}" type="pres">
      <dgm:prSet presAssocID="{CB03FA45-7424-403C-8DB0-179D0F016E9C}" presName="compNode" presStyleCnt="0"/>
      <dgm:spPr/>
    </dgm:pt>
    <dgm:pt modelId="{96D2B0DD-615B-4DD1-8C77-ACD732231B0B}" type="pres">
      <dgm:prSet presAssocID="{CB03FA45-7424-403C-8DB0-179D0F016E9C}" presName="bgRect" presStyleLbl="bgShp" presStyleIdx="1" presStyleCnt="3"/>
      <dgm:spPr/>
    </dgm:pt>
    <dgm:pt modelId="{56062FBA-E161-4A5A-8DA9-45522B1941BF}" type="pres">
      <dgm:prSet presAssocID="{CB03FA45-7424-403C-8DB0-179D0F016E9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38613E8D-06AC-49C1-911D-DF74295245DC}" type="pres">
      <dgm:prSet presAssocID="{CB03FA45-7424-403C-8DB0-179D0F016E9C}" presName="spaceRect" presStyleCnt="0"/>
      <dgm:spPr/>
    </dgm:pt>
    <dgm:pt modelId="{0D854803-0ECA-49C9-A85C-74BC3C3FA4AC}" type="pres">
      <dgm:prSet presAssocID="{CB03FA45-7424-403C-8DB0-179D0F016E9C}" presName="parTx" presStyleLbl="revTx" presStyleIdx="1" presStyleCnt="3">
        <dgm:presLayoutVars>
          <dgm:chMax val="0"/>
          <dgm:chPref val="0"/>
        </dgm:presLayoutVars>
      </dgm:prSet>
      <dgm:spPr/>
    </dgm:pt>
    <dgm:pt modelId="{94898415-CD59-4DB2-8B14-C3D7EFCE62D4}" type="pres">
      <dgm:prSet presAssocID="{B6A04607-90DF-4ECE-A580-9C969FF3F289}" presName="sibTrans" presStyleCnt="0"/>
      <dgm:spPr/>
    </dgm:pt>
    <dgm:pt modelId="{FEF75E34-D0A3-46F1-8CF9-B1A62CEE33DE}" type="pres">
      <dgm:prSet presAssocID="{233B21DB-B25C-47CD-9CCD-F2432987424F}" presName="compNode" presStyleCnt="0"/>
      <dgm:spPr/>
    </dgm:pt>
    <dgm:pt modelId="{0BD32DB5-C7EC-4135-9439-7C5FE0F598DE}" type="pres">
      <dgm:prSet presAssocID="{233B21DB-B25C-47CD-9CCD-F2432987424F}" presName="bgRect" presStyleLbl="bgShp" presStyleIdx="2" presStyleCnt="3"/>
      <dgm:spPr/>
    </dgm:pt>
    <dgm:pt modelId="{D8234F76-A9E7-4156-A613-3FDA2D8F929E}" type="pres">
      <dgm:prSet presAssocID="{233B21DB-B25C-47CD-9CCD-F243298742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D6B363C8-8365-49BA-B9F2-14D9D60A1634}" type="pres">
      <dgm:prSet presAssocID="{233B21DB-B25C-47CD-9CCD-F2432987424F}" presName="spaceRect" presStyleCnt="0"/>
      <dgm:spPr/>
    </dgm:pt>
    <dgm:pt modelId="{FB5E42B0-AF86-496B-B3EB-C9E70A794656}" type="pres">
      <dgm:prSet presAssocID="{233B21DB-B25C-47CD-9CCD-F2432987424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DE2860F-9FC9-4735-B3A4-7C00074367A2}" srcId="{226D6BCD-6761-49D9-BCAF-B25C0921EC85}" destId="{CB03FA45-7424-403C-8DB0-179D0F016E9C}" srcOrd="1" destOrd="0" parTransId="{BC20A2D4-B825-40E4-BF92-02A8C91A7F24}" sibTransId="{B6A04607-90DF-4ECE-A580-9C969FF3F289}"/>
    <dgm:cxn modelId="{1024C53F-6936-41BE-8068-2FE60F0C87B7}" srcId="{226D6BCD-6761-49D9-BCAF-B25C0921EC85}" destId="{233B21DB-B25C-47CD-9CCD-F2432987424F}" srcOrd="2" destOrd="0" parTransId="{4A6DEBF3-08EF-4A8F-8D98-76092254CB25}" sibTransId="{3FAD12AB-38CC-4F12-9CA2-BBE72222C39B}"/>
    <dgm:cxn modelId="{56A32C7F-62ED-456E-A5E7-9AAEA4559193}" srcId="{226D6BCD-6761-49D9-BCAF-B25C0921EC85}" destId="{CD91CC44-7239-4478-8085-D3EB1D69E2FE}" srcOrd="0" destOrd="0" parTransId="{432B54B3-90FC-47B0-9399-D732A93D43B4}" sibTransId="{912BEDE1-B82D-4EEE-B42E-E4E299B862D4}"/>
    <dgm:cxn modelId="{8463A5B8-CB92-41C5-9A5A-F5C90AE75BD0}" type="presOf" srcId="{226D6BCD-6761-49D9-BCAF-B25C0921EC85}" destId="{C629B5E6-6040-459E-8765-82A4FC83779D}" srcOrd="0" destOrd="0" presId="urn:microsoft.com/office/officeart/2018/2/layout/IconVerticalSolidList"/>
    <dgm:cxn modelId="{9EDAC8C0-8651-4AE7-B2DE-65E6C5C2790F}" type="presOf" srcId="{CD91CC44-7239-4478-8085-D3EB1D69E2FE}" destId="{68AC50F6-B157-4DD6-BDC2-C12AD038225E}" srcOrd="0" destOrd="0" presId="urn:microsoft.com/office/officeart/2018/2/layout/IconVerticalSolidList"/>
    <dgm:cxn modelId="{768033F8-A770-42D0-B2D7-4834D5BB0505}" type="presOf" srcId="{CB03FA45-7424-403C-8DB0-179D0F016E9C}" destId="{0D854803-0ECA-49C9-A85C-74BC3C3FA4AC}" srcOrd="0" destOrd="0" presId="urn:microsoft.com/office/officeart/2018/2/layout/IconVerticalSolidList"/>
    <dgm:cxn modelId="{6439AAFD-398E-4AEF-B19A-64D344003766}" type="presOf" srcId="{233B21DB-B25C-47CD-9CCD-F2432987424F}" destId="{FB5E42B0-AF86-496B-B3EB-C9E70A794656}" srcOrd="0" destOrd="0" presId="urn:microsoft.com/office/officeart/2018/2/layout/IconVerticalSolidList"/>
    <dgm:cxn modelId="{316649A5-ADF1-4A84-AF35-B336021E6E63}" type="presParOf" srcId="{C629B5E6-6040-459E-8765-82A4FC83779D}" destId="{865EEC32-7578-41D1-A17F-7EC8340F710F}" srcOrd="0" destOrd="0" presId="urn:microsoft.com/office/officeart/2018/2/layout/IconVerticalSolidList"/>
    <dgm:cxn modelId="{31932405-74FF-421F-9351-902A193E1C4A}" type="presParOf" srcId="{865EEC32-7578-41D1-A17F-7EC8340F710F}" destId="{7D5699A4-9E11-455F-9909-29DC8BBFEA5C}" srcOrd="0" destOrd="0" presId="urn:microsoft.com/office/officeart/2018/2/layout/IconVerticalSolidList"/>
    <dgm:cxn modelId="{188CBD82-8B9D-4D2D-AA20-55B8CDED280F}" type="presParOf" srcId="{865EEC32-7578-41D1-A17F-7EC8340F710F}" destId="{AA163D55-1452-4210-AD99-A2D24C84E9AF}" srcOrd="1" destOrd="0" presId="urn:microsoft.com/office/officeart/2018/2/layout/IconVerticalSolidList"/>
    <dgm:cxn modelId="{D9A364D3-C907-432E-9069-6C286DD176A8}" type="presParOf" srcId="{865EEC32-7578-41D1-A17F-7EC8340F710F}" destId="{E7689FAF-13E0-428C-8232-56EBB40A4148}" srcOrd="2" destOrd="0" presId="urn:microsoft.com/office/officeart/2018/2/layout/IconVerticalSolidList"/>
    <dgm:cxn modelId="{5E48B0D1-37C9-4C31-B253-81B3A73B1527}" type="presParOf" srcId="{865EEC32-7578-41D1-A17F-7EC8340F710F}" destId="{68AC50F6-B157-4DD6-BDC2-C12AD038225E}" srcOrd="3" destOrd="0" presId="urn:microsoft.com/office/officeart/2018/2/layout/IconVerticalSolidList"/>
    <dgm:cxn modelId="{8B13BE23-2CD3-485C-B85C-661907DB6F7D}" type="presParOf" srcId="{C629B5E6-6040-459E-8765-82A4FC83779D}" destId="{70DAF84E-299B-49F0-9849-799A0378C551}" srcOrd="1" destOrd="0" presId="urn:microsoft.com/office/officeart/2018/2/layout/IconVerticalSolidList"/>
    <dgm:cxn modelId="{F3641B99-4514-4FAA-AF51-E18AFDF434F1}" type="presParOf" srcId="{C629B5E6-6040-459E-8765-82A4FC83779D}" destId="{3DF57623-AF32-48FA-A159-AED9F1F7DC83}" srcOrd="2" destOrd="0" presId="urn:microsoft.com/office/officeart/2018/2/layout/IconVerticalSolidList"/>
    <dgm:cxn modelId="{819F2891-A2F1-49AE-B2AF-964B2B51579F}" type="presParOf" srcId="{3DF57623-AF32-48FA-A159-AED9F1F7DC83}" destId="{96D2B0DD-615B-4DD1-8C77-ACD732231B0B}" srcOrd="0" destOrd="0" presId="urn:microsoft.com/office/officeart/2018/2/layout/IconVerticalSolidList"/>
    <dgm:cxn modelId="{985D0CE4-C1AD-43CD-82A7-F7A24E2D7125}" type="presParOf" srcId="{3DF57623-AF32-48FA-A159-AED9F1F7DC83}" destId="{56062FBA-E161-4A5A-8DA9-45522B1941BF}" srcOrd="1" destOrd="0" presId="urn:microsoft.com/office/officeart/2018/2/layout/IconVerticalSolidList"/>
    <dgm:cxn modelId="{7315E5DC-A601-4A94-98D9-4A9D4B5BEFF3}" type="presParOf" srcId="{3DF57623-AF32-48FA-A159-AED9F1F7DC83}" destId="{38613E8D-06AC-49C1-911D-DF74295245DC}" srcOrd="2" destOrd="0" presId="urn:microsoft.com/office/officeart/2018/2/layout/IconVerticalSolidList"/>
    <dgm:cxn modelId="{7CE327A0-2430-42C6-85BB-82D87A2FA6B3}" type="presParOf" srcId="{3DF57623-AF32-48FA-A159-AED9F1F7DC83}" destId="{0D854803-0ECA-49C9-A85C-74BC3C3FA4AC}" srcOrd="3" destOrd="0" presId="urn:microsoft.com/office/officeart/2018/2/layout/IconVerticalSolidList"/>
    <dgm:cxn modelId="{B2F4E739-9C33-4347-B18E-A89623F3A51B}" type="presParOf" srcId="{C629B5E6-6040-459E-8765-82A4FC83779D}" destId="{94898415-CD59-4DB2-8B14-C3D7EFCE62D4}" srcOrd="3" destOrd="0" presId="urn:microsoft.com/office/officeart/2018/2/layout/IconVerticalSolidList"/>
    <dgm:cxn modelId="{BD53AF39-D180-449A-B291-27FF06ECFCD6}" type="presParOf" srcId="{C629B5E6-6040-459E-8765-82A4FC83779D}" destId="{FEF75E34-D0A3-46F1-8CF9-B1A62CEE33DE}" srcOrd="4" destOrd="0" presId="urn:microsoft.com/office/officeart/2018/2/layout/IconVerticalSolidList"/>
    <dgm:cxn modelId="{E0F304AE-2DD8-4894-96AF-60B239FB8B38}" type="presParOf" srcId="{FEF75E34-D0A3-46F1-8CF9-B1A62CEE33DE}" destId="{0BD32DB5-C7EC-4135-9439-7C5FE0F598DE}" srcOrd="0" destOrd="0" presId="urn:microsoft.com/office/officeart/2018/2/layout/IconVerticalSolidList"/>
    <dgm:cxn modelId="{1F60B7FB-B3DB-4D1C-A2DD-F7D50061425C}" type="presParOf" srcId="{FEF75E34-D0A3-46F1-8CF9-B1A62CEE33DE}" destId="{D8234F76-A9E7-4156-A613-3FDA2D8F929E}" srcOrd="1" destOrd="0" presId="urn:microsoft.com/office/officeart/2018/2/layout/IconVerticalSolidList"/>
    <dgm:cxn modelId="{3EC104A8-61AE-4600-8571-71F408A4A5E3}" type="presParOf" srcId="{FEF75E34-D0A3-46F1-8CF9-B1A62CEE33DE}" destId="{D6B363C8-8365-49BA-B9F2-14D9D60A1634}" srcOrd="2" destOrd="0" presId="urn:microsoft.com/office/officeart/2018/2/layout/IconVerticalSolidList"/>
    <dgm:cxn modelId="{B8A31800-7909-4D0F-BA02-5F274C3F617B}" type="presParOf" srcId="{FEF75E34-D0A3-46F1-8CF9-B1A62CEE33DE}" destId="{FB5E42B0-AF86-496B-B3EB-C9E70A79465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A12378-CD47-4A7C-BA01-10ECE8EE85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A8F0E04-687E-4089-AC86-CF149983BA52}">
      <dgm:prSet/>
      <dgm:spPr/>
      <dgm:t>
        <a:bodyPr/>
        <a:lstStyle/>
        <a:p>
          <a:r>
            <a:rPr lang="cs-CZ"/>
            <a:t>Udržuje kyslíkovou a uhlíkovou bilanci – fotosyntéza</a:t>
          </a:r>
          <a:endParaRPr lang="en-US"/>
        </a:p>
      </dgm:t>
    </dgm:pt>
    <dgm:pt modelId="{B89D2F76-FF94-403A-ABE9-C1DD0A7B66EA}" type="parTrans" cxnId="{5065F632-9316-47DD-8C4C-31201008743E}">
      <dgm:prSet/>
      <dgm:spPr/>
      <dgm:t>
        <a:bodyPr/>
        <a:lstStyle/>
        <a:p>
          <a:endParaRPr lang="en-US"/>
        </a:p>
      </dgm:t>
    </dgm:pt>
    <dgm:pt modelId="{A3964BBF-3006-4339-8C4A-45D9416B1A7E}" type="sibTrans" cxnId="{5065F632-9316-47DD-8C4C-31201008743E}">
      <dgm:prSet/>
      <dgm:spPr/>
      <dgm:t>
        <a:bodyPr/>
        <a:lstStyle/>
        <a:p>
          <a:endParaRPr lang="en-US"/>
        </a:p>
      </dgm:t>
    </dgm:pt>
    <dgm:pt modelId="{DEFB5143-5ACA-49F6-AEBB-6B1F04AC3330}">
      <dgm:prSet/>
      <dgm:spPr/>
      <dgm:t>
        <a:bodyPr/>
        <a:lstStyle/>
        <a:p>
          <a:r>
            <a:rPr lang="cs-CZ" b="1"/>
            <a:t>Nebezpečí ničení lesů </a:t>
          </a:r>
          <a:r>
            <a:rPr lang="cs-CZ"/>
            <a:t>= narušení koloběhu prvků v přírodě</a:t>
          </a:r>
          <a:endParaRPr lang="en-US"/>
        </a:p>
      </dgm:t>
    </dgm:pt>
    <dgm:pt modelId="{1D84732F-2E6E-4F17-85CD-8639E8D06CC6}" type="parTrans" cxnId="{824B2499-B0A8-4AA7-A020-AFCA43319F20}">
      <dgm:prSet/>
      <dgm:spPr/>
      <dgm:t>
        <a:bodyPr/>
        <a:lstStyle/>
        <a:p>
          <a:endParaRPr lang="en-US"/>
        </a:p>
      </dgm:t>
    </dgm:pt>
    <dgm:pt modelId="{222AADD6-50C2-4044-8FA9-FA60E08FC99F}" type="sibTrans" cxnId="{824B2499-B0A8-4AA7-A020-AFCA43319F20}">
      <dgm:prSet/>
      <dgm:spPr/>
      <dgm:t>
        <a:bodyPr/>
        <a:lstStyle/>
        <a:p>
          <a:endParaRPr lang="en-US"/>
        </a:p>
      </dgm:t>
    </dgm:pt>
    <dgm:pt modelId="{CADA8C9E-CAF8-48D2-AB32-0F2C8959BF3E}">
      <dgm:prSet/>
      <dgm:spPr/>
      <dgm:t>
        <a:bodyPr/>
        <a:lstStyle/>
        <a:p>
          <a:r>
            <a:rPr lang="cs-CZ"/>
            <a:t>Lesy pokrývají cca 30 % souše (na všech kontinentech, kromě Antarktidy, USA+Asie </a:t>
          </a:r>
          <a:r>
            <a:rPr lang="en-US"/>
            <a:t>&gt; 30 </a:t>
          </a:r>
          <a:r>
            <a:rPr lang="cs-CZ"/>
            <a:t>%</a:t>
          </a:r>
          <a:r>
            <a:rPr lang="en-US"/>
            <a:t>, Austr</a:t>
          </a:r>
          <a:r>
            <a:rPr lang="cs-CZ"/>
            <a:t>álie – 5 %)</a:t>
          </a:r>
          <a:endParaRPr lang="en-US"/>
        </a:p>
      </dgm:t>
    </dgm:pt>
    <dgm:pt modelId="{5EC0CAD2-A021-4482-AAC4-C5BB75B54417}" type="parTrans" cxnId="{4E0159B4-C6CE-4A16-9658-1ACE56239260}">
      <dgm:prSet/>
      <dgm:spPr/>
      <dgm:t>
        <a:bodyPr/>
        <a:lstStyle/>
        <a:p>
          <a:endParaRPr lang="en-US"/>
        </a:p>
      </dgm:t>
    </dgm:pt>
    <dgm:pt modelId="{C65A74DB-9B1E-40E3-884C-FB7656653E11}" type="sibTrans" cxnId="{4E0159B4-C6CE-4A16-9658-1ACE56239260}">
      <dgm:prSet/>
      <dgm:spPr/>
      <dgm:t>
        <a:bodyPr/>
        <a:lstStyle/>
        <a:p>
          <a:endParaRPr lang="en-US"/>
        </a:p>
      </dgm:t>
    </dgm:pt>
    <dgm:pt modelId="{83396745-FAE3-4196-8C75-5BFBDB95059F}">
      <dgm:prSet/>
      <dgm:spPr/>
      <dgm:t>
        <a:bodyPr/>
        <a:lstStyle/>
        <a:p>
          <a:r>
            <a:rPr lang="cs-CZ"/>
            <a:t>Rozsah lesů se velmi měnil – do prům. revoluce se plochy zmenšovaly (palivo, stavivo…), od 2. pol. 19. stol. zalesňování</a:t>
          </a:r>
          <a:endParaRPr lang="en-US"/>
        </a:p>
      </dgm:t>
    </dgm:pt>
    <dgm:pt modelId="{DFE8099A-F174-4006-90C9-0FE130697AAA}" type="parTrans" cxnId="{63F19D2A-D4A0-4A0D-A746-E0ED701EE8CE}">
      <dgm:prSet/>
      <dgm:spPr/>
      <dgm:t>
        <a:bodyPr/>
        <a:lstStyle/>
        <a:p>
          <a:endParaRPr lang="en-US"/>
        </a:p>
      </dgm:t>
    </dgm:pt>
    <dgm:pt modelId="{08115B97-6CE2-45EE-B50B-D44C3B2DADD5}" type="sibTrans" cxnId="{63F19D2A-D4A0-4A0D-A746-E0ED701EE8CE}">
      <dgm:prSet/>
      <dgm:spPr/>
      <dgm:t>
        <a:bodyPr/>
        <a:lstStyle/>
        <a:p>
          <a:endParaRPr lang="en-US"/>
        </a:p>
      </dgm:t>
    </dgm:pt>
    <dgm:pt modelId="{99798749-2A04-4F16-B771-40F152C355CD}">
      <dgm:prSet/>
      <dgm:spPr/>
      <dgm:t>
        <a:bodyPr/>
        <a:lstStyle/>
        <a:p>
          <a:r>
            <a:rPr lang="cs-CZ"/>
            <a:t>Dřevo – výroba papíru a celulózy, nábytek…</a:t>
          </a:r>
          <a:endParaRPr lang="en-US"/>
        </a:p>
      </dgm:t>
    </dgm:pt>
    <dgm:pt modelId="{EF5C3FBC-747C-4D9B-AB68-96926A3B1E7C}" type="parTrans" cxnId="{0A0C84E5-0CE9-4095-9CA1-E8C47C7C1864}">
      <dgm:prSet/>
      <dgm:spPr/>
      <dgm:t>
        <a:bodyPr/>
        <a:lstStyle/>
        <a:p>
          <a:endParaRPr lang="en-US"/>
        </a:p>
      </dgm:t>
    </dgm:pt>
    <dgm:pt modelId="{25F09FF9-0424-43E1-8BE0-359B7F7A1BBC}" type="sibTrans" cxnId="{0A0C84E5-0CE9-4095-9CA1-E8C47C7C1864}">
      <dgm:prSet/>
      <dgm:spPr/>
      <dgm:t>
        <a:bodyPr/>
        <a:lstStyle/>
        <a:p>
          <a:endParaRPr lang="en-US"/>
        </a:p>
      </dgm:t>
    </dgm:pt>
    <dgm:pt modelId="{B9AB58AC-73FC-4206-8FCF-77F6772AC87A}">
      <dgm:prSet/>
      <dgm:spPr/>
      <dgm:t>
        <a:bodyPr/>
        <a:lstStyle/>
        <a:p>
          <a:r>
            <a:rPr lang="cs-CZ"/>
            <a:t>Lesy – 3,6 mld. ha, z toho 2,5 mld. ha lze hospodářsky využívat</a:t>
          </a:r>
          <a:endParaRPr lang="en-US"/>
        </a:p>
      </dgm:t>
    </dgm:pt>
    <dgm:pt modelId="{F5E85F0B-BA76-4736-80FB-FDA60210F306}" type="parTrans" cxnId="{571AE125-7EDF-4086-886C-D565D98D64E2}">
      <dgm:prSet/>
      <dgm:spPr/>
      <dgm:t>
        <a:bodyPr/>
        <a:lstStyle/>
        <a:p>
          <a:endParaRPr lang="en-US"/>
        </a:p>
      </dgm:t>
    </dgm:pt>
    <dgm:pt modelId="{9A8DD7AE-B61D-4883-9297-694ABA822D2B}" type="sibTrans" cxnId="{571AE125-7EDF-4086-886C-D565D98D64E2}">
      <dgm:prSet/>
      <dgm:spPr/>
      <dgm:t>
        <a:bodyPr/>
        <a:lstStyle/>
        <a:p>
          <a:endParaRPr lang="en-US"/>
        </a:p>
      </dgm:t>
    </dgm:pt>
    <dgm:pt modelId="{6994EC6F-1B68-4488-B2BC-5D8CC40F36E2}" type="pres">
      <dgm:prSet presAssocID="{C9A12378-CD47-4A7C-BA01-10ECE8EE85B9}" presName="root" presStyleCnt="0">
        <dgm:presLayoutVars>
          <dgm:dir/>
          <dgm:resizeHandles val="exact"/>
        </dgm:presLayoutVars>
      </dgm:prSet>
      <dgm:spPr/>
    </dgm:pt>
    <dgm:pt modelId="{BE2916D1-821E-4549-9CE8-8596B7D4125D}" type="pres">
      <dgm:prSet presAssocID="{1A8F0E04-687E-4089-AC86-CF149983BA52}" presName="compNode" presStyleCnt="0"/>
      <dgm:spPr/>
    </dgm:pt>
    <dgm:pt modelId="{8F3537C8-778D-4560-BCF9-57481476FF44}" type="pres">
      <dgm:prSet presAssocID="{1A8F0E04-687E-4089-AC86-CF149983BA52}" presName="bgRect" presStyleLbl="bgShp" presStyleIdx="0" presStyleCnt="6"/>
      <dgm:spPr/>
    </dgm:pt>
    <dgm:pt modelId="{960E925A-668A-4BFF-A8FE-8F44446902DB}" type="pres">
      <dgm:prSet presAssocID="{1A8F0E04-687E-4089-AC86-CF149983BA5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mpkin"/>
        </a:ext>
      </dgm:extLst>
    </dgm:pt>
    <dgm:pt modelId="{F9149D8C-A924-47E3-83D4-BD864704CD1A}" type="pres">
      <dgm:prSet presAssocID="{1A8F0E04-687E-4089-AC86-CF149983BA52}" presName="spaceRect" presStyleCnt="0"/>
      <dgm:spPr/>
    </dgm:pt>
    <dgm:pt modelId="{59EC713A-FE5C-49E7-B0D6-6C72FE000FE6}" type="pres">
      <dgm:prSet presAssocID="{1A8F0E04-687E-4089-AC86-CF149983BA52}" presName="parTx" presStyleLbl="revTx" presStyleIdx="0" presStyleCnt="6">
        <dgm:presLayoutVars>
          <dgm:chMax val="0"/>
          <dgm:chPref val="0"/>
        </dgm:presLayoutVars>
      </dgm:prSet>
      <dgm:spPr/>
    </dgm:pt>
    <dgm:pt modelId="{2E7CF528-6AD7-4B2A-8FEE-F3A348BD864C}" type="pres">
      <dgm:prSet presAssocID="{A3964BBF-3006-4339-8C4A-45D9416B1A7E}" presName="sibTrans" presStyleCnt="0"/>
      <dgm:spPr/>
    </dgm:pt>
    <dgm:pt modelId="{6063E91E-B6C1-443D-A227-EC7F2E73F73C}" type="pres">
      <dgm:prSet presAssocID="{DEFB5143-5ACA-49F6-AEBB-6B1F04AC3330}" presName="compNode" presStyleCnt="0"/>
      <dgm:spPr/>
    </dgm:pt>
    <dgm:pt modelId="{F9A3597D-2FDE-48C4-B644-CEB304D1B3AB}" type="pres">
      <dgm:prSet presAssocID="{DEFB5143-5ACA-49F6-AEBB-6B1F04AC3330}" presName="bgRect" presStyleLbl="bgShp" presStyleIdx="1" presStyleCnt="6"/>
      <dgm:spPr/>
    </dgm:pt>
    <dgm:pt modelId="{1216AA28-E168-431D-A7CE-10C7426C5AAC}" type="pres">
      <dgm:prSet presAssocID="{DEFB5143-5ACA-49F6-AEBB-6B1F04AC333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9E0B10A2-84BD-4140-91D6-1C3B2E19BFC0}" type="pres">
      <dgm:prSet presAssocID="{DEFB5143-5ACA-49F6-AEBB-6B1F04AC3330}" presName="spaceRect" presStyleCnt="0"/>
      <dgm:spPr/>
    </dgm:pt>
    <dgm:pt modelId="{285FB567-2A9B-4CBA-AD76-2352EF111D74}" type="pres">
      <dgm:prSet presAssocID="{DEFB5143-5ACA-49F6-AEBB-6B1F04AC3330}" presName="parTx" presStyleLbl="revTx" presStyleIdx="1" presStyleCnt="6">
        <dgm:presLayoutVars>
          <dgm:chMax val="0"/>
          <dgm:chPref val="0"/>
        </dgm:presLayoutVars>
      </dgm:prSet>
      <dgm:spPr/>
    </dgm:pt>
    <dgm:pt modelId="{B139977B-BE47-4F90-A293-4FFFF2BE1449}" type="pres">
      <dgm:prSet presAssocID="{222AADD6-50C2-4044-8FA9-FA60E08FC99F}" presName="sibTrans" presStyleCnt="0"/>
      <dgm:spPr/>
    </dgm:pt>
    <dgm:pt modelId="{86EEA119-4DE7-42B8-8CF9-323913266BB5}" type="pres">
      <dgm:prSet presAssocID="{CADA8C9E-CAF8-48D2-AB32-0F2C8959BF3E}" presName="compNode" presStyleCnt="0"/>
      <dgm:spPr/>
    </dgm:pt>
    <dgm:pt modelId="{827BA7C7-F238-47C1-81ED-C9F723C68739}" type="pres">
      <dgm:prSet presAssocID="{CADA8C9E-CAF8-48D2-AB32-0F2C8959BF3E}" presName="bgRect" presStyleLbl="bgShp" presStyleIdx="2" presStyleCnt="6"/>
      <dgm:spPr/>
    </dgm:pt>
    <dgm:pt modelId="{CD0893CF-A67F-48AB-836F-D98D8A6CFB76}" type="pres">
      <dgm:prSet presAssocID="{CADA8C9E-CAF8-48D2-AB32-0F2C8959BF3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rse"/>
        </a:ext>
      </dgm:extLst>
    </dgm:pt>
    <dgm:pt modelId="{B86E5E75-AFD4-4818-A012-1E8EE8610C6C}" type="pres">
      <dgm:prSet presAssocID="{CADA8C9E-CAF8-48D2-AB32-0F2C8959BF3E}" presName="spaceRect" presStyleCnt="0"/>
      <dgm:spPr/>
    </dgm:pt>
    <dgm:pt modelId="{71330DF7-751E-4E4C-9174-29D24D09F3AA}" type="pres">
      <dgm:prSet presAssocID="{CADA8C9E-CAF8-48D2-AB32-0F2C8959BF3E}" presName="parTx" presStyleLbl="revTx" presStyleIdx="2" presStyleCnt="6">
        <dgm:presLayoutVars>
          <dgm:chMax val="0"/>
          <dgm:chPref val="0"/>
        </dgm:presLayoutVars>
      </dgm:prSet>
      <dgm:spPr/>
    </dgm:pt>
    <dgm:pt modelId="{D7BEC401-7A73-43E8-A944-64D4DF46E0EF}" type="pres">
      <dgm:prSet presAssocID="{C65A74DB-9B1E-40E3-884C-FB7656653E11}" presName="sibTrans" presStyleCnt="0"/>
      <dgm:spPr/>
    </dgm:pt>
    <dgm:pt modelId="{D269155B-4691-40CD-ADB2-88A77D5FD9C6}" type="pres">
      <dgm:prSet presAssocID="{83396745-FAE3-4196-8C75-5BFBDB95059F}" presName="compNode" presStyleCnt="0"/>
      <dgm:spPr/>
    </dgm:pt>
    <dgm:pt modelId="{372DC680-D392-42E5-8F7E-66501EFB052F}" type="pres">
      <dgm:prSet presAssocID="{83396745-FAE3-4196-8C75-5BFBDB95059F}" presName="bgRect" presStyleLbl="bgShp" presStyleIdx="3" presStyleCnt="6"/>
      <dgm:spPr/>
    </dgm:pt>
    <dgm:pt modelId="{E775A82A-9308-4769-B13F-76D8675B41CF}" type="pres">
      <dgm:prSet presAssocID="{83396745-FAE3-4196-8C75-5BFBDB95059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6A22ACA6-007A-4C63-9CD4-A3F7DD61564C}" type="pres">
      <dgm:prSet presAssocID="{83396745-FAE3-4196-8C75-5BFBDB95059F}" presName="spaceRect" presStyleCnt="0"/>
      <dgm:spPr/>
    </dgm:pt>
    <dgm:pt modelId="{303D73B9-A198-442B-B0AE-D81539FBE5C0}" type="pres">
      <dgm:prSet presAssocID="{83396745-FAE3-4196-8C75-5BFBDB95059F}" presName="parTx" presStyleLbl="revTx" presStyleIdx="3" presStyleCnt="6">
        <dgm:presLayoutVars>
          <dgm:chMax val="0"/>
          <dgm:chPref val="0"/>
        </dgm:presLayoutVars>
      </dgm:prSet>
      <dgm:spPr/>
    </dgm:pt>
    <dgm:pt modelId="{745C3807-3A0C-4110-8622-F9E2CCBFCCAA}" type="pres">
      <dgm:prSet presAssocID="{08115B97-6CE2-45EE-B50B-D44C3B2DADD5}" presName="sibTrans" presStyleCnt="0"/>
      <dgm:spPr/>
    </dgm:pt>
    <dgm:pt modelId="{A101A4BA-AAC3-4167-9E3E-7DCEB8B8D1EC}" type="pres">
      <dgm:prSet presAssocID="{99798749-2A04-4F16-B771-40F152C355CD}" presName="compNode" presStyleCnt="0"/>
      <dgm:spPr/>
    </dgm:pt>
    <dgm:pt modelId="{939732E5-AEB5-48FB-8DA7-9FBA4B616127}" type="pres">
      <dgm:prSet presAssocID="{99798749-2A04-4F16-B771-40F152C355CD}" presName="bgRect" presStyleLbl="bgShp" presStyleIdx="4" presStyleCnt="6"/>
      <dgm:spPr/>
    </dgm:pt>
    <dgm:pt modelId="{635A3A54-F15B-49E2-A093-D89EFF30E1EB}" type="pres">
      <dgm:prSet presAssocID="{99798749-2A04-4F16-B771-40F152C355C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53370D8A-4FC1-4F90-8D96-6C93C135967A}" type="pres">
      <dgm:prSet presAssocID="{99798749-2A04-4F16-B771-40F152C355CD}" presName="spaceRect" presStyleCnt="0"/>
      <dgm:spPr/>
    </dgm:pt>
    <dgm:pt modelId="{49F81056-231C-4FB8-91A8-8760D4907236}" type="pres">
      <dgm:prSet presAssocID="{99798749-2A04-4F16-B771-40F152C355CD}" presName="parTx" presStyleLbl="revTx" presStyleIdx="4" presStyleCnt="6">
        <dgm:presLayoutVars>
          <dgm:chMax val="0"/>
          <dgm:chPref val="0"/>
        </dgm:presLayoutVars>
      </dgm:prSet>
      <dgm:spPr/>
    </dgm:pt>
    <dgm:pt modelId="{E37609A7-1CCB-4F79-B6C0-E5AEA47B307B}" type="pres">
      <dgm:prSet presAssocID="{25F09FF9-0424-43E1-8BE0-359B7F7A1BBC}" presName="sibTrans" presStyleCnt="0"/>
      <dgm:spPr/>
    </dgm:pt>
    <dgm:pt modelId="{5A07F34B-6C62-4086-AB5E-926FD6DB27E7}" type="pres">
      <dgm:prSet presAssocID="{B9AB58AC-73FC-4206-8FCF-77F6772AC87A}" presName="compNode" presStyleCnt="0"/>
      <dgm:spPr/>
    </dgm:pt>
    <dgm:pt modelId="{95680064-7F65-418D-8E54-D440D0F2F735}" type="pres">
      <dgm:prSet presAssocID="{B9AB58AC-73FC-4206-8FCF-77F6772AC87A}" presName="bgRect" presStyleLbl="bgShp" presStyleIdx="5" presStyleCnt="6"/>
      <dgm:spPr/>
    </dgm:pt>
    <dgm:pt modelId="{F5C9CF7E-1BF3-458C-B3C0-4FB7BDFA5A0D}" type="pres">
      <dgm:prSet presAssocID="{B9AB58AC-73FC-4206-8FCF-77F6772AC87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0A4F92CF-DA1C-4450-8449-82A998106A6B}" type="pres">
      <dgm:prSet presAssocID="{B9AB58AC-73FC-4206-8FCF-77F6772AC87A}" presName="spaceRect" presStyleCnt="0"/>
      <dgm:spPr/>
    </dgm:pt>
    <dgm:pt modelId="{E89042D1-99A4-4165-8A97-5DB769FCFB43}" type="pres">
      <dgm:prSet presAssocID="{B9AB58AC-73FC-4206-8FCF-77F6772AC87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646B119-C899-42CE-8B65-F8F2C103E57C}" type="presOf" srcId="{99798749-2A04-4F16-B771-40F152C355CD}" destId="{49F81056-231C-4FB8-91A8-8760D4907236}" srcOrd="0" destOrd="0" presId="urn:microsoft.com/office/officeart/2018/2/layout/IconVerticalSolidList"/>
    <dgm:cxn modelId="{571AE125-7EDF-4086-886C-D565D98D64E2}" srcId="{C9A12378-CD47-4A7C-BA01-10ECE8EE85B9}" destId="{B9AB58AC-73FC-4206-8FCF-77F6772AC87A}" srcOrd="5" destOrd="0" parTransId="{F5E85F0B-BA76-4736-80FB-FDA60210F306}" sibTransId="{9A8DD7AE-B61D-4883-9297-694ABA822D2B}"/>
    <dgm:cxn modelId="{63F19D2A-D4A0-4A0D-A746-E0ED701EE8CE}" srcId="{C9A12378-CD47-4A7C-BA01-10ECE8EE85B9}" destId="{83396745-FAE3-4196-8C75-5BFBDB95059F}" srcOrd="3" destOrd="0" parTransId="{DFE8099A-F174-4006-90C9-0FE130697AAA}" sibTransId="{08115B97-6CE2-45EE-B50B-D44C3B2DADD5}"/>
    <dgm:cxn modelId="{5065F632-9316-47DD-8C4C-31201008743E}" srcId="{C9A12378-CD47-4A7C-BA01-10ECE8EE85B9}" destId="{1A8F0E04-687E-4089-AC86-CF149983BA52}" srcOrd="0" destOrd="0" parTransId="{B89D2F76-FF94-403A-ABE9-C1DD0A7B66EA}" sibTransId="{A3964BBF-3006-4339-8C4A-45D9416B1A7E}"/>
    <dgm:cxn modelId="{1A253355-9D98-42FF-B2A5-0A2DA7C2E35F}" type="presOf" srcId="{C9A12378-CD47-4A7C-BA01-10ECE8EE85B9}" destId="{6994EC6F-1B68-4488-B2BC-5D8CC40F36E2}" srcOrd="0" destOrd="0" presId="urn:microsoft.com/office/officeart/2018/2/layout/IconVerticalSolidList"/>
    <dgm:cxn modelId="{824B2499-B0A8-4AA7-A020-AFCA43319F20}" srcId="{C9A12378-CD47-4A7C-BA01-10ECE8EE85B9}" destId="{DEFB5143-5ACA-49F6-AEBB-6B1F04AC3330}" srcOrd="1" destOrd="0" parTransId="{1D84732F-2E6E-4F17-85CD-8639E8D06CC6}" sibTransId="{222AADD6-50C2-4044-8FA9-FA60E08FC99F}"/>
    <dgm:cxn modelId="{34035199-F0E6-41E4-934E-E38D08E72ED7}" type="presOf" srcId="{DEFB5143-5ACA-49F6-AEBB-6B1F04AC3330}" destId="{285FB567-2A9B-4CBA-AD76-2352EF111D74}" srcOrd="0" destOrd="0" presId="urn:microsoft.com/office/officeart/2018/2/layout/IconVerticalSolidList"/>
    <dgm:cxn modelId="{F89D78A3-97F8-45D3-AF4B-861F990C6142}" type="presOf" srcId="{1A8F0E04-687E-4089-AC86-CF149983BA52}" destId="{59EC713A-FE5C-49E7-B0D6-6C72FE000FE6}" srcOrd="0" destOrd="0" presId="urn:microsoft.com/office/officeart/2018/2/layout/IconVerticalSolidList"/>
    <dgm:cxn modelId="{4E0159B4-C6CE-4A16-9658-1ACE56239260}" srcId="{C9A12378-CD47-4A7C-BA01-10ECE8EE85B9}" destId="{CADA8C9E-CAF8-48D2-AB32-0F2C8959BF3E}" srcOrd="2" destOrd="0" parTransId="{5EC0CAD2-A021-4482-AAC4-C5BB75B54417}" sibTransId="{C65A74DB-9B1E-40E3-884C-FB7656653E11}"/>
    <dgm:cxn modelId="{8DC6C4BE-3A28-44AE-BD82-75AE100CFAFE}" type="presOf" srcId="{B9AB58AC-73FC-4206-8FCF-77F6772AC87A}" destId="{E89042D1-99A4-4165-8A97-5DB769FCFB43}" srcOrd="0" destOrd="0" presId="urn:microsoft.com/office/officeart/2018/2/layout/IconVerticalSolidList"/>
    <dgm:cxn modelId="{9FDDBFD0-16D9-45A4-A67F-9CAC77F1D423}" type="presOf" srcId="{83396745-FAE3-4196-8C75-5BFBDB95059F}" destId="{303D73B9-A198-442B-B0AE-D81539FBE5C0}" srcOrd="0" destOrd="0" presId="urn:microsoft.com/office/officeart/2018/2/layout/IconVerticalSolidList"/>
    <dgm:cxn modelId="{0A0C84E5-0CE9-4095-9CA1-E8C47C7C1864}" srcId="{C9A12378-CD47-4A7C-BA01-10ECE8EE85B9}" destId="{99798749-2A04-4F16-B771-40F152C355CD}" srcOrd="4" destOrd="0" parTransId="{EF5C3FBC-747C-4D9B-AB68-96926A3B1E7C}" sibTransId="{25F09FF9-0424-43E1-8BE0-359B7F7A1BBC}"/>
    <dgm:cxn modelId="{A2323FEC-FA44-47D0-B344-6E3CCB9A51B3}" type="presOf" srcId="{CADA8C9E-CAF8-48D2-AB32-0F2C8959BF3E}" destId="{71330DF7-751E-4E4C-9174-29D24D09F3AA}" srcOrd="0" destOrd="0" presId="urn:microsoft.com/office/officeart/2018/2/layout/IconVerticalSolidList"/>
    <dgm:cxn modelId="{15AB6D90-EA13-4A2D-AEF2-E4FC1148543A}" type="presParOf" srcId="{6994EC6F-1B68-4488-B2BC-5D8CC40F36E2}" destId="{BE2916D1-821E-4549-9CE8-8596B7D4125D}" srcOrd="0" destOrd="0" presId="urn:microsoft.com/office/officeart/2018/2/layout/IconVerticalSolidList"/>
    <dgm:cxn modelId="{4DF0CAE8-F24A-4782-9D67-EA147F07CE21}" type="presParOf" srcId="{BE2916D1-821E-4549-9CE8-8596B7D4125D}" destId="{8F3537C8-778D-4560-BCF9-57481476FF44}" srcOrd="0" destOrd="0" presId="urn:microsoft.com/office/officeart/2018/2/layout/IconVerticalSolidList"/>
    <dgm:cxn modelId="{F275124A-D55F-4C99-9416-7578391C5FCF}" type="presParOf" srcId="{BE2916D1-821E-4549-9CE8-8596B7D4125D}" destId="{960E925A-668A-4BFF-A8FE-8F44446902DB}" srcOrd="1" destOrd="0" presId="urn:microsoft.com/office/officeart/2018/2/layout/IconVerticalSolidList"/>
    <dgm:cxn modelId="{B7E9A117-D37C-46B9-8866-C009F23CC88D}" type="presParOf" srcId="{BE2916D1-821E-4549-9CE8-8596B7D4125D}" destId="{F9149D8C-A924-47E3-83D4-BD864704CD1A}" srcOrd="2" destOrd="0" presId="urn:microsoft.com/office/officeart/2018/2/layout/IconVerticalSolidList"/>
    <dgm:cxn modelId="{55CA6270-0161-473F-AAEE-93BCD1646191}" type="presParOf" srcId="{BE2916D1-821E-4549-9CE8-8596B7D4125D}" destId="{59EC713A-FE5C-49E7-B0D6-6C72FE000FE6}" srcOrd="3" destOrd="0" presId="urn:microsoft.com/office/officeart/2018/2/layout/IconVerticalSolidList"/>
    <dgm:cxn modelId="{EDB68720-288B-445A-A270-EB8E9A5D15A0}" type="presParOf" srcId="{6994EC6F-1B68-4488-B2BC-5D8CC40F36E2}" destId="{2E7CF528-6AD7-4B2A-8FEE-F3A348BD864C}" srcOrd="1" destOrd="0" presId="urn:microsoft.com/office/officeart/2018/2/layout/IconVerticalSolidList"/>
    <dgm:cxn modelId="{C7E6179F-BC39-4521-A109-99ED11F54341}" type="presParOf" srcId="{6994EC6F-1B68-4488-B2BC-5D8CC40F36E2}" destId="{6063E91E-B6C1-443D-A227-EC7F2E73F73C}" srcOrd="2" destOrd="0" presId="urn:microsoft.com/office/officeart/2018/2/layout/IconVerticalSolidList"/>
    <dgm:cxn modelId="{DCAA5457-085A-43F0-B1B2-E4DEFA025B26}" type="presParOf" srcId="{6063E91E-B6C1-443D-A227-EC7F2E73F73C}" destId="{F9A3597D-2FDE-48C4-B644-CEB304D1B3AB}" srcOrd="0" destOrd="0" presId="urn:microsoft.com/office/officeart/2018/2/layout/IconVerticalSolidList"/>
    <dgm:cxn modelId="{ED960C70-9D6C-4249-B750-0E1A02F86543}" type="presParOf" srcId="{6063E91E-B6C1-443D-A227-EC7F2E73F73C}" destId="{1216AA28-E168-431D-A7CE-10C7426C5AAC}" srcOrd="1" destOrd="0" presId="urn:microsoft.com/office/officeart/2018/2/layout/IconVerticalSolidList"/>
    <dgm:cxn modelId="{0CD6B483-C23D-4293-957B-9FB5999E3EEC}" type="presParOf" srcId="{6063E91E-B6C1-443D-A227-EC7F2E73F73C}" destId="{9E0B10A2-84BD-4140-91D6-1C3B2E19BFC0}" srcOrd="2" destOrd="0" presId="urn:microsoft.com/office/officeart/2018/2/layout/IconVerticalSolidList"/>
    <dgm:cxn modelId="{D15AB598-E9C8-4A01-A3AF-B27B1D0C0741}" type="presParOf" srcId="{6063E91E-B6C1-443D-A227-EC7F2E73F73C}" destId="{285FB567-2A9B-4CBA-AD76-2352EF111D74}" srcOrd="3" destOrd="0" presId="urn:microsoft.com/office/officeart/2018/2/layout/IconVerticalSolidList"/>
    <dgm:cxn modelId="{5822F1EB-9259-4384-B9D9-B29B52D09141}" type="presParOf" srcId="{6994EC6F-1B68-4488-B2BC-5D8CC40F36E2}" destId="{B139977B-BE47-4F90-A293-4FFFF2BE1449}" srcOrd="3" destOrd="0" presId="urn:microsoft.com/office/officeart/2018/2/layout/IconVerticalSolidList"/>
    <dgm:cxn modelId="{6C6E6992-06BA-41B4-9D6C-1A91F4C52C5D}" type="presParOf" srcId="{6994EC6F-1B68-4488-B2BC-5D8CC40F36E2}" destId="{86EEA119-4DE7-42B8-8CF9-323913266BB5}" srcOrd="4" destOrd="0" presId="urn:microsoft.com/office/officeart/2018/2/layout/IconVerticalSolidList"/>
    <dgm:cxn modelId="{BAF3A717-8818-482C-96FE-D2F33F9D0761}" type="presParOf" srcId="{86EEA119-4DE7-42B8-8CF9-323913266BB5}" destId="{827BA7C7-F238-47C1-81ED-C9F723C68739}" srcOrd="0" destOrd="0" presId="urn:microsoft.com/office/officeart/2018/2/layout/IconVerticalSolidList"/>
    <dgm:cxn modelId="{6095B82B-19C8-460C-B0EF-1AF92083EDF3}" type="presParOf" srcId="{86EEA119-4DE7-42B8-8CF9-323913266BB5}" destId="{CD0893CF-A67F-48AB-836F-D98D8A6CFB76}" srcOrd="1" destOrd="0" presId="urn:microsoft.com/office/officeart/2018/2/layout/IconVerticalSolidList"/>
    <dgm:cxn modelId="{6C522047-2D78-4A6D-BD2F-BE7CDD1F6FA7}" type="presParOf" srcId="{86EEA119-4DE7-42B8-8CF9-323913266BB5}" destId="{B86E5E75-AFD4-4818-A012-1E8EE8610C6C}" srcOrd="2" destOrd="0" presId="urn:microsoft.com/office/officeart/2018/2/layout/IconVerticalSolidList"/>
    <dgm:cxn modelId="{D6FD60C2-BEDF-4329-B24A-C812C72FE725}" type="presParOf" srcId="{86EEA119-4DE7-42B8-8CF9-323913266BB5}" destId="{71330DF7-751E-4E4C-9174-29D24D09F3AA}" srcOrd="3" destOrd="0" presId="urn:microsoft.com/office/officeart/2018/2/layout/IconVerticalSolidList"/>
    <dgm:cxn modelId="{F80B4D01-E1C8-4DD7-A367-543ED27C1814}" type="presParOf" srcId="{6994EC6F-1B68-4488-B2BC-5D8CC40F36E2}" destId="{D7BEC401-7A73-43E8-A944-64D4DF46E0EF}" srcOrd="5" destOrd="0" presId="urn:microsoft.com/office/officeart/2018/2/layout/IconVerticalSolidList"/>
    <dgm:cxn modelId="{D201920C-0215-4F8A-86DC-619EFCDB9ACA}" type="presParOf" srcId="{6994EC6F-1B68-4488-B2BC-5D8CC40F36E2}" destId="{D269155B-4691-40CD-ADB2-88A77D5FD9C6}" srcOrd="6" destOrd="0" presId="urn:microsoft.com/office/officeart/2018/2/layout/IconVerticalSolidList"/>
    <dgm:cxn modelId="{26DD7151-8817-441C-B938-A5C8284B6E8F}" type="presParOf" srcId="{D269155B-4691-40CD-ADB2-88A77D5FD9C6}" destId="{372DC680-D392-42E5-8F7E-66501EFB052F}" srcOrd="0" destOrd="0" presId="urn:microsoft.com/office/officeart/2018/2/layout/IconVerticalSolidList"/>
    <dgm:cxn modelId="{C442DC75-F778-49C2-A97B-1F3572E09B77}" type="presParOf" srcId="{D269155B-4691-40CD-ADB2-88A77D5FD9C6}" destId="{E775A82A-9308-4769-B13F-76D8675B41CF}" srcOrd="1" destOrd="0" presId="urn:microsoft.com/office/officeart/2018/2/layout/IconVerticalSolidList"/>
    <dgm:cxn modelId="{45DD749D-20DE-42AD-BCD6-2AEACA145CDB}" type="presParOf" srcId="{D269155B-4691-40CD-ADB2-88A77D5FD9C6}" destId="{6A22ACA6-007A-4C63-9CD4-A3F7DD61564C}" srcOrd="2" destOrd="0" presId="urn:microsoft.com/office/officeart/2018/2/layout/IconVerticalSolidList"/>
    <dgm:cxn modelId="{CCE422E9-1CB9-49D9-BEC3-13443A9C7A9D}" type="presParOf" srcId="{D269155B-4691-40CD-ADB2-88A77D5FD9C6}" destId="{303D73B9-A198-442B-B0AE-D81539FBE5C0}" srcOrd="3" destOrd="0" presId="urn:microsoft.com/office/officeart/2018/2/layout/IconVerticalSolidList"/>
    <dgm:cxn modelId="{5F09EA34-13F4-404E-AFAE-A6C48B9B3433}" type="presParOf" srcId="{6994EC6F-1B68-4488-B2BC-5D8CC40F36E2}" destId="{745C3807-3A0C-4110-8622-F9E2CCBFCCAA}" srcOrd="7" destOrd="0" presId="urn:microsoft.com/office/officeart/2018/2/layout/IconVerticalSolidList"/>
    <dgm:cxn modelId="{18B635FC-B374-4AC0-B05A-402E22FBB103}" type="presParOf" srcId="{6994EC6F-1B68-4488-B2BC-5D8CC40F36E2}" destId="{A101A4BA-AAC3-4167-9E3E-7DCEB8B8D1EC}" srcOrd="8" destOrd="0" presId="urn:microsoft.com/office/officeart/2018/2/layout/IconVerticalSolidList"/>
    <dgm:cxn modelId="{D461AA44-4D2F-4949-8471-4AF58F8E51E8}" type="presParOf" srcId="{A101A4BA-AAC3-4167-9E3E-7DCEB8B8D1EC}" destId="{939732E5-AEB5-48FB-8DA7-9FBA4B616127}" srcOrd="0" destOrd="0" presId="urn:microsoft.com/office/officeart/2018/2/layout/IconVerticalSolidList"/>
    <dgm:cxn modelId="{1C4069EF-58CC-47FF-968E-856E366C099D}" type="presParOf" srcId="{A101A4BA-AAC3-4167-9E3E-7DCEB8B8D1EC}" destId="{635A3A54-F15B-49E2-A093-D89EFF30E1EB}" srcOrd="1" destOrd="0" presId="urn:microsoft.com/office/officeart/2018/2/layout/IconVerticalSolidList"/>
    <dgm:cxn modelId="{DFD2768A-925B-41FA-99D0-AB9CBCE46B41}" type="presParOf" srcId="{A101A4BA-AAC3-4167-9E3E-7DCEB8B8D1EC}" destId="{53370D8A-4FC1-4F90-8D96-6C93C135967A}" srcOrd="2" destOrd="0" presId="urn:microsoft.com/office/officeart/2018/2/layout/IconVerticalSolidList"/>
    <dgm:cxn modelId="{6DED5D8F-4D29-4FA7-8729-643D084AA67E}" type="presParOf" srcId="{A101A4BA-AAC3-4167-9E3E-7DCEB8B8D1EC}" destId="{49F81056-231C-4FB8-91A8-8760D4907236}" srcOrd="3" destOrd="0" presId="urn:microsoft.com/office/officeart/2018/2/layout/IconVerticalSolidList"/>
    <dgm:cxn modelId="{A1FC3DF8-D107-4D33-89E9-B441C8A52862}" type="presParOf" srcId="{6994EC6F-1B68-4488-B2BC-5D8CC40F36E2}" destId="{E37609A7-1CCB-4F79-B6C0-E5AEA47B307B}" srcOrd="9" destOrd="0" presId="urn:microsoft.com/office/officeart/2018/2/layout/IconVerticalSolidList"/>
    <dgm:cxn modelId="{F5DD0B4F-BBD3-40C9-B765-DBCCB97E7F98}" type="presParOf" srcId="{6994EC6F-1B68-4488-B2BC-5D8CC40F36E2}" destId="{5A07F34B-6C62-4086-AB5E-926FD6DB27E7}" srcOrd="10" destOrd="0" presId="urn:microsoft.com/office/officeart/2018/2/layout/IconVerticalSolidList"/>
    <dgm:cxn modelId="{DC308A1D-D592-4356-8828-4F5A35BB6ED6}" type="presParOf" srcId="{5A07F34B-6C62-4086-AB5E-926FD6DB27E7}" destId="{95680064-7F65-418D-8E54-D440D0F2F735}" srcOrd="0" destOrd="0" presId="urn:microsoft.com/office/officeart/2018/2/layout/IconVerticalSolidList"/>
    <dgm:cxn modelId="{31956390-96E2-4C44-9FAA-A112B3395ED8}" type="presParOf" srcId="{5A07F34B-6C62-4086-AB5E-926FD6DB27E7}" destId="{F5C9CF7E-1BF3-458C-B3C0-4FB7BDFA5A0D}" srcOrd="1" destOrd="0" presId="urn:microsoft.com/office/officeart/2018/2/layout/IconVerticalSolidList"/>
    <dgm:cxn modelId="{28ED08EF-58A4-4596-8C06-C5F1A410E81C}" type="presParOf" srcId="{5A07F34B-6C62-4086-AB5E-926FD6DB27E7}" destId="{0A4F92CF-DA1C-4450-8449-82A998106A6B}" srcOrd="2" destOrd="0" presId="urn:microsoft.com/office/officeart/2018/2/layout/IconVerticalSolidList"/>
    <dgm:cxn modelId="{69E9854D-D518-4473-85D4-13256B9E2D61}" type="presParOf" srcId="{5A07F34B-6C62-4086-AB5E-926FD6DB27E7}" destId="{E89042D1-99A4-4165-8A97-5DB769FCFB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140F9D-D9A7-4574-B7DF-2F2C01865C7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879D18-A766-43C9-AF73-3C8351DBC700}">
      <dgm:prSet/>
      <dgm:spPr/>
      <dgm:t>
        <a:bodyPr/>
        <a:lstStyle/>
        <a:p>
          <a:r>
            <a:rPr lang="cs-CZ"/>
            <a:t>Severní lesní pás – hl. jehličnany (tajga, Am.)</a:t>
          </a:r>
          <a:endParaRPr lang="en-US"/>
        </a:p>
      </dgm:t>
    </dgm:pt>
    <dgm:pt modelId="{940969CC-0685-415E-B4FD-55E57CABB001}" type="parTrans" cxnId="{0125B3B1-5DFC-4FC0-837D-55A52FC200E4}">
      <dgm:prSet/>
      <dgm:spPr/>
      <dgm:t>
        <a:bodyPr/>
        <a:lstStyle/>
        <a:p>
          <a:endParaRPr lang="en-US"/>
        </a:p>
      </dgm:t>
    </dgm:pt>
    <dgm:pt modelId="{5276D748-A684-4BDA-8227-75D387C9BA41}" type="sibTrans" cxnId="{0125B3B1-5DFC-4FC0-837D-55A52FC200E4}">
      <dgm:prSet/>
      <dgm:spPr/>
      <dgm:t>
        <a:bodyPr/>
        <a:lstStyle/>
        <a:p>
          <a:endParaRPr lang="en-US"/>
        </a:p>
      </dgm:t>
    </dgm:pt>
    <dgm:pt modelId="{BF0EDD79-DC30-4F41-BB37-6CA28FED2681}">
      <dgm:prSet/>
      <dgm:spPr/>
      <dgm:t>
        <a:bodyPr/>
        <a:lstStyle/>
        <a:p>
          <a:r>
            <a:rPr lang="cs-CZ"/>
            <a:t>S Amerika (hl. Kanada), Rusko, Skandinávie – tradiční dřevařský průmysl</a:t>
          </a:r>
          <a:endParaRPr lang="en-US"/>
        </a:p>
      </dgm:t>
    </dgm:pt>
    <dgm:pt modelId="{ADAF11D9-8FA7-4451-8E0E-54649F9534B0}" type="parTrans" cxnId="{A3E00824-F8F8-4EB0-83FD-5BA6A0DAF600}">
      <dgm:prSet/>
      <dgm:spPr/>
      <dgm:t>
        <a:bodyPr/>
        <a:lstStyle/>
        <a:p>
          <a:endParaRPr lang="en-US"/>
        </a:p>
      </dgm:t>
    </dgm:pt>
    <dgm:pt modelId="{B2FCC499-CA20-429A-87E0-48465CF36FD1}" type="sibTrans" cxnId="{A3E00824-F8F8-4EB0-83FD-5BA6A0DAF600}">
      <dgm:prSet/>
      <dgm:spPr/>
      <dgm:t>
        <a:bodyPr/>
        <a:lstStyle/>
        <a:p>
          <a:endParaRPr lang="en-US"/>
        </a:p>
      </dgm:t>
    </dgm:pt>
    <dgm:pt modelId="{80B67D34-B300-42B6-9DBE-5560E1AC4B88}">
      <dgm:prSet/>
      <dgm:spPr/>
      <dgm:t>
        <a:bodyPr/>
        <a:lstStyle/>
        <a:p>
          <a:r>
            <a:rPr lang="cs-CZ"/>
            <a:t>Produkce kulatiny – stagnuje kolem 3 mld. m3  (USA, Čína, Brazílie, Kanada, Rusko)</a:t>
          </a:r>
          <a:endParaRPr lang="en-US"/>
        </a:p>
      </dgm:t>
    </dgm:pt>
    <dgm:pt modelId="{3C8A86F7-747A-4D58-8B7E-23D7A85F7034}" type="parTrans" cxnId="{45488B50-678C-47AD-9607-943EEE4F56E7}">
      <dgm:prSet/>
      <dgm:spPr/>
      <dgm:t>
        <a:bodyPr/>
        <a:lstStyle/>
        <a:p>
          <a:endParaRPr lang="en-US"/>
        </a:p>
      </dgm:t>
    </dgm:pt>
    <dgm:pt modelId="{10C0BA58-F79C-4F64-898D-927D7A0E8FB4}" type="sibTrans" cxnId="{45488B50-678C-47AD-9607-943EEE4F56E7}">
      <dgm:prSet/>
      <dgm:spPr/>
      <dgm:t>
        <a:bodyPr/>
        <a:lstStyle/>
        <a:p>
          <a:endParaRPr lang="en-US"/>
        </a:p>
      </dgm:t>
    </dgm:pt>
    <dgm:pt modelId="{BA5FEE39-CA90-4533-A19C-9B2D5FACF7D4}">
      <dgm:prSet/>
      <dgm:spPr/>
      <dgm:t>
        <a:bodyPr/>
        <a:lstStyle/>
        <a:p>
          <a:r>
            <a:rPr lang="cs-CZ"/>
            <a:t>Jižní lesní pás – rovníková zóna, tropy</a:t>
          </a:r>
          <a:endParaRPr lang="en-US"/>
        </a:p>
      </dgm:t>
    </dgm:pt>
    <dgm:pt modelId="{FB2D0981-CBA8-45B1-B326-8FAFCAE4A37E}" type="parTrans" cxnId="{6C377C22-8A95-4334-BE4D-F68A02885E39}">
      <dgm:prSet/>
      <dgm:spPr/>
      <dgm:t>
        <a:bodyPr/>
        <a:lstStyle/>
        <a:p>
          <a:endParaRPr lang="en-US"/>
        </a:p>
      </dgm:t>
    </dgm:pt>
    <dgm:pt modelId="{3342A9E7-A6A2-45F5-A97F-01F38207D40B}" type="sibTrans" cxnId="{6C377C22-8A95-4334-BE4D-F68A02885E39}">
      <dgm:prSet/>
      <dgm:spPr/>
      <dgm:t>
        <a:bodyPr/>
        <a:lstStyle/>
        <a:p>
          <a:endParaRPr lang="en-US"/>
        </a:p>
      </dgm:t>
    </dgm:pt>
    <dgm:pt modelId="{1DC3C71B-338D-491C-86B2-ED316CC61568}">
      <dgm:prSet/>
      <dgm:spPr/>
      <dgm:t>
        <a:bodyPr/>
        <a:lstStyle/>
        <a:p>
          <a:r>
            <a:rPr lang="cs-CZ"/>
            <a:t>J Amerika (Brazílie, Chile, Mexiko, stř.+J Afrika)</a:t>
          </a:r>
          <a:endParaRPr lang="en-US"/>
        </a:p>
      </dgm:t>
    </dgm:pt>
    <dgm:pt modelId="{70919FEE-6D62-4B70-B817-44DAF9D1AC2D}" type="parTrans" cxnId="{53CA7A3A-156D-4AFE-8624-B8F33F148C74}">
      <dgm:prSet/>
      <dgm:spPr/>
      <dgm:t>
        <a:bodyPr/>
        <a:lstStyle/>
        <a:p>
          <a:endParaRPr lang="en-US"/>
        </a:p>
      </dgm:t>
    </dgm:pt>
    <dgm:pt modelId="{7C0D624B-7DF4-498A-B9BD-C68226C130B7}" type="sibTrans" cxnId="{53CA7A3A-156D-4AFE-8624-B8F33F148C74}">
      <dgm:prSet/>
      <dgm:spPr/>
      <dgm:t>
        <a:bodyPr/>
        <a:lstStyle/>
        <a:p>
          <a:endParaRPr lang="en-US"/>
        </a:p>
      </dgm:t>
    </dgm:pt>
    <dgm:pt modelId="{58D841BF-6111-484E-9986-8363244F57A4}">
      <dgm:prSet/>
      <dgm:spPr/>
      <dgm:t>
        <a:bodyPr/>
        <a:lstStyle/>
        <a:p>
          <a:r>
            <a:rPr lang="cs-CZ"/>
            <a:t>Pestrá druhová skladba</a:t>
          </a:r>
          <a:endParaRPr lang="en-US"/>
        </a:p>
      </dgm:t>
    </dgm:pt>
    <dgm:pt modelId="{501CC47D-E66C-495A-858B-4276DCBA608A}" type="parTrans" cxnId="{2A7A9C93-9799-4799-93F6-E707D355ED21}">
      <dgm:prSet/>
      <dgm:spPr/>
      <dgm:t>
        <a:bodyPr/>
        <a:lstStyle/>
        <a:p>
          <a:endParaRPr lang="en-US"/>
        </a:p>
      </dgm:t>
    </dgm:pt>
    <dgm:pt modelId="{DB1440A8-4ECD-4B4B-9CB1-A22BA016B315}" type="sibTrans" cxnId="{2A7A9C93-9799-4799-93F6-E707D355ED21}">
      <dgm:prSet/>
      <dgm:spPr/>
      <dgm:t>
        <a:bodyPr/>
        <a:lstStyle/>
        <a:p>
          <a:endParaRPr lang="en-US"/>
        </a:p>
      </dgm:t>
    </dgm:pt>
    <dgm:pt modelId="{B75B6E27-184F-4B55-81AB-F0B4F2579BEF}" type="pres">
      <dgm:prSet presAssocID="{C2140F9D-D9A7-4574-B7DF-2F2C01865C73}" presName="linear" presStyleCnt="0">
        <dgm:presLayoutVars>
          <dgm:dir/>
          <dgm:animLvl val="lvl"/>
          <dgm:resizeHandles val="exact"/>
        </dgm:presLayoutVars>
      </dgm:prSet>
      <dgm:spPr/>
    </dgm:pt>
    <dgm:pt modelId="{CEB5AFAF-2E88-4FDD-8258-4E2F4B098B1D}" type="pres">
      <dgm:prSet presAssocID="{12879D18-A766-43C9-AF73-3C8351DBC700}" presName="parentLin" presStyleCnt="0"/>
      <dgm:spPr/>
    </dgm:pt>
    <dgm:pt modelId="{4CD468AD-5AA9-4F9F-AE39-BF6E745B4698}" type="pres">
      <dgm:prSet presAssocID="{12879D18-A766-43C9-AF73-3C8351DBC700}" presName="parentLeftMargin" presStyleLbl="node1" presStyleIdx="0" presStyleCnt="2"/>
      <dgm:spPr/>
    </dgm:pt>
    <dgm:pt modelId="{5CA2A4DF-1D68-45B7-8F22-2CC4F37F1FE2}" type="pres">
      <dgm:prSet presAssocID="{12879D18-A766-43C9-AF73-3C8351DBC7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F3B57A2-71DD-46D3-9843-A030EBF2E926}" type="pres">
      <dgm:prSet presAssocID="{12879D18-A766-43C9-AF73-3C8351DBC700}" presName="negativeSpace" presStyleCnt="0"/>
      <dgm:spPr/>
    </dgm:pt>
    <dgm:pt modelId="{0E63E19C-DC51-495A-8EE5-249D1A3F5E62}" type="pres">
      <dgm:prSet presAssocID="{12879D18-A766-43C9-AF73-3C8351DBC700}" presName="childText" presStyleLbl="conFgAcc1" presStyleIdx="0" presStyleCnt="2">
        <dgm:presLayoutVars>
          <dgm:bulletEnabled val="1"/>
        </dgm:presLayoutVars>
      </dgm:prSet>
      <dgm:spPr/>
    </dgm:pt>
    <dgm:pt modelId="{8F4C8E7A-CE15-4418-84C4-0593C6D03D43}" type="pres">
      <dgm:prSet presAssocID="{5276D748-A684-4BDA-8227-75D387C9BA41}" presName="spaceBetweenRectangles" presStyleCnt="0"/>
      <dgm:spPr/>
    </dgm:pt>
    <dgm:pt modelId="{0EEE0956-F5A1-47E3-90FE-FB3B8B15B015}" type="pres">
      <dgm:prSet presAssocID="{BA5FEE39-CA90-4533-A19C-9B2D5FACF7D4}" presName="parentLin" presStyleCnt="0"/>
      <dgm:spPr/>
    </dgm:pt>
    <dgm:pt modelId="{565214C1-1DFC-4439-B4EC-22716D472B75}" type="pres">
      <dgm:prSet presAssocID="{BA5FEE39-CA90-4533-A19C-9B2D5FACF7D4}" presName="parentLeftMargin" presStyleLbl="node1" presStyleIdx="0" presStyleCnt="2"/>
      <dgm:spPr/>
    </dgm:pt>
    <dgm:pt modelId="{29DC4A1A-3C91-44AA-B20B-0DFE4BBA1E95}" type="pres">
      <dgm:prSet presAssocID="{BA5FEE39-CA90-4533-A19C-9B2D5FACF7D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EE2BEDF-7B20-477B-8006-EB6A86EC856E}" type="pres">
      <dgm:prSet presAssocID="{BA5FEE39-CA90-4533-A19C-9B2D5FACF7D4}" presName="negativeSpace" presStyleCnt="0"/>
      <dgm:spPr/>
    </dgm:pt>
    <dgm:pt modelId="{7BC4E2CA-632C-4D02-8D7B-C2F114D461E4}" type="pres">
      <dgm:prSet presAssocID="{BA5FEE39-CA90-4533-A19C-9B2D5FACF7D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28D3B02-62CE-4561-B496-317990B84B05}" type="presOf" srcId="{58D841BF-6111-484E-9986-8363244F57A4}" destId="{7BC4E2CA-632C-4D02-8D7B-C2F114D461E4}" srcOrd="0" destOrd="1" presId="urn:microsoft.com/office/officeart/2005/8/layout/list1"/>
    <dgm:cxn modelId="{6C377C22-8A95-4334-BE4D-F68A02885E39}" srcId="{C2140F9D-D9A7-4574-B7DF-2F2C01865C73}" destId="{BA5FEE39-CA90-4533-A19C-9B2D5FACF7D4}" srcOrd="1" destOrd="0" parTransId="{FB2D0981-CBA8-45B1-B326-8FAFCAE4A37E}" sibTransId="{3342A9E7-A6A2-45F5-A97F-01F38207D40B}"/>
    <dgm:cxn modelId="{A3E00824-F8F8-4EB0-83FD-5BA6A0DAF600}" srcId="{12879D18-A766-43C9-AF73-3C8351DBC700}" destId="{BF0EDD79-DC30-4F41-BB37-6CA28FED2681}" srcOrd="0" destOrd="0" parTransId="{ADAF11D9-8FA7-4451-8E0E-54649F9534B0}" sibTransId="{B2FCC499-CA20-429A-87E0-48465CF36FD1}"/>
    <dgm:cxn modelId="{53CA7A3A-156D-4AFE-8624-B8F33F148C74}" srcId="{BA5FEE39-CA90-4533-A19C-9B2D5FACF7D4}" destId="{1DC3C71B-338D-491C-86B2-ED316CC61568}" srcOrd="0" destOrd="0" parTransId="{70919FEE-6D62-4B70-B817-44DAF9D1AC2D}" sibTransId="{7C0D624B-7DF4-498A-B9BD-C68226C130B7}"/>
    <dgm:cxn modelId="{AB412F67-CF87-4479-8AE3-E451E8861E40}" type="presOf" srcId="{C2140F9D-D9A7-4574-B7DF-2F2C01865C73}" destId="{B75B6E27-184F-4B55-81AB-F0B4F2579BEF}" srcOrd="0" destOrd="0" presId="urn:microsoft.com/office/officeart/2005/8/layout/list1"/>
    <dgm:cxn modelId="{45488B50-678C-47AD-9607-943EEE4F56E7}" srcId="{12879D18-A766-43C9-AF73-3C8351DBC700}" destId="{80B67D34-B300-42B6-9DBE-5560E1AC4B88}" srcOrd="1" destOrd="0" parTransId="{3C8A86F7-747A-4D58-8B7E-23D7A85F7034}" sibTransId="{10C0BA58-F79C-4F64-898D-927D7A0E8FB4}"/>
    <dgm:cxn modelId="{5985EF76-0486-49BD-A804-FF009489C3E3}" type="presOf" srcId="{12879D18-A766-43C9-AF73-3C8351DBC700}" destId="{5CA2A4DF-1D68-45B7-8F22-2CC4F37F1FE2}" srcOrd="1" destOrd="0" presId="urn:microsoft.com/office/officeart/2005/8/layout/list1"/>
    <dgm:cxn modelId="{2A7A9C93-9799-4799-93F6-E707D355ED21}" srcId="{BA5FEE39-CA90-4533-A19C-9B2D5FACF7D4}" destId="{58D841BF-6111-484E-9986-8363244F57A4}" srcOrd="1" destOrd="0" parTransId="{501CC47D-E66C-495A-858B-4276DCBA608A}" sibTransId="{DB1440A8-4ECD-4B4B-9CB1-A22BA016B315}"/>
    <dgm:cxn modelId="{0125B3B1-5DFC-4FC0-837D-55A52FC200E4}" srcId="{C2140F9D-D9A7-4574-B7DF-2F2C01865C73}" destId="{12879D18-A766-43C9-AF73-3C8351DBC700}" srcOrd="0" destOrd="0" parTransId="{940969CC-0685-415E-B4FD-55E57CABB001}" sibTransId="{5276D748-A684-4BDA-8227-75D387C9BA41}"/>
    <dgm:cxn modelId="{ACF252BD-D63C-4DDE-A164-A6880E07E587}" type="presOf" srcId="{12879D18-A766-43C9-AF73-3C8351DBC700}" destId="{4CD468AD-5AA9-4F9F-AE39-BF6E745B4698}" srcOrd="0" destOrd="0" presId="urn:microsoft.com/office/officeart/2005/8/layout/list1"/>
    <dgm:cxn modelId="{D26474BD-8016-4A32-BB06-5E848341B14C}" type="presOf" srcId="{BA5FEE39-CA90-4533-A19C-9B2D5FACF7D4}" destId="{565214C1-1DFC-4439-B4EC-22716D472B75}" srcOrd="0" destOrd="0" presId="urn:microsoft.com/office/officeart/2005/8/layout/list1"/>
    <dgm:cxn modelId="{3DE906C6-9F79-4036-9114-CEA056FE9C57}" type="presOf" srcId="{80B67D34-B300-42B6-9DBE-5560E1AC4B88}" destId="{0E63E19C-DC51-495A-8EE5-249D1A3F5E62}" srcOrd="0" destOrd="1" presId="urn:microsoft.com/office/officeart/2005/8/layout/list1"/>
    <dgm:cxn modelId="{A76556D1-B066-41EE-AB3F-A0BAFE05BD28}" type="presOf" srcId="{BA5FEE39-CA90-4533-A19C-9B2D5FACF7D4}" destId="{29DC4A1A-3C91-44AA-B20B-0DFE4BBA1E95}" srcOrd="1" destOrd="0" presId="urn:microsoft.com/office/officeart/2005/8/layout/list1"/>
    <dgm:cxn modelId="{6B4D3BD5-ADD8-431F-BCF9-4AB1476E0AC0}" type="presOf" srcId="{1DC3C71B-338D-491C-86B2-ED316CC61568}" destId="{7BC4E2CA-632C-4D02-8D7B-C2F114D461E4}" srcOrd="0" destOrd="0" presId="urn:microsoft.com/office/officeart/2005/8/layout/list1"/>
    <dgm:cxn modelId="{80A610EA-2FEF-4DFF-B427-6A500166065D}" type="presOf" srcId="{BF0EDD79-DC30-4F41-BB37-6CA28FED2681}" destId="{0E63E19C-DC51-495A-8EE5-249D1A3F5E62}" srcOrd="0" destOrd="0" presId="urn:microsoft.com/office/officeart/2005/8/layout/list1"/>
    <dgm:cxn modelId="{F7EBEFB4-EE3F-4F30-AE23-0128C8B3079F}" type="presParOf" srcId="{B75B6E27-184F-4B55-81AB-F0B4F2579BEF}" destId="{CEB5AFAF-2E88-4FDD-8258-4E2F4B098B1D}" srcOrd="0" destOrd="0" presId="urn:microsoft.com/office/officeart/2005/8/layout/list1"/>
    <dgm:cxn modelId="{FB2C4586-50C6-470D-BE23-AA64BA4E47D8}" type="presParOf" srcId="{CEB5AFAF-2E88-4FDD-8258-4E2F4B098B1D}" destId="{4CD468AD-5AA9-4F9F-AE39-BF6E745B4698}" srcOrd="0" destOrd="0" presId="urn:microsoft.com/office/officeart/2005/8/layout/list1"/>
    <dgm:cxn modelId="{057E863E-E85E-4872-963B-16D34BA0C06B}" type="presParOf" srcId="{CEB5AFAF-2E88-4FDD-8258-4E2F4B098B1D}" destId="{5CA2A4DF-1D68-45B7-8F22-2CC4F37F1FE2}" srcOrd="1" destOrd="0" presId="urn:microsoft.com/office/officeart/2005/8/layout/list1"/>
    <dgm:cxn modelId="{FB5EC9D2-BDBA-4275-BA14-040008931656}" type="presParOf" srcId="{B75B6E27-184F-4B55-81AB-F0B4F2579BEF}" destId="{BF3B57A2-71DD-46D3-9843-A030EBF2E926}" srcOrd="1" destOrd="0" presId="urn:microsoft.com/office/officeart/2005/8/layout/list1"/>
    <dgm:cxn modelId="{4F43F76E-3405-4287-A4B2-8B26077F2499}" type="presParOf" srcId="{B75B6E27-184F-4B55-81AB-F0B4F2579BEF}" destId="{0E63E19C-DC51-495A-8EE5-249D1A3F5E62}" srcOrd="2" destOrd="0" presId="urn:microsoft.com/office/officeart/2005/8/layout/list1"/>
    <dgm:cxn modelId="{C41EEF8E-1DA0-42A9-A23E-0601B3D558B2}" type="presParOf" srcId="{B75B6E27-184F-4B55-81AB-F0B4F2579BEF}" destId="{8F4C8E7A-CE15-4418-84C4-0593C6D03D43}" srcOrd="3" destOrd="0" presId="urn:microsoft.com/office/officeart/2005/8/layout/list1"/>
    <dgm:cxn modelId="{27D63C18-91A9-4CCD-ADFF-2B3595761D77}" type="presParOf" srcId="{B75B6E27-184F-4B55-81AB-F0B4F2579BEF}" destId="{0EEE0956-F5A1-47E3-90FE-FB3B8B15B015}" srcOrd="4" destOrd="0" presId="urn:microsoft.com/office/officeart/2005/8/layout/list1"/>
    <dgm:cxn modelId="{6C0BADBA-2202-4028-B916-302A3CDFD3E7}" type="presParOf" srcId="{0EEE0956-F5A1-47E3-90FE-FB3B8B15B015}" destId="{565214C1-1DFC-4439-B4EC-22716D472B75}" srcOrd="0" destOrd="0" presId="urn:microsoft.com/office/officeart/2005/8/layout/list1"/>
    <dgm:cxn modelId="{4625E31A-2E83-4EEA-983D-5B84BEEFAE5A}" type="presParOf" srcId="{0EEE0956-F5A1-47E3-90FE-FB3B8B15B015}" destId="{29DC4A1A-3C91-44AA-B20B-0DFE4BBA1E95}" srcOrd="1" destOrd="0" presId="urn:microsoft.com/office/officeart/2005/8/layout/list1"/>
    <dgm:cxn modelId="{9B14A9DC-9DD8-421E-9F8E-CD72EA1BBB5A}" type="presParOf" srcId="{B75B6E27-184F-4B55-81AB-F0B4F2579BEF}" destId="{5EE2BEDF-7B20-477B-8006-EB6A86EC856E}" srcOrd="5" destOrd="0" presId="urn:microsoft.com/office/officeart/2005/8/layout/list1"/>
    <dgm:cxn modelId="{83151269-B9D6-47D6-ACA5-0B22E9CB10E7}" type="presParOf" srcId="{B75B6E27-184F-4B55-81AB-F0B4F2579BEF}" destId="{7BC4E2CA-632C-4D02-8D7B-C2F114D461E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C7E0BB-C8BE-41F0-A3A0-B28ACCF7BD9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5FF911B-79BC-4D6A-95A8-CAB72244949E}">
      <dgm:prSet/>
      <dgm:spPr/>
      <dgm:t>
        <a:bodyPr/>
        <a:lstStyle/>
        <a:p>
          <a:r>
            <a:rPr lang="cs-CZ" b="1"/>
            <a:t>Rozmístění dáno specifickými podmínkami </a:t>
          </a:r>
          <a:r>
            <a:rPr lang="cs-CZ"/>
            <a:t>– hl. v hlubinných vodách nebo proudech – Humboltův proud, Andy, okolí New Foundland, břehy Japonska, Z Austrálie, pobřeží Afriky</a:t>
          </a:r>
          <a:endParaRPr lang="en-US"/>
        </a:p>
      </dgm:t>
    </dgm:pt>
    <dgm:pt modelId="{B8B59C3E-5E9E-4AE5-B111-55E8EA9346BD}" type="parTrans" cxnId="{00FD3674-9559-4F41-8E62-3332903306FA}">
      <dgm:prSet/>
      <dgm:spPr/>
      <dgm:t>
        <a:bodyPr/>
        <a:lstStyle/>
        <a:p>
          <a:endParaRPr lang="en-US"/>
        </a:p>
      </dgm:t>
    </dgm:pt>
    <dgm:pt modelId="{5B1C71A9-0E1F-43C9-A48F-6B378EA95914}" type="sibTrans" cxnId="{00FD3674-9559-4F41-8E62-3332903306FA}">
      <dgm:prSet/>
      <dgm:spPr/>
      <dgm:t>
        <a:bodyPr/>
        <a:lstStyle/>
        <a:p>
          <a:endParaRPr lang="en-US"/>
        </a:p>
      </dgm:t>
    </dgm:pt>
    <dgm:pt modelId="{F15993A7-61DA-4891-853D-0000C33611BB}">
      <dgm:prSet/>
      <dgm:spPr/>
      <dgm:t>
        <a:bodyPr/>
        <a:lstStyle/>
        <a:p>
          <a:r>
            <a:rPr lang="cs-CZ" b="1"/>
            <a:t>Severozápadní Atlantik </a:t>
          </a:r>
          <a:r>
            <a:rPr lang="cs-CZ"/>
            <a:t>– oblast Newfoundlandu, oblast Lofot, jižní Grónsko</a:t>
          </a:r>
          <a:endParaRPr lang="en-US"/>
        </a:p>
      </dgm:t>
    </dgm:pt>
    <dgm:pt modelId="{EB1FF860-5F09-4D5B-A0CD-513C03A26F83}" type="parTrans" cxnId="{4FC7E0B2-589D-4EE4-81A8-F22999AE1020}">
      <dgm:prSet/>
      <dgm:spPr/>
      <dgm:t>
        <a:bodyPr/>
        <a:lstStyle/>
        <a:p>
          <a:endParaRPr lang="en-US"/>
        </a:p>
      </dgm:t>
    </dgm:pt>
    <dgm:pt modelId="{54EC4746-5AB6-4899-9218-4DED74138A34}" type="sibTrans" cxnId="{4FC7E0B2-589D-4EE4-81A8-F22999AE1020}">
      <dgm:prSet/>
      <dgm:spPr/>
      <dgm:t>
        <a:bodyPr/>
        <a:lstStyle/>
        <a:p>
          <a:endParaRPr lang="en-US"/>
        </a:p>
      </dgm:t>
    </dgm:pt>
    <dgm:pt modelId="{36F98686-B2D3-41D7-B8CB-818B9C232033}">
      <dgm:prSet/>
      <dgm:spPr/>
      <dgm:t>
        <a:bodyPr/>
        <a:lstStyle/>
        <a:p>
          <a:r>
            <a:rPr lang="cs-CZ" b="1"/>
            <a:t>Severozápadní Pacifik </a:t>
          </a:r>
          <a:r>
            <a:rPr lang="cs-CZ"/>
            <a:t>– oblast západní Aljašky, západní pobřeží USA</a:t>
          </a:r>
          <a:endParaRPr lang="en-US"/>
        </a:p>
      </dgm:t>
    </dgm:pt>
    <dgm:pt modelId="{D3B76ECB-3164-46C6-AEAB-5F525A32962F}" type="parTrans" cxnId="{49B4176F-689D-4951-A6F2-2D9BCC4A04C8}">
      <dgm:prSet/>
      <dgm:spPr/>
      <dgm:t>
        <a:bodyPr/>
        <a:lstStyle/>
        <a:p>
          <a:endParaRPr lang="en-US"/>
        </a:p>
      </dgm:t>
    </dgm:pt>
    <dgm:pt modelId="{0711257D-016B-4A55-8253-BD4E4253CD36}" type="sibTrans" cxnId="{49B4176F-689D-4951-A6F2-2D9BCC4A04C8}">
      <dgm:prSet/>
      <dgm:spPr/>
      <dgm:t>
        <a:bodyPr/>
        <a:lstStyle/>
        <a:p>
          <a:endParaRPr lang="en-US"/>
        </a:p>
      </dgm:t>
    </dgm:pt>
    <dgm:pt modelId="{5C4641B1-34F1-4D2D-87E2-A2814E1B730E}">
      <dgm:prSet/>
      <dgm:spPr/>
      <dgm:t>
        <a:bodyPr/>
        <a:lstStyle/>
        <a:p>
          <a:r>
            <a:rPr lang="cs-CZ" b="1"/>
            <a:t>Západně-centrální Pacifik </a:t>
          </a:r>
          <a:r>
            <a:rPr lang="cs-CZ"/>
            <a:t>– při pobřeží Chile a Peru</a:t>
          </a:r>
          <a:endParaRPr lang="en-US"/>
        </a:p>
      </dgm:t>
    </dgm:pt>
    <dgm:pt modelId="{A7F97BB0-3EA6-46FE-9313-1138E234465D}" type="parTrans" cxnId="{ECA6F6CD-127A-47F4-AC45-FBA060E2DFC9}">
      <dgm:prSet/>
      <dgm:spPr/>
      <dgm:t>
        <a:bodyPr/>
        <a:lstStyle/>
        <a:p>
          <a:endParaRPr lang="en-US"/>
        </a:p>
      </dgm:t>
    </dgm:pt>
    <dgm:pt modelId="{0067BE96-5606-4308-B2EC-2CBCA9FCD36D}" type="sibTrans" cxnId="{ECA6F6CD-127A-47F4-AC45-FBA060E2DFC9}">
      <dgm:prSet/>
      <dgm:spPr/>
      <dgm:t>
        <a:bodyPr/>
        <a:lstStyle/>
        <a:p>
          <a:endParaRPr lang="en-US"/>
        </a:p>
      </dgm:t>
    </dgm:pt>
    <dgm:pt modelId="{A903122B-04DE-481A-B12B-4121266DC0FB}">
      <dgm:prSet/>
      <dgm:spPr/>
      <dgm:t>
        <a:bodyPr/>
        <a:lstStyle/>
        <a:p>
          <a:r>
            <a:rPr lang="cs-CZ" b="1"/>
            <a:t>Jihovýchodní Pacifik </a:t>
          </a:r>
          <a:r>
            <a:rPr lang="cs-CZ"/>
            <a:t>– západoaustralské břehy, oblast Japonska</a:t>
          </a:r>
          <a:endParaRPr lang="en-US"/>
        </a:p>
      </dgm:t>
    </dgm:pt>
    <dgm:pt modelId="{212F3036-D997-446D-BF2A-ACCBA756AE8B}" type="parTrans" cxnId="{8810D7F5-D865-406B-8A5E-97B57DB01D30}">
      <dgm:prSet/>
      <dgm:spPr/>
      <dgm:t>
        <a:bodyPr/>
        <a:lstStyle/>
        <a:p>
          <a:endParaRPr lang="en-US"/>
        </a:p>
      </dgm:t>
    </dgm:pt>
    <dgm:pt modelId="{6432445F-DD83-4189-8F6E-84C8167FE37D}" type="sibTrans" cxnId="{8810D7F5-D865-406B-8A5E-97B57DB01D30}">
      <dgm:prSet/>
      <dgm:spPr/>
      <dgm:t>
        <a:bodyPr/>
        <a:lstStyle/>
        <a:p>
          <a:endParaRPr lang="en-US"/>
        </a:p>
      </dgm:t>
    </dgm:pt>
    <dgm:pt modelId="{D3798E8F-7C5F-4D27-BF47-AD702166153F}">
      <dgm:prSet/>
      <dgm:spPr/>
      <dgm:t>
        <a:bodyPr/>
        <a:lstStyle/>
        <a:p>
          <a:r>
            <a:rPr lang="cs-CZ"/>
            <a:t>Problémové oblasti – přetěžování - Thajský záliv, jižní část Severního moře, severní část Středozemního moře a oblast moří v jihovýchodní Asii.</a:t>
          </a:r>
          <a:endParaRPr lang="en-US"/>
        </a:p>
      </dgm:t>
    </dgm:pt>
    <dgm:pt modelId="{F7F1F221-B2E7-446A-B7EB-452F8F19EBA8}" type="parTrans" cxnId="{D97DC3CB-FFE4-40D1-89DC-68282E756565}">
      <dgm:prSet/>
      <dgm:spPr/>
      <dgm:t>
        <a:bodyPr/>
        <a:lstStyle/>
        <a:p>
          <a:endParaRPr lang="en-US"/>
        </a:p>
      </dgm:t>
    </dgm:pt>
    <dgm:pt modelId="{F91A6FEE-3ADB-4E99-9E07-10FF23FAA26A}" type="sibTrans" cxnId="{D97DC3CB-FFE4-40D1-89DC-68282E756565}">
      <dgm:prSet/>
      <dgm:spPr/>
      <dgm:t>
        <a:bodyPr/>
        <a:lstStyle/>
        <a:p>
          <a:endParaRPr lang="en-US"/>
        </a:p>
      </dgm:t>
    </dgm:pt>
    <dgm:pt modelId="{12CAF745-FE3F-4B4C-A737-15AD3F18B3D6}">
      <dgm:prSet/>
      <dgm:spPr/>
      <dgm:t>
        <a:bodyPr/>
        <a:lstStyle/>
        <a:p>
          <a:r>
            <a:rPr lang="cs-CZ"/>
            <a:t>SZ Atlantik + SZ, JV, stř. Pacifik – na S od 30 ° S šířky </a:t>
          </a:r>
          <a:r>
            <a:rPr lang="en-US"/>
            <a:t>&gt;</a:t>
          </a:r>
          <a:r>
            <a:rPr lang="cs-CZ"/>
            <a:t>3/4 produkce</a:t>
          </a:r>
          <a:endParaRPr lang="en-US"/>
        </a:p>
      </dgm:t>
    </dgm:pt>
    <dgm:pt modelId="{50FCF478-C186-48C4-9A53-C13838FAFADA}" type="parTrans" cxnId="{9E9B29B3-760A-48D8-B7E7-62E83FA02741}">
      <dgm:prSet/>
      <dgm:spPr/>
      <dgm:t>
        <a:bodyPr/>
        <a:lstStyle/>
        <a:p>
          <a:endParaRPr lang="en-US"/>
        </a:p>
      </dgm:t>
    </dgm:pt>
    <dgm:pt modelId="{6F785C93-5D25-4053-B59F-7438169961E8}" type="sibTrans" cxnId="{9E9B29B3-760A-48D8-B7E7-62E83FA02741}">
      <dgm:prSet/>
      <dgm:spPr/>
      <dgm:t>
        <a:bodyPr/>
        <a:lstStyle/>
        <a:p>
          <a:endParaRPr lang="en-US"/>
        </a:p>
      </dgm:t>
    </dgm:pt>
    <dgm:pt modelId="{8CAA3CB8-9099-4A48-953D-66977ECE16B9}">
      <dgm:prSet/>
      <dgm:spPr/>
      <dgm:t>
        <a:bodyPr/>
        <a:lstStyle/>
        <a:p>
          <a:r>
            <a:rPr lang="cs-CZ"/>
            <a:t>2. pol. 19. stol. – 2 mil. tun, za 2. sv. války </a:t>
          </a:r>
          <a:r>
            <a:rPr lang="en-US"/>
            <a:t>&gt; 20 mil. tun, pol. 70. let </a:t>
          </a:r>
          <a:r>
            <a:rPr lang="cs-CZ"/>
            <a:t>–</a:t>
          </a:r>
          <a:r>
            <a:rPr lang="en-US"/>
            <a:t> 75 mil. </a:t>
          </a:r>
          <a:r>
            <a:rPr lang="cs-CZ"/>
            <a:t>t</a:t>
          </a:r>
          <a:r>
            <a:rPr lang="en-US"/>
            <a:t>un, r. 99 </a:t>
          </a:r>
          <a:r>
            <a:rPr lang="cs-CZ"/>
            <a:t>–</a:t>
          </a:r>
          <a:r>
            <a:rPr lang="en-US"/>
            <a:t> 126 mil. </a:t>
          </a:r>
          <a:r>
            <a:rPr lang="cs-CZ"/>
            <a:t>t</a:t>
          </a:r>
          <a:r>
            <a:rPr lang="en-US"/>
            <a:t>un</a:t>
          </a:r>
        </a:p>
      </dgm:t>
    </dgm:pt>
    <dgm:pt modelId="{8D4857CD-D917-4322-B7A6-32063083B4D8}" type="parTrans" cxnId="{FA691CFC-F8C0-48B8-8701-197657A9AE1F}">
      <dgm:prSet/>
      <dgm:spPr/>
      <dgm:t>
        <a:bodyPr/>
        <a:lstStyle/>
        <a:p>
          <a:endParaRPr lang="en-US"/>
        </a:p>
      </dgm:t>
    </dgm:pt>
    <dgm:pt modelId="{7720D6A9-AAEA-4329-A35D-B5C06924A24B}" type="sibTrans" cxnId="{FA691CFC-F8C0-48B8-8701-197657A9AE1F}">
      <dgm:prSet/>
      <dgm:spPr/>
      <dgm:t>
        <a:bodyPr/>
        <a:lstStyle/>
        <a:p>
          <a:endParaRPr lang="en-US"/>
        </a:p>
      </dgm:t>
    </dgm:pt>
    <dgm:pt modelId="{2E145CAB-B1D8-4379-9D4E-8DEB4629D291}">
      <dgm:prSet/>
      <dgm:spPr/>
      <dgm:t>
        <a:bodyPr/>
        <a:lstStyle/>
        <a:p>
          <a:r>
            <a:rPr lang="cs-CZ"/>
            <a:t>Asi ¼ ryb na trhu – čerstvé, 1/3 – mražené, dále – konzervy, sušení, uzení…</a:t>
          </a:r>
          <a:endParaRPr lang="en-US"/>
        </a:p>
      </dgm:t>
    </dgm:pt>
    <dgm:pt modelId="{F4D1CC97-EA1C-4BE5-9FA8-C27339477894}" type="parTrans" cxnId="{2CF869DD-7D57-46EC-9D3F-26B5EC207394}">
      <dgm:prSet/>
      <dgm:spPr/>
      <dgm:t>
        <a:bodyPr/>
        <a:lstStyle/>
        <a:p>
          <a:endParaRPr lang="en-US"/>
        </a:p>
      </dgm:t>
    </dgm:pt>
    <dgm:pt modelId="{58760622-50FF-4DCF-8FA8-14483A78C8C4}" type="sibTrans" cxnId="{2CF869DD-7D57-46EC-9D3F-26B5EC207394}">
      <dgm:prSet/>
      <dgm:spPr/>
      <dgm:t>
        <a:bodyPr/>
        <a:lstStyle/>
        <a:p>
          <a:endParaRPr lang="en-US"/>
        </a:p>
      </dgm:t>
    </dgm:pt>
    <dgm:pt modelId="{DA668207-21F3-4DF0-A8F7-79004EA99838}">
      <dgm:prSet/>
      <dgm:spPr/>
      <dgm:t>
        <a:bodyPr/>
        <a:lstStyle/>
        <a:p>
          <a:r>
            <a:rPr lang="cs-CZ"/>
            <a:t>Státy: Čína – 41,5 mil. tun, Peru – 8,4 mil. tun, 3. Japonsko – 5,9, 4. USA, 5. Chile, Indonésie, Rusko, Thajsko, Norsko, J Korea, Filipíny</a:t>
          </a:r>
          <a:endParaRPr lang="en-US"/>
        </a:p>
      </dgm:t>
    </dgm:pt>
    <dgm:pt modelId="{DC263E5F-18A2-4077-AC56-3CCFC2B0D36D}" type="parTrans" cxnId="{23041154-E958-4E53-93C0-F5742A615BBD}">
      <dgm:prSet/>
      <dgm:spPr/>
      <dgm:t>
        <a:bodyPr/>
        <a:lstStyle/>
        <a:p>
          <a:endParaRPr lang="en-US"/>
        </a:p>
      </dgm:t>
    </dgm:pt>
    <dgm:pt modelId="{6E817CDA-2BC2-47E4-918A-62277F1FBB15}" type="sibTrans" cxnId="{23041154-E958-4E53-93C0-F5742A615BBD}">
      <dgm:prSet/>
      <dgm:spPr/>
      <dgm:t>
        <a:bodyPr/>
        <a:lstStyle/>
        <a:p>
          <a:endParaRPr lang="en-US"/>
        </a:p>
      </dgm:t>
    </dgm:pt>
    <dgm:pt modelId="{4FB7F6B9-DBC7-4862-A56E-2B4AAEAEFF9D}" type="pres">
      <dgm:prSet presAssocID="{FDC7E0BB-C8BE-41F0-A3A0-B28ACCF7BD92}" presName="linear" presStyleCnt="0">
        <dgm:presLayoutVars>
          <dgm:animLvl val="lvl"/>
          <dgm:resizeHandles val="exact"/>
        </dgm:presLayoutVars>
      </dgm:prSet>
      <dgm:spPr/>
    </dgm:pt>
    <dgm:pt modelId="{B0AC5447-F941-44E1-A2A5-7CED09D6F18E}" type="pres">
      <dgm:prSet presAssocID="{45FF911B-79BC-4D6A-95A8-CAB72244949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6244ACD-3DD0-48DF-97A9-61669C4778F8}" type="pres">
      <dgm:prSet presAssocID="{45FF911B-79BC-4D6A-95A8-CAB72244949E}" presName="childText" presStyleLbl="revTx" presStyleIdx="0" presStyleCnt="1">
        <dgm:presLayoutVars>
          <dgm:bulletEnabled val="1"/>
        </dgm:presLayoutVars>
      </dgm:prSet>
      <dgm:spPr/>
    </dgm:pt>
    <dgm:pt modelId="{52498F0C-1F6A-4189-9337-0D1D08AAF9D8}" type="pres">
      <dgm:prSet presAssocID="{12CAF745-FE3F-4B4C-A737-15AD3F18B3D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496198A-988B-49CB-9785-AAA7EC5EE8D7}" type="pres">
      <dgm:prSet presAssocID="{6F785C93-5D25-4053-B59F-7438169961E8}" presName="spacer" presStyleCnt="0"/>
      <dgm:spPr/>
    </dgm:pt>
    <dgm:pt modelId="{7534A153-0BC4-42D6-A09D-6FDA778431DC}" type="pres">
      <dgm:prSet presAssocID="{8CAA3CB8-9099-4A48-953D-66977ECE16B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2E3E203-F3B2-45E9-80B1-4E7AD583EA11}" type="pres">
      <dgm:prSet presAssocID="{7720D6A9-AAEA-4329-A35D-B5C06924A24B}" presName="spacer" presStyleCnt="0"/>
      <dgm:spPr/>
    </dgm:pt>
    <dgm:pt modelId="{BD4057CE-8ACC-4CAA-A275-1D9609853C97}" type="pres">
      <dgm:prSet presAssocID="{2E145CAB-B1D8-4379-9D4E-8DEB4629D29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C7E4392-BE89-4F6C-8698-ACB726A08BB6}" type="pres">
      <dgm:prSet presAssocID="{58760622-50FF-4DCF-8FA8-14483A78C8C4}" presName="spacer" presStyleCnt="0"/>
      <dgm:spPr/>
    </dgm:pt>
    <dgm:pt modelId="{58B04D67-A283-47EF-9599-1D24C9E0E2A3}" type="pres">
      <dgm:prSet presAssocID="{DA668207-21F3-4DF0-A8F7-79004EA9983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5243F0E-E507-4743-8071-5788B17D479D}" type="presOf" srcId="{36F98686-B2D3-41D7-B8CB-818B9C232033}" destId="{D6244ACD-3DD0-48DF-97A9-61669C4778F8}" srcOrd="0" destOrd="1" presId="urn:microsoft.com/office/officeart/2005/8/layout/vList2"/>
    <dgm:cxn modelId="{53E6E40E-F44E-4EA6-83FE-7333570BEE9A}" type="presOf" srcId="{F15993A7-61DA-4891-853D-0000C33611BB}" destId="{D6244ACD-3DD0-48DF-97A9-61669C4778F8}" srcOrd="0" destOrd="0" presId="urn:microsoft.com/office/officeart/2005/8/layout/vList2"/>
    <dgm:cxn modelId="{EA12BD13-FB08-41FF-AF27-038C43D47DE3}" type="presOf" srcId="{A903122B-04DE-481A-B12B-4121266DC0FB}" destId="{D6244ACD-3DD0-48DF-97A9-61669C4778F8}" srcOrd="0" destOrd="3" presId="urn:microsoft.com/office/officeart/2005/8/layout/vList2"/>
    <dgm:cxn modelId="{48EE2836-A736-47B5-9B95-C5FCAD26FD3F}" type="presOf" srcId="{2E145CAB-B1D8-4379-9D4E-8DEB4629D291}" destId="{BD4057CE-8ACC-4CAA-A275-1D9609853C97}" srcOrd="0" destOrd="0" presId="urn:microsoft.com/office/officeart/2005/8/layout/vList2"/>
    <dgm:cxn modelId="{9D9E0263-71D6-400D-B733-592364907AD0}" type="presOf" srcId="{5C4641B1-34F1-4D2D-87E2-A2814E1B730E}" destId="{D6244ACD-3DD0-48DF-97A9-61669C4778F8}" srcOrd="0" destOrd="2" presId="urn:microsoft.com/office/officeart/2005/8/layout/vList2"/>
    <dgm:cxn modelId="{79DA8063-D6F2-4103-9BB9-C3FC84A3D197}" type="presOf" srcId="{D3798E8F-7C5F-4D27-BF47-AD702166153F}" destId="{D6244ACD-3DD0-48DF-97A9-61669C4778F8}" srcOrd="0" destOrd="4" presId="urn:microsoft.com/office/officeart/2005/8/layout/vList2"/>
    <dgm:cxn modelId="{3EAF4D47-C98B-431C-9311-BB5611927495}" type="presOf" srcId="{12CAF745-FE3F-4B4C-A737-15AD3F18B3D6}" destId="{52498F0C-1F6A-4189-9337-0D1D08AAF9D8}" srcOrd="0" destOrd="0" presId="urn:microsoft.com/office/officeart/2005/8/layout/vList2"/>
    <dgm:cxn modelId="{F1122D6B-035F-4A71-A714-FA3703E2DD59}" type="presOf" srcId="{8CAA3CB8-9099-4A48-953D-66977ECE16B9}" destId="{7534A153-0BC4-42D6-A09D-6FDA778431DC}" srcOrd="0" destOrd="0" presId="urn:microsoft.com/office/officeart/2005/8/layout/vList2"/>
    <dgm:cxn modelId="{49B4176F-689D-4951-A6F2-2D9BCC4A04C8}" srcId="{45FF911B-79BC-4D6A-95A8-CAB72244949E}" destId="{36F98686-B2D3-41D7-B8CB-818B9C232033}" srcOrd="1" destOrd="0" parTransId="{D3B76ECB-3164-46C6-AEAB-5F525A32962F}" sibTransId="{0711257D-016B-4A55-8253-BD4E4253CD36}"/>
    <dgm:cxn modelId="{23041154-E958-4E53-93C0-F5742A615BBD}" srcId="{FDC7E0BB-C8BE-41F0-A3A0-B28ACCF7BD92}" destId="{DA668207-21F3-4DF0-A8F7-79004EA99838}" srcOrd="4" destOrd="0" parTransId="{DC263E5F-18A2-4077-AC56-3CCFC2B0D36D}" sibTransId="{6E817CDA-2BC2-47E4-918A-62277F1FBB15}"/>
    <dgm:cxn modelId="{00FD3674-9559-4F41-8E62-3332903306FA}" srcId="{FDC7E0BB-C8BE-41F0-A3A0-B28ACCF7BD92}" destId="{45FF911B-79BC-4D6A-95A8-CAB72244949E}" srcOrd="0" destOrd="0" parTransId="{B8B59C3E-5E9E-4AE5-B111-55E8EA9346BD}" sibTransId="{5B1C71A9-0E1F-43C9-A48F-6B378EA95914}"/>
    <dgm:cxn modelId="{1422C99B-C7D0-464B-A7A6-15006EB4A3F1}" type="presOf" srcId="{FDC7E0BB-C8BE-41F0-A3A0-B28ACCF7BD92}" destId="{4FB7F6B9-DBC7-4862-A56E-2B4AAEAEFF9D}" srcOrd="0" destOrd="0" presId="urn:microsoft.com/office/officeart/2005/8/layout/vList2"/>
    <dgm:cxn modelId="{4FC7E0B2-589D-4EE4-81A8-F22999AE1020}" srcId="{45FF911B-79BC-4D6A-95A8-CAB72244949E}" destId="{F15993A7-61DA-4891-853D-0000C33611BB}" srcOrd="0" destOrd="0" parTransId="{EB1FF860-5F09-4D5B-A0CD-513C03A26F83}" sibTransId="{54EC4746-5AB6-4899-9218-4DED74138A34}"/>
    <dgm:cxn modelId="{9E9B29B3-760A-48D8-B7E7-62E83FA02741}" srcId="{FDC7E0BB-C8BE-41F0-A3A0-B28ACCF7BD92}" destId="{12CAF745-FE3F-4B4C-A737-15AD3F18B3D6}" srcOrd="1" destOrd="0" parTransId="{50FCF478-C186-48C4-9A53-C13838FAFADA}" sibTransId="{6F785C93-5D25-4053-B59F-7438169961E8}"/>
    <dgm:cxn modelId="{63F461C5-1830-4038-8095-1C6D52AFA19E}" type="presOf" srcId="{DA668207-21F3-4DF0-A8F7-79004EA99838}" destId="{58B04D67-A283-47EF-9599-1D24C9E0E2A3}" srcOrd="0" destOrd="0" presId="urn:microsoft.com/office/officeart/2005/8/layout/vList2"/>
    <dgm:cxn modelId="{D97DC3CB-FFE4-40D1-89DC-68282E756565}" srcId="{45FF911B-79BC-4D6A-95A8-CAB72244949E}" destId="{D3798E8F-7C5F-4D27-BF47-AD702166153F}" srcOrd="4" destOrd="0" parTransId="{F7F1F221-B2E7-446A-B7EB-452F8F19EBA8}" sibTransId="{F91A6FEE-3ADB-4E99-9E07-10FF23FAA26A}"/>
    <dgm:cxn modelId="{ECA6F6CD-127A-47F4-AC45-FBA060E2DFC9}" srcId="{45FF911B-79BC-4D6A-95A8-CAB72244949E}" destId="{5C4641B1-34F1-4D2D-87E2-A2814E1B730E}" srcOrd="2" destOrd="0" parTransId="{A7F97BB0-3EA6-46FE-9313-1138E234465D}" sibTransId="{0067BE96-5606-4308-B2EC-2CBCA9FCD36D}"/>
    <dgm:cxn modelId="{2CF869DD-7D57-46EC-9D3F-26B5EC207394}" srcId="{FDC7E0BB-C8BE-41F0-A3A0-B28ACCF7BD92}" destId="{2E145CAB-B1D8-4379-9D4E-8DEB4629D291}" srcOrd="3" destOrd="0" parTransId="{F4D1CC97-EA1C-4BE5-9FA8-C27339477894}" sibTransId="{58760622-50FF-4DCF-8FA8-14483A78C8C4}"/>
    <dgm:cxn modelId="{A051C0EC-2D8F-4E6F-BDDD-DCC67A56C578}" type="presOf" srcId="{45FF911B-79BC-4D6A-95A8-CAB72244949E}" destId="{B0AC5447-F941-44E1-A2A5-7CED09D6F18E}" srcOrd="0" destOrd="0" presId="urn:microsoft.com/office/officeart/2005/8/layout/vList2"/>
    <dgm:cxn modelId="{8810D7F5-D865-406B-8A5E-97B57DB01D30}" srcId="{45FF911B-79BC-4D6A-95A8-CAB72244949E}" destId="{A903122B-04DE-481A-B12B-4121266DC0FB}" srcOrd="3" destOrd="0" parTransId="{212F3036-D997-446D-BF2A-ACCBA756AE8B}" sibTransId="{6432445F-DD83-4189-8F6E-84C8167FE37D}"/>
    <dgm:cxn modelId="{FA691CFC-F8C0-48B8-8701-197657A9AE1F}" srcId="{FDC7E0BB-C8BE-41F0-A3A0-B28ACCF7BD92}" destId="{8CAA3CB8-9099-4A48-953D-66977ECE16B9}" srcOrd="2" destOrd="0" parTransId="{8D4857CD-D917-4322-B7A6-32063083B4D8}" sibTransId="{7720D6A9-AAEA-4329-A35D-B5C06924A24B}"/>
    <dgm:cxn modelId="{90A6A90F-13BD-4E42-AC59-3D8811D6A57B}" type="presParOf" srcId="{4FB7F6B9-DBC7-4862-A56E-2B4AAEAEFF9D}" destId="{B0AC5447-F941-44E1-A2A5-7CED09D6F18E}" srcOrd="0" destOrd="0" presId="urn:microsoft.com/office/officeart/2005/8/layout/vList2"/>
    <dgm:cxn modelId="{C3E03349-F21C-4C0A-9577-C88DC90AF7C9}" type="presParOf" srcId="{4FB7F6B9-DBC7-4862-A56E-2B4AAEAEFF9D}" destId="{D6244ACD-3DD0-48DF-97A9-61669C4778F8}" srcOrd="1" destOrd="0" presId="urn:microsoft.com/office/officeart/2005/8/layout/vList2"/>
    <dgm:cxn modelId="{0BF895E6-D30F-4A40-9558-089B495EA8B0}" type="presParOf" srcId="{4FB7F6B9-DBC7-4862-A56E-2B4AAEAEFF9D}" destId="{52498F0C-1F6A-4189-9337-0D1D08AAF9D8}" srcOrd="2" destOrd="0" presId="urn:microsoft.com/office/officeart/2005/8/layout/vList2"/>
    <dgm:cxn modelId="{F7C834BB-6DCD-43CD-8CD8-8C2C30090AD8}" type="presParOf" srcId="{4FB7F6B9-DBC7-4862-A56E-2B4AAEAEFF9D}" destId="{A496198A-988B-49CB-9785-AAA7EC5EE8D7}" srcOrd="3" destOrd="0" presId="urn:microsoft.com/office/officeart/2005/8/layout/vList2"/>
    <dgm:cxn modelId="{633FA221-5982-434C-BF29-9141C5D0B527}" type="presParOf" srcId="{4FB7F6B9-DBC7-4862-A56E-2B4AAEAEFF9D}" destId="{7534A153-0BC4-42D6-A09D-6FDA778431DC}" srcOrd="4" destOrd="0" presId="urn:microsoft.com/office/officeart/2005/8/layout/vList2"/>
    <dgm:cxn modelId="{BCB68265-AFFF-483F-AD1E-2975C1470363}" type="presParOf" srcId="{4FB7F6B9-DBC7-4862-A56E-2B4AAEAEFF9D}" destId="{22E3E203-F3B2-45E9-80B1-4E7AD583EA11}" srcOrd="5" destOrd="0" presId="urn:microsoft.com/office/officeart/2005/8/layout/vList2"/>
    <dgm:cxn modelId="{D6D84CBE-AAE8-49A1-B26F-C9024AA46BA2}" type="presParOf" srcId="{4FB7F6B9-DBC7-4862-A56E-2B4AAEAEFF9D}" destId="{BD4057CE-8ACC-4CAA-A275-1D9609853C97}" srcOrd="6" destOrd="0" presId="urn:microsoft.com/office/officeart/2005/8/layout/vList2"/>
    <dgm:cxn modelId="{CF52E7A5-3A4B-4F1D-9C7A-81D9C4BC91D3}" type="presParOf" srcId="{4FB7F6B9-DBC7-4862-A56E-2B4AAEAEFF9D}" destId="{7C7E4392-BE89-4F6C-8698-ACB726A08BB6}" srcOrd="7" destOrd="0" presId="urn:microsoft.com/office/officeart/2005/8/layout/vList2"/>
    <dgm:cxn modelId="{B21E3C36-BFA2-4DC6-BCEC-1F5786838361}" type="presParOf" srcId="{4FB7F6B9-DBC7-4862-A56E-2B4AAEAEFF9D}" destId="{58B04D67-A283-47EF-9599-1D24C9E0E2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5CE7E3-21A7-4574-9F48-FFFCE804F9F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CD88DF8-058E-4797-BA8F-D0569D36CB0B}">
      <dgm:prSet/>
      <dgm:spPr/>
      <dgm:t>
        <a:bodyPr/>
        <a:lstStyle/>
        <a:p>
          <a:r>
            <a:rPr lang="cs-CZ"/>
            <a:t>Problém – zajištění potravin pro všechny obyvatele na Zemi</a:t>
          </a:r>
          <a:endParaRPr lang="en-US"/>
        </a:p>
      </dgm:t>
    </dgm:pt>
    <dgm:pt modelId="{201565EC-7E31-4763-B99F-F5DC7791EE79}" type="parTrans" cxnId="{A3147570-3A5D-4DBB-BB36-0810804A5DC6}">
      <dgm:prSet/>
      <dgm:spPr/>
      <dgm:t>
        <a:bodyPr/>
        <a:lstStyle/>
        <a:p>
          <a:endParaRPr lang="en-US"/>
        </a:p>
      </dgm:t>
    </dgm:pt>
    <dgm:pt modelId="{9CA1CC14-D161-44CB-8688-91FBF25ABA1B}" type="sibTrans" cxnId="{A3147570-3A5D-4DBB-BB36-0810804A5DC6}">
      <dgm:prSet/>
      <dgm:spPr/>
      <dgm:t>
        <a:bodyPr/>
        <a:lstStyle/>
        <a:p>
          <a:endParaRPr lang="en-US"/>
        </a:p>
      </dgm:t>
    </dgm:pt>
    <dgm:pt modelId="{42E57A72-2E7A-41E6-A6D6-65A2A8869517}">
      <dgm:prSet/>
      <dgm:spPr/>
      <dgm:t>
        <a:bodyPr/>
        <a:lstStyle/>
        <a:p>
          <a:r>
            <a:rPr lang="cs-CZ"/>
            <a:t>Globální problémy lidstva:</a:t>
          </a:r>
          <a:endParaRPr lang="en-US"/>
        </a:p>
      </dgm:t>
    </dgm:pt>
    <dgm:pt modelId="{A49A61D4-4F58-4AD1-9068-ADB28D011C30}" type="parTrans" cxnId="{D0608E4C-8735-4FDA-BE79-B7424357786A}">
      <dgm:prSet/>
      <dgm:spPr/>
      <dgm:t>
        <a:bodyPr/>
        <a:lstStyle/>
        <a:p>
          <a:endParaRPr lang="en-US"/>
        </a:p>
      </dgm:t>
    </dgm:pt>
    <dgm:pt modelId="{EF225EBE-CB51-417D-A28A-A0AB8B46CCDA}" type="sibTrans" cxnId="{D0608E4C-8735-4FDA-BE79-B7424357786A}">
      <dgm:prSet/>
      <dgm:spPr/>
      <dgm:t>
        <a:bodyPr/>
        <a:lstStyle/>
        <a:p>
          <a:endParaRPr lang="en-US"/>
        </a:p>
      </dgm:t>
    </dgm:pt>
    <dgm:pt modelId="{113C13F8-EFA1-4938-9EDE-B81FAA152B16}">
      <dgm:prSet/>
      <dgm:spPr/>
      <dgm:t>
        <a:bodyPr/>
        <a:lstStyle/>
        <a:p>
          <a:r>
            <a:rPr lang="cs-CZ"/>
            <a:t>1. Zachování míru</a:t>
          </a:r>
          <a:endParaRPr lang="en-US"/>
        </a:p>
      </dgm:t>
    </dgm:pt>
    <dgm:pt modelId="{EE1C712B-F805-4F3A-85E8-6A8BA852CF69}" type="parTrans" cxnId="{A9849718-C180-43EB-A18C-BBD0BB5AC3D9}">
      <dgm:prSet/>
      <dgm:spPr/>
      <dgm:t>
        <a:bodyPr/>
        <a:lstStyle/>
        <a:p>
          <a:endParaRPr lang="en-US"/>
        </a:p>
      </dgm:t>
    </dgm:pt>
    <dgm:pt modelId="{591076AD-0BD1-4425-BA60-75EA5705BA8D}" type="sibTrans" cxnId="{A9849718-C180-43EB-A18C-BBD0BB5AC3D9}">
      <dgm:prSet/>
      <dgm:spPr/>
      <dgm:t>
        <a:bodyPr/>
        <a:lstStyle/>
        <a:p>
          <a:endParaRPr lang="en-US"/>
        </a:p>
      </dgm:t>
    </dgm:pt>
    <dgm:pt modelId="{F2A0DF6D-E17E-465C-AB51-61F1BBEFFA64}">
      <dgm:prSet/>
      <dgm:spPr/>
      <dgm:t>
        <a:bodyPr/>
        <a:lstStyle/>
        <a:p>
          <a:r>
            <a:rPr lang="cs-CZ"/>
            <a:t>2. Zdravé životní prostředí</a:t>
          </a:r>
          <a:endParaRPr lang="en-US"/>
        </a:p>
      </dgm:t>
    </dgm:pt>
    <dgm:pt modelId="{ADD6ABAE-EFFC-40DD-8DF8-7B07BBEB506C}" type="parTrans" cxnId="{F5A23DF6-1C72-45A1-8D9D-D2546C24A650}">
      <dgm:prSet/>
      <dgm:spPr/>
      <dgm:t>
        <a:bodyPr/>
        <a:lstStyle/>
        <a:p>
          <a:endParaRPr lang="en-US"/>
        </a:p>
      </dgm:t>
    </dgm:pt>
    <dgm:pt modelId="{F5DD6ECC-4121-4195-B00F-7EAF188FA81D}" type="sibTrans" cxnId="{F5A23DF6-1C72-45A1-8D9D-D2546C24A650}">
      <dgm:prSet/>
      <dgm:spPr/>
      <dgm:t>
        <a:bodyPr/>
        <a:lstStyle/>
        <a:p>
          <a:endParaRPr lang="en-US"/>
        </a:p>
      </dgm:t>
    </dgm:pt>
    <dgm:pt modelId="{AC68626B-BDD5-4D71-A4F6-F5D60BAEC0DF}">
      <dgm:prSet/>
      <dgm:spPr/>
      <dgm:t>
        <a:bodyPr/>
        <a:lstStyle/>
        <a:p>
          <a:r>
            <a:rPr lang="cs-CZ" b="1"/>
            <a:t>3. Hlad v rozvojových zemích</a:t>
          </a:r>
          <a:endParaRPr lang="en-US"/>
        </a:p>
      </dgm:t>
    </dgm:pt>
    <dgm:pt modelId="{1E856B2C-0B76-44B6-B736-031EE3AA576B}" type="parTrans" cxnId="{7376BA40-0FB8-4552-BAB2-A586C72FFDA3}">
      <dgm:prSet/>
      <dgm:spPr/>
      <dgm:t>
        <a:bodyPr/>
        <a:lstStyle/>
        <a:p>
          <a:endParaRPr lang="en-US"/>
        </a:p>
      </dgm:t>
    </dgm:pt>
    <dgm:pt modelId="{BE3C4849-D4D4-477C-ABBA-49D4D4B01A20}" type="sibTrans" cxnId="{7376BA40-0FB8-4552-BAB2-A586C72FFDA3}">
      <dgm:prSet/>
      <dgm:spPr/>
      <dgm:t>
        <a:bodyPr/>
        <a:lstStyle/>
        <a:p>
          <a:endParaRPr lang="en-US"/>
        </a:p>
      </dgm:t>
    </dgm:pt>
    <dgm:pt modelId="{11413EEA-8A75-4C1B-A7C1-3B3E7F0F7148}">
      <dgm:prSet/>
      <dgm:spPr/>
      <dgm:t>
        <a:bodyPr/>
        <a:lstStyle/>
        <a:p>
          <a:r>
            <a:rPr lang="cs-CZ"/>
            <a:t>Ukazatel – 2300 kalorií/den – </a:t>
          </a:r>
          <a:r>
            <a:rPr lang="cs-CZ" u="sng"/>
            <a:t>minimum potravy </a:t>
          </a:r>
          <a:r>
            <a:rPr lang="cs-CZ"/>
            <a:t>– když člověk jí míň, dostává se do stádia </a:t>
          </a:r>
          <a:r>
            <a:rPr lang="cs-CZ" u="sng"/>
            <a:t>chronické podvýživy</a:t>
          </a:r>
          <a:r>
            <a:rPr lang="cs-CZ"/>
            <a:t> (Afrika, JV Asie, některé země J Ameriky – Peru, Bolívie, Haiti) + k tomu přispívají i občanské nepokoje</a:t>
          </a:r>
          <a:endParaRPr lang="en-US"/>
        </a:p>
      </dgm:t>
    </dgm:pt>
    <dgm:pt modelId="{6B3888FC-3630-49A2-A33C-48E259F373AB}" type="parTrans" cxnId="{5ED940C9-4D14-4B8E-B0B6-51661893DEC0}">
      <dgm:prSet/>
      <dgm:spPr/>
      <dgm:t>
        <a:bodyPr/>
        <a:lstStyle/>
        <a:p>
          <a:endParaRPr lang="en-US"/>
        </a:p>
      </dgm:t>
    </dgm:pt>
    <dgm:pt modelId="{55B14A8E-F128-4E01-8AE2-C0CF91CC584F}" type="sibTrans" cxnId="{5ED940C9-4D14-4B8E-B0B6-51661893DEC0}">
      <dgm:prSet/>
      <dgm:spPr/>
      <dgm:t>
        <a:bodyPr/>
        <a:lstStyle/>
        <a:p>
          <a:endParaRPr lang="en-US"/>
        </a:p>
      </dgm:t>
    </dgm:pt>
    <dgm:pt modelId="{A9D7C7AE-98C4-4230-A5F8-3610C6757D3A}">
      <dgm:prSet/>
      <dgm:spPr/>
      <dgm:t>
        <a:bodyPr/>
        <a:lstStyle/>
        <a:p>
          <a:r>
            <a:rPr lang="cs-CZ"/>
            <a:t>V řadě těchto zemí je neustálený demografický vývoj</a:t>
          </a:r>
          <a:endParaRPr lang="en-US"/>
        </a:p>
      </dgm:t>
    </dgm:pt>
    <dgm:pt modelId="{9774C95C-2176-4E02-869B-13985C70B5A1}" type="parTrans" cxnId="{B4188103-EDA6-4A4E-BB06-F915165B4E4E}">
      <dgm:prSet/>
      <dgm:spPr/>
      <dgm:t>
        <a:bodyPr/>
        <a:lstStyle/>
        <a:p>
          <a:endParaRPr lang="en-US"/>
        </a:p>
      </dgm:t>
    </dgm:pt>
    <dgm:pt modelId="{3885A49C-3602-4FA7-B36A-3B4675459647}" type="sibTrans" cxnId="{B4188103-EDA6-4A4E-BB06-F915165B4E4E}">
      <dgm:prSet/>
      <dgm:spPr/>
      <dgm:t>
        <a:bodyPr/>
        <a:lstStyle/>
        <a:p>
          <a:endParaRPr lang="en-US"/>
        </a:p>
      </dgm:t>
    </dgm:pt>
    <dgm:pt modelId="{2864F80E-885C-4231-A488-C9B22038A4A6}">
      <dgm:prSet/>
      <dgm:spPr/>
      <dgm:t>
        <a:bodyPr/>
        <a:lstStyle/>
        <a:p>
          <a:r>
            <a:rPr lang="cs-CZ"/>
            <a:t>Neschopnost zajistit potravu pro rostoucí počet obyv.</a:t>
          </a:r>
          <a:endParaRPr lang="en-US"/>
        </a:p>
      </dgm:t>
    </dgm:pt>
    <dgm:pt modelId="{540195E3-7BB2-47AA-8D93-222235FADFD9}" type="parTrans" cxnId="{EFA102F5-D94C-426D-AFBF-E0A55D35CFC2}">
      <dgm:prSet/>
      <dgm:spPr/>
      <dgm:t>
        <a:bodyPr/>
        <a:lstStyle/>
        <a:p>
          <a:endParaRPr lang="en-US"/>
        </a:p>
      </dgm:t>
    </dgm:pt>
    <dgm:pt modelId="{F88BA322-290A-4D7D-839A-125741B05D58}" type="sibTrans" cxnId="{EFA102F5-D94C-426D-AFBF-E0A55D35CFC2}">
      <dgm:prSet/>
      <dgm:spPr/>
      <dgm:t>
        <a:bodyPr/>
        <a:lstStyle/>
        <a:p>
          <a:endParaRPr lang="en-US"/>
        </a:p>
      </dgm:t>
    </dgm:pt>
    <dgm:pt modelId="{A9C0BFF2-A024-45F1-B83B-126A5A7466EA}">
      <dgm:prSet/>
      <dgm:spPr/>
      <dgm:t>
        <a:bodyPr/>
        <a:lstStyle/>
        <a:p>
          <a:r>
            <a:rPr lang="cs-CZ"/>
            <a:t>Nedůsledné reformy zemědělství</a:t>
          </a:r>
          <a:endParaRPr lang="en-US"/>
        </a:p>
      </dgm:t>
    </dgm:pt>
    <dgm:pt modelId="{A7C72A85-75F6-42DB-A6C0-9CAC0CD96A98}" type="parTrans" cxnId="{938BDEC4-4449-4CE0-96C4-05C4DD5CED88}">
      <dgm:prSet/>
      <dgm:spPr/>
      <dgm:t>
        <a:bodyPr/>
        <a:lstStyle/>
        <a:p>
          <a:endParaRPr lang="en-US"/>
        </a:p>
      </dgm:t>
    </dgm:pt>
    <dgm:pt modelId="{7523AF56-599A-421B-92B7-73B3CF10BC84}" type="sibTrans" cxnId="{938BDEC4-4449-4CE0-96C4-05C4DD5CED88}">
      <dgm:prSet/>
      <dgm:spPr/>
      <dgm:t>
        <a:bodyPr/>
        <a:lstStyle/>
        <a:p>
          <a:endParaRPr lang="en-US"/>
        </a:p>
      </dgm:t>
    </dgm:pt>
    <dgm:pt modelId="{09EBB9F0-D0CD-4197-A96F-3F5B14B959B6}" type="pres">
      <dgm:prSet presAssocID="{AE5CE7E3-21A7-4574-9F48-FFFCE804F9FF}" presName="root" presStyleCnt="0">
        <dgm:presLayoutVars>
          <dgm:dir/>
          <dgm:resizeHandles val="exact"/>
        </dgm:presLayoutVars>
      </dgm:prSet>
      <dgm:spPr/>
    </dgm:pt>
    <dgm:pt modelId="{494D0B9B-BA75-4DF9-B79E-37FEC958E85A}" type="pres">
      <dgm:prSet presAssocID="{CCD88DF8-058E-4797-BA8F-D0569D36CB0B}" presName="compNode" presStyleCnt="0"/>
      <dgm:spPr/>
    </dgm:pt>
    <dgm:pt modelId="{AB24CF04-59D9-4F73-9EEC-0C6E53195BF2}" type="pres">
      <dgm:prSet presAssocID="{CCD88DF8-058E-4797-BA8F-D0569D36CB0B}" presName="bgRect" presStyleLbl="bgShp" presStyleIdx="0" presStyleCnt="6"/>
      <dgm:spPr/>
    </dgm:pt>
    <dgm:pt modelId="{7AD9A73F-D012-4F18-B7C9-EE01DF2B52CF}" type="pres">
      <dgm:prSet presAssocID="{CCD88DF8-058E-4797-BA8F-D0569D36CB0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F1D7F3A5-44F0-4FDC-82A8-C25CD5CC21B9}" type="pres">
      <dgm:prSet presAssocID="{CCD88DF8-058E-4797-BA8F-D0569D36CB0B}" presName="spaceRect" presStyleCnt="0"/>
      <dgm:spPr/>
    </dgm:pt>
    <dgm:pt modelId="{62DF8434-929F-43FD-A161-3D2B894D2A95}" type="pres">
      <dgm:prSet presAssocID="{CCD88DF8-058E-4797-BA8F-D0569D36CB0B}" presName="parTx" presStyleLbl="revTx" presStyleIdx="0" presStyleCnt="7">
        <dgm:presLayoutVars>
          <dgm:chMax val="0"/>
          <dgm:chPref val="0"/>
        </dgm:presLayoutVars>
      </dgm:prSet>
      <dgm:spPr/>
    </dgm:pt>
    <dgm:pt modelId="{3469BB83-4E23-4EC4-A0C4-E4A3DDB53E28}" type="pres">
      <dgm:prSet presAssocID="{9CA1CC14-D161-44CB-8688-91FBF25ABA1B}" presName="sibTrans" presStyleCnt="0"/>
      <dgm:spPr/>
    </dgm:pt>
    <dgm:pt modelId="{6CE24961-B712-4E00-9E51-676EBB239D45}" type="pres">
      <dgm:prSet presAssocID="{42E57A72-2E7A-41E6-A6D6-65A2A8869517}" presName="compNode" presStyleCnt="0"/>
      <dgm:spPr/>
    </dgm:pt>
    <dgm:pt modelId="{A1082D40-B926-4C4A-BD42-194B3ADB2F0F}" type="pres">
      <dgm:prSet presAssocID="{42E57A72-2E7A-41E6-A6D6-65A2A8869517}" presName="bgRect" presStyleLbl="bgShp" presStyleIdx="1" presStyleCnt="6"/>
      <dgm:spPr/>
    </dgm:pt>
    <dgm:pt modelId="{0599E37F-680B-4BF8-BC75-525E69204BEB}" type="pres">
      <dgm:prSet presAssocID="{42E57A72-2E7A-41E6-A6D6-65A2A886951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9E4C66B6-1D88-4B2D-9B7E-B85EB718B1BA}" type="pres">
      <dgm:prSet presAssocID="{42E57A72-2E7A-41E6-A6D6-65A2A8869517}" presName="spaceRect" presStyleCnt="0"/>
      <dgm:spPr/>
    </dgm:pt>
    <dgm:pt modelId="{9D378CC3-8CBE-477A-AB3D-16AEB5315F62}" type="pres">
      <dgm:prSet presAssocID="{42E57A72-2E7A-41E6-A6D6-65A2A8869517}" presName="parTx" presStyleLbl="revTx" presStyleIdx="1" presStyleCnt="7">
        <dgm:presLayoutVars>
          <dgm:chMax val="0"/>
          <dgm:chPref val="0"/>
        </dgm:presLayoutVars>
      </dgm:prSet>
      <dgm:spPr/>
    </dgm:pt>
    <dgm:pt modelId="{BB940661-8FF6-456C-B3A8-D36CE1200EFF}" type="pres">
      <dgm:prSet presAssocID="{42E57A72-2E7A-41E6-A6D6-65A2A8869517}" presName="desTx" presStyleLbl="revTx" presStyleIdx="2" presStyleCnt="7">
        <dgm:presLayoutVars/>
      </dgm:prSet>
      <dgm:spPr/>
    </dgm:pt>
    <dgm:pt modelId="{46503E7A-E38D-42E6-985D-9B59FE5FB24E}" type="pres">
      <dgm:prSet presAssocID="{EF225EBE-CB51-417D-A28A-A0AB8B46CCDA}" presName="sibTrans" presStyleCnt="0"/>
      <dgm:spPr/>
    </dgm:pt>
    <dgm:pt modelId="{9848CC4C-8723-401D-828D-FD78A1CA7375}" type="pres">
      <dgm:prSet presAssocID="{11413EEA-8A75-4C1B-A7C1-3B3E7F0F7148}" presName="compNode" presStyleCnt="0"/>
      <dgm:spPr/>
    </dgm:pt>
    <dgm:pt modelId="{B0535E4F-5A32-4C41-8BA3-A582F37F4DEB}" type="pres">
      <dgm:prSet presAssocID="{11413EEA-8A75-4C1B-A7C1-3B3E7F0F7148}" presName="bgRect" presStyleLbl="bgShp" presStyleIdx="2" presStyleCnt="6"/>
      <dgm:spPr/>
    </dgm:pt>
    <dgm:pt modelId="{7883D927-E00A-4603-A80D-9D136A13E6A9}" type="pres">
      <dgm:prSet presAssocID="{11413EEA-8A75-4C1B-A7C1-3B3E7F0F714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DD08EA8-F61C-45EA-BF9C-30096A4D6625}" type="pres">
      <dgm:prSet presAssocID="{11413EEA-8A75-4C1B-A7C1-3B3E7F0F7148}" presName="spaceRect" presStyleCnt="0"/>
      <dgm:spPr/>
    </dgm:pt>
    <dgm:pt modelId="{6F151020-7C51-46E7-810C-31C256BF3C40}" type="pres">
      <dgm:prSet presAssocID="{11413EEA-8A75-4C1B-A7C1-3B3E7F0F7148}" presName="parTx" presStyleLbl="revTx" presStyleIdx="3" presStyleCnt="7">
        <dgm:presLayoutVars>
          <dgm:chMax val="0"/>
          <dgm:chPref val="0"/>
        </dgm:presLayoutVars>
      </dgm:prSet>
      <dgm:spPr/>
    </dgm:pt>
    <dgm:pt modelId="{B97D033F-9C92-4F7D-9FCB-37C14128233A}" type="pres">
      <dgm:prSet presAssocID="{55B14A8E-F128-4E01-8AE2-C0CF91CC584F}" presName="sibTrans" presStyleCnt="0"/>
      <dgm:spPr/>
    </dgm:pt>
    <dgm:pt modelId="{0433F9A4-3462-45E6-8B33-414C57208F7A}" type="pres">
      <dgm:prSet presAssocID="{A9D7C7AE-98C4-4230-A5F8-3610C6757D3A}" presName="compNode" presStyleCnt="0"/>
      <dgm:spPr/>
    </dgm:pt>
    <dgm:pt modelId="{D406FD16-554E-473E-8EBB-8DF456679E02}" type="pres">
      <dgm:prSet presAssocID="{A9D7C7AE-98C4-4230-A5F8-3610C6757D3A}" presName="bgRect" presStyleLbl="bgShp" presStyleIdx="3" presStyleCnt="6"/>
      <dgm:spPr/>
    </dgm:pt>
    <dgm:pt modelId="{8BBAFDBC-68B5-4248-9654-2A1C85403E23}" type="pres">
      <dgm:prSet presAssocID="{A9D7C7AE-98C4-4230-A5F8-3610C6757D3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D0A4944-EC79-4824-B64E-63060124B2A1}" type="pres">
      <dgm:prSet presAssocID="{A9D7C7AE-98C4-4230-A5F8-3610C6757D3A}" presName="spaceRect" presStyleCnt="0"/>
      <dgm:spPr/>
    </dgm:pt>
    <dgm:pt modelId="{F2E7BA8A-54F3-4A01-90C3-37D088B82046}" type="pres">
      <dgm:prSet presAssocID="{A9D7C7AE-98C4-4230-A5F8-3610C6757D3A}" presName="parTx" presStyleLbl="revTx" presStyleIdx="4" presStyleCnt="7">
        <dgm:presLayoutVars>
          <dgm:chMax val="0"/>
          <dgm:chPref val="0"/>
        </dgm:presLayoutVars>
      </dgm:prSet>
      <dgm:spPr/>
    </dgm:pt>
    <dgm:pt modelId="{95076E2A-61C7-4408-AF2B-5DB45FCECE90}" type="pres">
      <dgm:prSet presAssocID="{3885A49C-3602-4FA7-B36A-3B4675459647}" presName="sibTrans" presStyleCnt="0"/>
      <dgm:spPr/>
    </dgm:pt>
    <dgm:pt modelId="{2414AA55-9DA7-497C-9916-ACD78ECBE245}" type="pres">
      <dgm:prSet presAssocID="{2864F80E-885C-4231-A488-C9B22038A4A6}" presName="compNode" presStyleCnt="0"/>
      <dgm:spPr/>
    </dgm:pt>
    <dgm:pt modelId="{003BF7CD-94D5-43DA-9350-463F7403C5E6}" type="pres">
      <dgm:prSet presAssocID="{2864F80E-885C-4231-A488-C9B22038A4A6}" presName="bgRect" presStyleLbl="bgShp" presStyleIdx="4" presStyleCnt="6"/>
      <dgm:spPr/>
    </dgm:pt>
    <dgm:pt modelId="{DD4EFA53-D5FE-4CF8-9310-6201FEEA1718}" type="pres">
      <dgm:prSet presAssocID="{2864F80E-885C-4231-A488-C9B22038A4A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7D75CD21-11ED-4CC7-96FA-92B86F3B10FD}" type="pres">
      <dgm:prSet presAssocID="{2864F80E-885C-4231-A488-C9B22038A4A6}" presName="spaceRect" presStyleCnt="0"/>
      <dgm:spPr/>
    </dgm:pt>
    <dgm:pt modelId="{B41736E8-8C47-4F5D-8756-DAE5AA53B073}" type="pres">
      <dgm:prSet presAssocID="{2864F80E-885C-4231-A488-C9B22038A4A6}" presName="parTx" presStyleLbl="revTx" presStyleIdx="5" presStyleCnt="7">
        <dgm:presLayoutVars>
          <dgm:chMax val="0"/>
          <dgm:chPref val="0"/>
        </dgm:presLayoutVars>
      </dgm:prSet>
      <dgm:spPr/>
    </dgm:pt>
    <dgm:pt modelId="{ECD29867-AF89-4884-9EFB-CFB63CACF344}" type="pres">
      <dgm:prSet presAssocID="{F88BA322-290A-4D7D-839A-125741B05D58}" presName="sibTrans" presStyleCnt="0"/>
      <dgm:spPr/>
    </dgm:pt>
    <dgm:pt modelId="{65C52B63-854D-4F83-B86F-A040384E0027}" type="pres">
      <dgm:prSet presAssocID="{A9C0BFF2-A024-45F1-B83B-126A5A7466EA}" presName="compNode" presStyleCnt="0"/>
      <dgm:spPr/>
    </dgm:pt>
    <dgm:pt modelId="{EC6F8FB7-781A-4F32-BE2A-935864AAE040}" type="pres">
      <dgm:prSet presAssocID="{A9C0BFF2-A024-45F1-B83B-126A5A7466EA}" presName="bgRect" presStyleLbl="bgShp" presStyleIdx="5" presStyleCnt="6"/>
      <dgm:spPr/>
    </dgm:pt>
    <dgm:pt modelId="{43049A1F-A890-4EDB-8B4C-5FE2AC43E08C}" type="pres">
      <dgm:prSet presAssocID="{A9C0BFF2-A024-45F1-B83B-126A5A7466E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6DE3B4F2-979C-41B8-93FC-8F38688D7285}" type="pres">
      <dgm:prSet presAssocID="{A9C0BFF2-A024-45F1-B83B-126A5A7466EA}" presName="spaceRect" presStyleCnt="0"/>
      <dgm:spPr/>
    </dgm:pt>
    <dgm:pt modelId="{D985E52A-64F3-4DC9-BCC6-CC56BDC1220E}" type="pres">
      <dgm:prSet presAssocID="{A9C0BFF2-A024-45F1-B83B-126A5A7466EA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4188103-EDA6-4A4E-BB06-F915165B4E4E}" srcId="{AE5CE7E3-21A7-4574-9F48-FFFCE804F9FF}" destId="{A9D7C7AE-98C4-4230-A5F8-3610C6757D3A}" srcOrd="3" destOrd="0" parTransId="{9774C95C-2176-4E02-869B-13985C70B5A1}" sibTransId="{3885A49C-3602-4FA7-B36A-3B4675459647}"/>
    <dgm:cxn modelId="{A9849718-C180-43EB-A18C-BBD0BB5AC3D9}" srcId="{42E57A72-2E7A-41E6-A6D6-65A2A8869517}" destId="{113C13F8-EFA1-4938-9EDE-B81FAA152B16}" srcOrd="0" destOrd="0" parTransId="{EE1C712B-F805-4F3A-85E8-6A8BA852CF69}" sibTransId="{591076AD-0BD1-4425-BA60-75EA5705BA8D}"/>
    <dgm:cxn modelId="{9CB63621-7797-4D4E-85A1-45E7D6C35617}" type="presOf" srcId="{2864F80E-885C-4231-A488-C9B22038A4A6}" destId="{B41736E8-8C47-4F5D-8756-DAE5AA53B073}" srcOrd="0" destOrd="0" presId="urn:microsoft.com/office/officeart/2018/2/layout/IconVerticalSolidList"/>
    <dgm:cxn modelId="{9E024929-98E8-4082-A3E7-12614466EAF7}" type="presOf" srcId="{AC68626B-BDD5-4D71-A4F6-F5D60BAEC0DF}" destId="{BB940661-8FF6-456C-B3A8-D36CE1200EFF}" srcOrd="0" destOrd="2" presId="urn:microsoft.com/office/officeart/2018/2/layout/IconVerticalSolidList"/>
    <dgm:cxn modelId="{BDBF802B-E94B-45DA-8E13-9BE7B9EDD294}" type="presOf" srcId="{42E57A72-2E7A-41E6-A6D6-65A2A8869517}" destId="{9D378CC3-8CBE-477A-AB3D-16AEB5315F62}" srcOrd="0" destOrd="0" presId="urn:microsoft.com/office/officeart/2018/2/layout/IconVerticalSolidList"/>
    <dgm:cxn modelId="{7376BA40-0FB8-4552-BAB2-A586C72FFDA3}" srcId="{42E57A72-2E7A-41E6-A6D6-65A2A8869517}" destId="{AC68626B-BDD5-4D71-A4F6-F5D60BAEC0DF}" srcOrd="2" destOrd="0" parTransId="{1E856B2C-0B76-44B6-B736-031EE3AA576B}" sibTransId="{BE3C4849-D4D4-477C-ABBA-49D4D4B01A20}"/>
    <dgm:cxn modelId="{2A38385C-4A4A-4897-9BAB-0A41B06C03AD}" type="presOf" srcId="{113C13F8-EFA1-4938-9EDE-B81FAA152B16}" destId="{BB940661-8FF6-456C-B3A8-D36CE1200EFF}" srcOrd="0" destOrd="0" presId="urn:microsoft.com/office/officeart/2018/2/layout/IconVerticalSolidList"/>
    <dgm:cxn modelId="{D0608E4C-8735-4FDA-BE79-B7424357786A}" srcId="{AE5CE7E3-21A7-4574-9F48-FFFCE804F9FF}" destId="{42E57A72-2E7A-41E6-A6D6-65A2A8869517}" srcOrd="1" destOrd="0" parTransId="{A49A61D4-4F58-4AD1-9068-ADB28D011C30}" sibTransId="{EF225EBE-CB51-417D-A28A-A0AB8B46CCDA}"/>
    <dgm:cxn modelId="{A3147570-3A5D-4DBB-BB36-0810804A5DC6}" srcId="{AE5CE7E3-21A7-4574-9F48-FFFCE804F9FF}" destId="{CCD88DF8-058E-4797-BA8F-D0569D36CB0B}" srcOrd="0" destOrd="0" parTransId="{201565EC-7E31-4763-B99F-F5DC7791EE79}" sibTransId="{9CA1CC14-D161-44CB-8688-91FBF25ABA1B}"/>
    <dgm:cxn modelId="{B35C437F-A718-45A4-8F6B-B57A7BAF4F8C}" type="presOf" srcId="{A9C0BFF2-A024-45F1-B83B-126A5A7466EA}" destId="{D985E52A-64F3-4DC9-BCC6-CC56BDC1220E}" srcOrd="0" destOrd="0" presId="urn:microsoft.com/office/officeart/2018/2/layout/IconVerticalSolidList"/>
    <dgm:cxn modelId="{5D59AE8F-422A-490D-8B02-6A4CDD46B521}" type="presOf" srcId="{CCD88DF8-058E-4797-BA8F-D0569D36CB0B}" destId="{62DF8434-929F-43FD-A161-3D2B894D2A95}" srcOrd="0" destOrd="0" presId="urn:microsoft.com/office/officeart/2018/2/layout/IconVerticalSolidList"/>
    <dgm:cxn modelId="{E0FC6AA4-6903-4673-A780-8F457C03264B}" type="presOf" srcId="{F2A0DF6D-E17E-465C-AB51-61F1BBEFFA64}" destId="{BB940661-8FF6-456C-B3A8-D36CE1200EFF}" srcOrd="0" destOrd="1" presId="urn:microsoft.com/office/officeart/2018/2/layout/IconVerticalSolidList"/>
    <dgm:cxn modelId="{680B75BB-C5E6-4AFE-BEBE-510D1DB5704B}" type="presOf" srcId="{A9D7C7AE-98C4-4230-A5F8-3610C6757D3A}" destId="{F2E7BA8A-54F3-4A01-90C3-37D088B82046}" srcOrd="0" destOrd="0" presId="urn:microsoft.com/office/officeart/2018/2/layout/IconVerticalSolidList"/>
    <dgm:cxn modelId="{938BDEC4-4449-4CE0-96C4-05C4DD5CED88}" srcId="{AE5CE7E3-21A7-4574-9F48-FFFCE804F9FF}" destId="{A9C0BFF2-A024-45F1-B83B-126A5A7466EA}" srcOrd="5" destOrd="0" parTransId="{A7C72A85-75F6-42DB-A6C0-9CAC0CD96A98}" sibTransId="{7523AF56-599A-421B-92B7-73B3CF10BC84}"/>
    <dgm:cxn modelId="{5ED940C9-4D14-4B8E-B0B6-51661893DEC0}" srcId="{AE5CE7E3-21A7-4574-9F48-FFFCE804F9FF}" destId="{11413EEA-8A75-4C1B-A7C1-3B3E7F0F7148}" srcOrd="2" destOrd="0" parTransId="{6B3888FC-3630-49A2-A33C-48E259F373AB}" sibTransId="{55B14A8E-F128-4E01-8AE2-C0CF91CC584F}"/>
    <dgm:cxn modelId="{92FAD3CD-55EB-46C2-BDC8-1D51587CF32C}" type="presOf" srcId="{AE5CE7E3-21A7-4574-9F48-FFFCE804F9FF}" destId="{09EBB9F0-D0CD-4197-A96F-3F5B14B959B6}" srcOrd="0" destOrd="0" presId="urn:microsoft.com/office/officeart/2018/2/layout/IconVerticalSolidList"/>
    <dgm:cxn modelId="{A34795E7-0C7F-4EC9-9DA1-372EF4D05F6C}" type="presOf" srcId="{11413EEA-8A75-4C1B-A7C1-3B3E7F0F7148}" destId="{6F151020-7C51-46E7-810C-31C256BF3C40}" srcOrd="0" destOrd="0" presId="urn:microsoft.com/office/officeart/2018/2/layout/IconVerticalSolidList"/>
    <dgm:cxn modelId="{EFA102F5-D94C-426D-AFBF-E0A55D35CFC2}" srcId="{AE5CE7E3-21A7-4574-9F48-FFFCE804F9FF}" destId="{2864F80E-885C-4231-A488-C9B22038A4A6}" srcOrd="4" destOrd="0" parTransId="{540195E3-7BB2-47AA-8D93-222235FADFD9}" sibTransId="{F88BA322-290A-4D7D-839A-125741B05D58}"/>
    <dgm:cxn modelId="{F5A23DF6-1C72-45A1-8D9D-D2546C24A650}" srcId="{42E57A72-2E7A-41E6-A6D6-65A2A8869517}" destId="{F2A0DF6D-E17E-465C-AB51-61F1BBEFFA64}" srcOrd="1" destOrd="0" parTransId="{ADD6ABAE-EFFC-40DD-8DF8-7B07BBEB506C}" sibTransId="{F5DD6ECC-4121-4195-B00F-7EAF188FA81D}"/>
    <dgm:cxn modelId="{67F195C0-E513-4394-9C00-3779CF1D9653}" type="presParOf" srcId="{09EBB9F0-D0CD-4197-A96F-3F5B14B959B6}" destId="{494D0B9B-BA75-4DF9-B79E-37FEC958E85A}" srcOrd="0" destOrd="0" presId="urn:microsoft.com/office/officeart/2018/2/layout/IconVerticalSolidList"/>
    <dgm:cxn modelId="{18AD2E88-E1DF-4760-B77F-D4F44E606703}" type="presParOf" srcId="{494D0B9B-BA75-4DF9-B79E-37FEC958E85A}" destId="{AB24CF04-59D9-4F73-9EEC-0C6E53195BF2}" srcOrd="0" destOrd="0" presId="urn:microsoft.com/office/officeart/2018/2/layout/IconVerticalSolidList"/>
    <dgm:cxn modelId="{08765C9B-5EEF-47A7-B5E7-360F0B6DFEBB}" type="presParOf" srcId="{494D0B9B-BA75-4DF9-B79E-37FEC958E85A}" destId="{7AD9A73F-D012-4F18-B7C9-EE01DF2B52CF}" srcOrd="1" destOrd="0" presId="urn:microsoft.com/office/officeart/2018/2/layout/IconVerticalSolidList"/>
    <dgm:cxn modelId="{33AD2EA1-12B9-4A23-97EC-BC0C64432E8D}" type="presParOf" srcId="{494D0B9B-BA75-4DF9-B79E-37FEC958E85A}" destId="{F1D7F3A5-44F0-4FDC-82A8-C25CD5CC21B9}" srcOrd="2" destOrd="0" presId="urn:microsoft.com/office/officeart/2018/2/layout/IconVerticalSolidList"/>
    <dgm:cxn modelId="{6A785C85-6D0D-4942-A2EB-51DC3BCF5329}" type="presParOf" srcId="{494D0B9B-BA75-4DF9-B79E-37FEC958E85A}" destId="{62DF8434-929F-43FD-A161-3D2B894D2A95}" srcOrd="3" destOrd="0" presId="urn:microsoft.com/office/officeart/2018/2/layout/IconVerticalSolidList"/>
    <dgm:cxn modelId="{369EBDE1-A6D5-47E2-A25A-574720987E0D}" type="presParOf" srcId="{09EBB9F0-D0CD-4197-A96F-3F5B14B959B6}" destId="{3469BB83-4E23-4EC4-A0C4-E4A3DDB53E28}" srcOrd="1" destOrd="0" presId="urn:microsoft.com/office/officeart/2018/2/layout/IconVerticalSolidList"/>
    <dgm:cxn modelId="{A1EF6F77-E274-43F2-BF0F-DADEF93972D7}" type="presParOf" srcId="{09EBB9F0-D0CD-4197-A96F-3F5B14B959B6}" destId="{6CE24961-B712-4E00-9E51-676EBB239D45}" srcOrd="2" destOrd="0" presId="urn:microsoft.com/office/officeart/2018/2/layout/IconVerticalSolidList"/>
    <dgm:cxn modelId="{D3D20634-8653-42E9-B2C7-91FB0792832D}" type="presParOf" srcId="{6CE24961-B712-4E00-9E51-676EBB239D45}" destId="{A1082D40-B926-4C4A-BD42-194B3ADB2F0F}" srcOrd="0" destOrd="0" presId="urn:microsoft.com/office/officeart/2018/2/layout/IconVerticalSolidList"/>
    <dgm:cxn modelId="{66BE253B-7AB9-40F0-A13D-3489B0BEB6F4}" type="presParOf" srcId="{6CE24961-B712-4E00-9E51-676EBB239D45}" destId="{0599E37F-680B-4BF8-BC75-525E69204BEB}" srcOrd="1" destOrd="0" presId="urn:microsoft.com/office/officeart/2018/2/layout/IconVerticalSolidList"/>
    <dgm:cxn modelId="{C052F29C-B83D-47E7-B2F8-884FD897AADE}" type="presParOf" srcId="{6CE24961-B712-4E00-9E51-676EBB239D45}" destId="{9E4C66B6-1D88-4B2D-9B7E-B85EB718B1BA}" srcOrd="2" destOrd="0" presId="urn:microsoft.com/office/officeart/2018/2/layout/IconVerticalSolidList"/>
    <dgm:cxn modelId="{9D0A8148-1911-4910-B54B-667C66BC7815}" type="presParOf" srcId="{6CE24961-B712-4E00-9E51-676EBB239D45}" destId="{9D378CC3-8CBE-477A-AB3D-16AEB5315F62}" srcOrd="3" destOrd="0" presId="urn:microsoft.com/office/officeart/2018/2/layout/IconVerticalSolidList"/>
    <dgm:cxn modelId="{F9933612-DB78-4827-A599-31756DFC01DC}" type="presParOf" srcId="{6CE24961-B712-4E00-9E51-676EBB239D45}" destId="{BB940661-8FF6-456C-B3A8-D36CE1200EFF}" srcOrd="4" destOrd="0" presId="urn:microsoft.com/office/officeart/2018/2/layout/IconVerticalSolidList"/>
    <dgm:cxn modelId="{3F3ED140-0F17-47F2-9DA2-D92D4E633157}" type="presParOf" srcId="{09EBB9F0-D0CD-4197-A96F-3F5B14B959B6}" destId="{46503E7A-E38D-42E6-985D-9B59FE5FB24E}" srcOrd="3" destOrd="0" presId="urn:microsoft.com/office/officeart/2018/2/layout/IconVerticalSolidList"/>
    <dgm:cxn modelId="{3B491204-2D3B-4AA5-A44E-632658F2DDC4}" type="presParOf" srcId="{09EBB9F0-D0CD-4197-A96F-3F5B14B959B6}" destId="{9848CC4C-8723-401D-828D-FD78A1CA7375}" srcOrd="4" destOrd="0" presId="urn:microsoft.com/office/officeart/2018/2/layout/IconVerticalSolidList"/>
    <dgm:cxn modelId="{129A3DF3-91E7-4C52-AB9F-4C42BB0432D1}" type="presParOf" srcId="{9848CC4C-8723-401D-828D-FD78A1CA7375}" destId="{B0535E4F-5A32-4C41-8BA3-A582F37F4DEB}" srcOrd="0" destOrd="0" presId="urn:microsoft.com/office/officeart/2018/2/layout/IconVerticalSolidList"/>
    <dgm:cxn modelId="{2C1A91C0-6CF8-42C0-B7C8-47F31ADC7496}" type="presParOf" srcId="{9848CC4C-8723-401D-828D-FD78A1CA7375}" destId="{7883D927-E00A-4603-A80D-9D136A13E6A9}" srcOrd="1" destOrd="0" presId="urn:microsoft.com/office/officeart/2018/2/layout/IconVerticalSolidList"/>
    <dgm:cxn modelId="{640D0199-4991-46FD-8F1A-95BABAFE834B}" type="presParOf" srcId="{9848CC4C-8723-401D-828D-FD78A1CA7375}" destId="{1DD08EA8-F61C-45EA-BF9C-30096A4D6625}" srcOrd="2" destOrd="0" presId="urn:microsoft.com/office/officeart/2018/2/layout/IconVerticalSolidList"/>
    <dgm:cxn modelId="{1933A0DA-811A-4002-A501-F996C0973982}" type="presParOf" srcId="{9848CC4C-8723-401D-828D-FD78A1CA7375}" destId="{6F151020-7C51-46E7-810C-31C256BF3C40}" srcOrd="3" destOrd="0" presId="urn:microsoft.com/office/officeart/2018/2/layout/IconVerticalSolidList"/>
    <dgm:cxn modelId="{2414AF0C-CAFF-493B-8C6A-A658ADE3C188}" type="presParOf" srcId="{09EBB9F0-D0CD-4197-A96F-3F5B14B959B6}" destId="{B97D033F-9C92-4F7D-9FCB-37C14128233A}" srcOrd="5" destOrd="0" presId="urn:microsoft.com/office/officeart/2018/2/layout/IconVerticalSolidList"/>
    <dgm:cxn modelId="{39C921F9-9FC2-4757-B3E9-D76AD1A64568}" type="presParOf" srcId="{09EBB9F0-D0CD-4197-A96F-3F5B14B959B6}" destId="{0433F9A4-3462-45E6-8B33-414C57208F7A}" srcOrd="6" destOrd="0" presId="urn:microsoft.com/office/officeart/2018/2/layout/IconVerticalSolidList"/>
    <dgm:cxn modelId="{5B28798B-2F8B-402C-86C2-CC94C2AD536C}" type="presParOf" srcId="{0433F9A4-3462-45E6-8B33-414C57208F7A}" destId="{D406FD16-554E-473E-8EBB-8DF456679E02}" srcOrd="0" destOrd="0" presId="urn:microsoft.com/office/officeart/2018/2/layout/IconVerticalSolidList"/>
    <dgm:cxn modelId="{81B0A8F4-D4C3-4BF6-AE8A-45C26232B961}" type="presParOf" srcId="{0433F9A4-3462-45E6-8B33-414C57208F7A}" destId="{8BBAFDBC-68B5-4248-9654-2A1C85403E23}" srcOrd="1" destOrd="0" presId="urn:microsoft.com/office/officeart/2018/2/layout/IconVerticalSolidList"/>
    <dgm:cxn modelId="{B9301957-4004-49C6-84F2-CD4E0E530F31}" type="presParOf" srcId="{0433F9A4-3462-45E6-8B33-414C57208F7A}" destId="{9D0A4944-EC79-4824-B64E-63060124B2A1}" srcOrd="2" destOrd="0" presId="urn:microsoft.com/office/officeart/2018/2/layout/IconVerticalSolidList"/>
    <dgm:cxn modelId="{9322BD37-DD36-44C0-939E-D75F5ACC165A}" type="presParOf" srcId="{0433F9A4-3462-45E6-8B33-414C57208F7A}" destId="{F2E7BA8A-54F3-4A01-90C3-37D088B82046}" srcOrd="3" destOrd="0" presId="urn:microsoft.com/office/officeart/2018/2/layout/IconVerticalSolidList"/>
    <dgm:cxn modelId="{F4AD0519-762B-40C9-A4EC-0A00039BD112}" type="presParOf" srcId="{09EBB9F0-D0CD-4197-A96F-3F5B14B959B6}" destId="{95076E2A-61C7-4408-AF2B-5DB45FCECE90}" srcOrd="7" destOrd="0" presId="urn:microsoft.com/office/officeart/2018/2/layout/IconVerticalSolidList"/>
    <dgm:cxn modelId="{4470D8B0-66D3-496E-890A-49C98CB9B80D}" type="presParOf" srcId="{09EBB9F0-D0CD-4197-A96F-3F5B14B959B6}" destId="{2414AA55-9DA7-497C-9916-ACD78ECBE245}" srcOrd="8" destOrd="0" presId="urn:microsoft.com/office/officeart/2018/2/layout/IconVerticalSolidList"/>
    <dgm:cxn modelId="{EBC4251F-CC0B-446F-B37F-F78F7E127D10}" type="presParOf" srcId="{2414AA55-9DA7-497C-9916-ACD78ECBE245}" destId="{003BF7CD-94D5-43DA-9350-463F7403C5E6}" srcOrd="0" destOrd="0" presId="urn:microsoft.com/office/officeart/2018/2/layout/IconVerticalSolidList"/>
    <dgm:cxn modelId="{DFBA7C9C-6717-42DC-8F94-63854209FFBA}" type="presParOf" srcId="{2414AA55-9DA7-497C-9916-ACD78ECBE245}" destId="{DD4EFA53-D5FE-4CF8-9310-6201FEEA1718}" srcOrd="1" destOrd="0" presId="urn:microsoft.com/office/officeart/2018/2/layout/IconVerticalSolidList"/>
    <dgm:cxn modelId="{7BAF8B8C-89F3-4A23-8DEB-7987A3DD0EAF}" type="presParOf" srcId="{2414AA55-9DA7-497C-9916-ACD78ECBE245}" destId="{7D75CD21-11ED-4CC7-96FA-92B86F3B10FD}" srcOrd="2" destOrd="0" presId="urn:microsoft.com/office/officeart/2018/2/layout/IconVerticalSolidList"/>
    <dgm:cxn modelId="{4716D562-9C4C-4DCA-997D-344A19F6AF6F}" type="presParOf" srcId="{2414AA55-9DA7-497C-9916-ACD78ECBE245}" destId="{B41736E8-8C47-4F5D-8756-DAE5AA53B073}" srcOrd="3" destOrd="0" presId="urn:microsoft.com/office/officeart/2018/2/layout/IconVerticalSolidList"/>
    <dgm:cxn modelId="{BFCCE584-0CE4-48B8-841B-431FE8B996D0}" type="presParOf" srcId="{09EBB9F0-D0CD-4197-A96F-3F5B14B959B6}" destId="{ECD29867-AF89-4884-9EFB-CFB63CACF344}" srcOrd="9" destOrd="0" presId="urn:microsoft.com/office/officeart/2018/2/layout/IconVerticalSolidList"/>
    <dgm:cxn modelId="{49BB927B-4CCE-425C-A4F6-815A780BA53C}" type="presParOf" srcId="{09EBB9F0-D0CD-4197-A96F-3F5B14B959B6}" destId="{65C52B63-854D-4F83-B86F-A040384E0027}" srcOrd="10" destOrd="0" presId="urn:microsoft.com/office/officeart/2018/2/layout/IconVerticalSolidList"/>
    <dgm:cxn modelId="{F8DC2D06-AAE3-452B-BA3C-DAC99344E981}" type="presParOf" srcId="{65C52B63-854D-4F83-B86F-A040384E0027}" destId="{EC6F8FB7-781A-4F32-BE2A-935864AAE040}" srcOrd="0" destOrd="0" presId="urn:microsoft.com/office/officeart/2018/2/layout/IconVerticalSolidList"/>
    <dgm:cxn modelId="{AC1ACC20-1992-46EC-9B07-108280694454}" type="presParOf" srcId="{65C52B63-854D-4F83-B86F-A040384E0027}" destId="{43049A1F-A890-4EDB-8B4C-5FE2AC43E08C}" srcOrd="1" destOrd="0" presId="urn:microsoft.com/office/officeart/2018/2/layout/IconVerticalSolidList"/>
    <dgm:cxn modelId="{4AFB185A-CD43-4449-9245-3790F05633C4}" type="presParOf" srcId="{65C52B63-854D-4F83-B86F-A040384E0027}" destId="{6DE3B4F2-979C-41B8-93FC-8F38688D7285}" srcOrd="2" destOrd="0" presId="urn:microsoft.com/office/officeart/2018/2/layout/IconVerticalSolidList"/>
    <dgm:cxn modelId="{63C54C01-D36D-41B0-AB89-C24709AC2CB5}" type="presParOf" srcId="{65C52B63-854D-4F83-B86F-A040384E0027}" destId="{D985E52A-64F3-4DC9-BCC6-CC56BDC122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C74CCF-5EE2-48C7-A2EF-5ADC99A0B36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D129312-83F8-4924-B471-43B089841213}">
      <dgm:prSet/>
      <dgm:spPr/>
      <dgm:t>
        <a:bodyPr/>
        <a:lstStyle/>
        <a:p>
          <a:r>
            <a:rPr lang="cs-CZ"/>
            <a:t>Snížení tempa růstu světové populace</a:t>
          </a:r>
          <a:endParaRPr lang="en-US"/>
        </a:p>
      </dgm:t>
    </dgm:pt>
    <dgm:pt modelId="{33D88892-9832-4F72-ADBD-66E347446343}" type="parTrans" cxnId="{6F41CA1E-2277-4EE8-9FC5-1F5B06CEC615}">
      <dgm:prSet/>
      <dgm:spPr/>
      <dgm:t>
        <a:bodyPr/>
        <a:lstStyle/>
        <a:p>
          <a:endParaRPr lang="en-US"/>
        </a:p>
      </dgm:t>
    </dgm:pt>
    <dgm:pt modelId="{CE6F9174-E132-4EFA-8903-90CE4919FBDA}" type="sibTrans" cxnId="{6F41CA1E-2277-4EE8-9FC5-1F5B06CEC615}">
      <dgm:prSet/>
      <dgm:spPr/>
      <dgm:t>
        <a:bodyPr/>
        <a:lstStyle/>
        <a:p>
          <a:endParaRPr lang="en-US"/>
        </a:p>
      </dgm:t>
    </dgm:pt>
    <dgm:pt modelId="{4AF7B4AB-5555-4D1B-BEFA-76FBE9C8AD76}">
      <dgm:prSet/>
      <dgm:spPr/>
      <dgm:t>
        <a:bodyPr/>
        <a:lstStyle/>
        <a:p>
          <a:r>
            <a:rPr lang="cs-CZ"/>
            <a:t>Rovnoměrnější rozdělení potravin ve světě</a:t>
          </a:r>
          <a:endParaRPr lang="en-US"/>
        </a:p>
      </dgm:t>
    </dgm:pt>
    <dgm:pt modelId="{638620AA-BABD-42FC-BEF0-329D1D148336}" type="parTrans" cxnId="{90A082A2-985B-47E7-8532-D7EAE8BC28A0}">
      <dgm:prSet/>
      <dgm:spPr/>
      <dgm:t>
        <a:bodyPr/>
        <a:lstStyle/>
        <a:p>
          <a:endParaRPr lang="en-US"/>
        </a:p>
      </dgm:t>
    </dgm:pt>
    <dgm:pt modelId="{3C5C1B65-B5FC-4DF0-91A9-84992E4C4AFB}" type="sibTrans" cxnId="{90A082A2-985B-47E7-8532-D7EAE8BC28A0}">
      <dgm:prSet/>
      <dgm:spPr/>
      <dgm:t>
        <a:bodyPr/>
        <a:lstStyle/>
        <a:p>
          <a:endParaRPr lang="en-US"/>
        </a:p>
      </dgm:t>
    </dgm:pt>
    <dgm:pt modelId="{EE135DDD-F71D-4774-A165-72993C4762A5}">
      <dgm:prSet/>
      <dgm:spPr/>
      <dgm:t>
        <a:bodyPr/>
        <a:lstStyle/>
        <a:p>
          <a:r>
            <a:rPr lang="cs-CZ"/>
            <a:t>Zvýšení objemu zemědělské výroby a výroby potravin (hl. v rozvojových zemích)</a:t>
          </a:r>
          <a:endParaRPr lang="en-US"/>
        </a:p>
      </dgm:t>
    </dgm:pt>
    <dgm:pt modelId="{B2685E78-515E-4713-85EC-1A8A785207C5}" type="parTrans" cxnId="{E86E9469-792D-4AD3-82E0-6D2278CC814B}">
      <dgm:prSet/>
      <dgm:spPr/>
      <dgm:t>
        <a:bodyPr/>
        <a:lstStyle/>
        <a:p>
          <a:endParaRPr lang="en-US"/>
        </a:p>
      </dgm:t>
    </dgm:pt>
    <dgm:pt modelId="{CB5227D3-CA8D-45F3-9A6D-E0B9698B71CC}" type="sibTrans" cxnId="{E86E9469-792D-4AD3-82E0-6D2278CC814B}">
      <dgm:prSet/>
      <dgm:spPr/>
      <dgm:t>
        <a:bodyPr/>
        <a:lstStyle/>
        <a:p>
          <a:endParaRPr lang="en-US"/>
        </a:p>
      </dgm:t>
    </dgm:pt>
    <dgm:pt modelId="{6A06983E-40DF-4BD1-871D-86FFFC44DC37}">
      <dgm:prSet/>
      <dgm:spPr/>
      <dgm:t>
        <a:bodyPr/>
        <a:lstStyle/>
        <a:p>
          <a:r>
            <a:rPr lang="cs-CZ"/>
            <a:t>Snížení ztrát a racionálnější hospodaření s potravinami ve všech stádiích výroby a spotřeby</a:t>
          </a:r>
          <a:endParaRPr lang="en-US"/>
        </a:p>
      </dgm:t>
    </dgm:pt>
    <dgm:pt modelId="{3637C3DB-8911-4223-AED5-7D3099136354}" type="parTrans" cxnId="{7CDAD00E-558F-403F-AA3B-AF7757669156}">
      <dgm:prSet/>
      <dgm:spPr/>
      <dgm:t>
        <a:bodyPr/>
        <a:lstStyle/>
        <a:p>
          <a:endParaRPr lang="en-US"/>
        </a:p>
      </dgm:t>
    </dgm:pt>
    <dgm:pt modelId="{432EAB08-2BBE-4E03-A75B-E8FC8400DAE0}" type="sibTrans" cxnId="{7CDAD00E-558F-403F-AA3B-AF7757669156}">
      <dgm:prSet/>
      <dgm:spPr/>
      <dgm:t>
        <a:bodyPr/>
        <a:lstStyle/>
        <a:p>
          <a:endParaRPr lang="en-US"/>
        </a:p>
      </dgm:t>
    </dgm:pt>
    <dgm:pt modelId="{0ADBE190-16B0-4387-B891-3A6084BEB86D}" type="pres">
      <dgm:prSet presAssocID="{FEC74CCF-5EE2-48C7-A2EF-5ADC99A0B366}" presName="root" presStyleCnt="0">
        <dgm:presLayoutVars>
          <dgm:dir/>
          <dgm:resizeHandles val="exact"/>
        </dgm:presLayoutVars>
      </dgm:prSet>
      <dgm:spPr/>
    </dgm:pt>
    <dgm:pt modelId="{93465DA7-A4F3-4F98-B71A-5A6267EC0B2B}" type="pres">
      <dgm:prSet presAssocID="{ED129312-83F8-4924-B471-43B089841213}" presName="compNode" presStyleCnt="0"/>
      <dgm:spPr/>
    </dgm:pt>
    <dgm:pt modelId="{E461FF01-D9CB-44D0-94AA-5DCAA9702034}" type="pres">
      <dgm:prSet presAssocID="{ED129312-83F8-4924-B471-43B089841213}" presName="bgRect" presStyleLbl="bgShp" presStyleIdx="0" presStyleCnt="4"/>
      <dgm:spPr/>
    </dgm:pt>
    <dgm:pt modelId="{ACD38477-1BE0-4A61-93F9-D1283C6676FE}" type="pres">
      <dgm:prSet presAssocID="{ED129312-83F8-4924-B471-43B08984121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E1A86FDB-83F1-4B70-8FDC-BE2A4B69B766}" type="pres">
      <dgm:prSet presAssocID="{ED129312-83F8-4924-B471-43B089841213}" presName="spaceRect" presStyleCnt="0"/>
      <dgm:spPr/>
    </dgm:pt>
    <dgm:pt modelId="{2D821D9B-CC04-47CD-AAF9-B7EF8B8012E8}" type="pres">
      <dgm:prSet presAssocID="{ED129312-83F8-4924-B471-43B089841213}" presName="parTx" presStyleLbl="revTx" presStyleIdx="0" presStyleCnt="4">
        <dgm:presLayoutVars>
          <dgm:chMax val="0"/>
          <dgm:chPref val="0"/>
        </dgm:presLayoutVars>
      </dgm:prSet>
      <dgm:spPr/>
    </dgm:pt>
    <dgm:pt modelId="{6F48B25A-031D-4A90-B216-A9D1BF398DB1}" type="pres">
      <dgm:prSet presAssocID="{CE6F9174-E132-4EFA-8903-90CE4919FBDA}" presName="sibTrans" presStyleCnt="0"/>
      <dgm:spPr/>
    </dgm:pt>
    <dgm:pt modelId="{F21F6DF0-06AB-4C7C-88B4-FE2D0460A403}" type="pres">
      <dgm:prSet presAssocID="{4AF7B4AB-5555-4D1B-BEFA-76FBE9C8AD76}" presName="compNode" presStyleCnt="0"/>
      <dgm:spPr/>
    </dgm:pt>
    <dgm:pt modelId="{E7F32476-0130-45EF-861C-0C9EDECF6260}" type="pres">
      <dgm:prSet presAssocID="{4AF7B4AB-5555-4D1B-BEFA-76FBE9C8AD76}" presName="bgRect" presStyleLbl="bgShp" presStyleIdx="1" presStyleCnt="4"/>
      <dgm:spPr/>
    </dgm:pt>
    <dgm:pt modelId="{18BB31D3-803E-40C4-8A39-EF58314AE380}" type="pres">
      <dgm:prSet presAssocID="{4AF7B4AB-5555-4D1B-BEFA-76FBE9C8AD7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4567794C-4E31-46FC-8770-6EB6F0DD829C}" type="pres">
      <dgm:prSet presAssocID="{4AF7B4AB-5555-4D1B-BEFA-76FBE9C8AD76}" presName="spaceRect" presStyleCnt="0"/>
      <dgm:spPr/>
    </dgm:pt>
    <dgm:pt modelId="{6A306399-F44E-4FF1-A993-5430BF77C47F}" type="pres">
      <dgm:prSet presAssocID="{4AF7B4AB-5555-4D1B-BEFA-76FBE9C8AD76}" presName="parTx" presStyleLbl="revTx" presStyleIdx="1" presStyleCnt="4">
        <dgm:presLayoutVars>
          <dgm:chMax val="0"/>
          <dgm:chPref val="0"/>
        </dgm:presLayoutVars>
      </dgm:prSet>
      <dgm:spPr/>
    </dgm:pt>
    <dgm:pt modelId="{AA9F0371-0789-4719-8224-7E16BB95228F}" type="pres">
      <dgm:prSet presAssocID="{3C5C1B65-B5FC-4DF0-91A9-84992E4C4AFB}" presName="sibTrans" presStyleCnt="0"/>
      <dgm:spPr/>
    </dgm:pt>
    <dgm:pt modelId="{616A2B1E-8279-4403-B451-1F36CFE2F1E1}" type="pres">
      <dgm:prSet presAssocID="{EE135DDD-F71D-4774-A165-72993C4762A5}" presName="compNode" presStyleCnt="0"/>
      <dgm:spPr/>
    </dgm:pt>
    <dgm:pt modelId="{7EB465F9-9DBE-4557-B742-E353FBFD6954}" type="pres">
      <dgm:prSet presAssocID="{EE135DDD-F71D-4774-A165-72993C4762A5}" presName="bgRect" presStyleLbl="bgShp" presStyleIdx="2" presStyleCnt="4"/>
      <dgm:spPr/>
    </dgm:pt>
    <dgm:pt modelId="{5BFA2CA4-4816-4171-9CCF-B0EC1EB501C5}" type="pres">
      <dgm:prSet presAssocID="{EE135DDD-F71D-4774-A165-72993C4762A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rse"/>
        </a:ext>
      </dgm:extLst>
    </dgm:pt>
    <dgm:pt modelId="{4BCE192C-7EE3-4675-AA27-C26E2001FC18}" type="pres">
      <dgm:prSet presAssocID="{EE135DDD-F71D-4774-A165-72993C4762A5}" presName="spaceRect" presStyleCnt="0"/>
      <dgm:spPr/>
    </dgm:pt>
    <dgm:pt modelId="{FBF30AB0-A8C0-41AB-A28B-B61BB94093CA}" type="pres">
      <dgm:prSet presAssocID="{EE135DDD-F71D-4774-A165-72993C4762A5}" presName="parTx" presStyleLbl="revTx" presStyleIdx="2" presStyleCnt="4">
        <dgm:presLayoutVars>
          <dgm:chMax val="0"/>
          <dgm:chPref val="0"/>
        </dgm:presLayoutVars>
      </dgm:prSet>
      <dgm:spPr/>
    </dgm:pt>
    <dgm:pt modelId="{9830EF83-9321-4497-BC40-67F87BD68282}" type="pres">
      <dgm:prSet presAssocID="{CB5227D3-CA8D-45F3-9A6D-E0B9698B71CC}" presName="sibTrans" presStyleCnt="0"/>
      <dgm:spPr/>
    </dgm:pt>
    <dgm:pt modelId="{25EB88E2-AEE2-4A84-8D60-37EA7312D6CA}" type="pres">
      <dgm:prSet presAssocID="{6A06983E-40DF-4BD1-871D-86FFFC44DC37}" presName="compNode" presStyleCnt="0"/>
      <dgm:spPr/>
    </dgm:pt>
    <dgm:pt modelId="{2260A1E9-463B-4C54-9145-60544ECB0B98}" type="pres">
      <dgm:prSet presAssocID="{6A06983E-40DF-4BD1-871D-86FFFC44DC37}" presName="bgRect" presStyleLbl="bgShp" presStyleIdx="3" presStyleCnt="4"/>
      <dgm:spPr/>
    </dgm:pt>
    <dgm:pt modelId="{B10D2BCC-2732-4887-A5B1-251EE7A3ABA9}" type="pres">
      <dgm:prSet presAssocID="{6A06983E-40DF-4BD1-871D-86FFFC44DC3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9038B6D1-0928-4E9D-8DE3-16DFB018CD35}" type="pres">
      <dgm:prSet presAssocID="{6A06983E-40DF-4BD1-871D-86FFFC44DC37}" presName="spaceRect" presStyleCnt="0"/>
      <dgm:spPr/>
    </dgm:pt>
    <dgm:pt modelId="{CF265DBA-30E0-49EA-877C-C287D20BD9FD}" type="pres">
      <dgm:prSet presAssocID="{6A06983E-40DF-4BD1-871D-86FFFC44DC3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CDAD00E-558F-403F-AA3B-AF7757669156}" srcId="{FEC74CCF-5EE2-48C7-A2EF-5ADC99A0B366}" destId="{6A06983E-40DF-4BD1-871D-86FFFC44DC37}" srcOrd="3" destOrd="0" parTransId="{3637C3DB-8911-4223-AED5-7D3099136354}" sibTransId="{432EAB08-2BBE-4E03-A75B-E8FC8400DAE0}"/>
    <dgm:cxn modelId="{6F41CA1E-2277-4EE8-9FC5-1F5B06CEC615}" srcId="{FEC74CCF-5EE2-48C7-A2EF-5ADC99A0B366}" destId="{ED129312-83F8-4924-B471-43B089841213}" srcOrd="0" destOrd="0" parTransId="{33D88892-9832-4F72-ADBD-66E347446343}" sibTransId="{CE6F9174-E132-4EFA-8903-90CE4919FBDA}"/>
    <dgm:cxn modelId="{BFDFC833-BCE2-4FBC-8FC1-2AC0505BC332}" type="presOf" srcId="{6A06983E-40DF-4BD1-871D-86FFFC44DC37}" destId="{CF265DBA-30E0-49EA-877C-C287D20BD9FD}" srcOrd="0" destOrd="0" presId="urn:microsoft.com/office/officeart/2018/2/layout/IconVerticalSolidList"/>
    <dgm:cxn modelId="{E86E9469-792D-4AD3-82E0-6D2278CC814B}" srcId="{FEC74CCF-5EE2-48C7-A2EF-5ADC99A0B366}" destId="{EE135DDD-F71D-4774-A165-72993C4762A5}" srcOrd="2" destOrd="0" parTransId="{B2685E78-515E-4713-85EC-1A8A785207C5}" sibTransId="{CB5227D3-CA8D-45F3-9A6D-E0B9698B71CC}"/>
    <dgm:cxn modelId="{A9819756-BB9D-4269-82E2-0367051B8D96}" type="presOf" srcId="{4AF7B4AB-5555-4D1B-BEFA-76FBE9C8AD76}" destId="{6A306399-F44E-4FF1-A993-5430BF77C47F}" srcOrd="0" destOrd="0" presId="urn:microsoft.com/office/officeart/2018/2/layout/IconVerticalSolidList"/>
    <dgm:cxn modelId="{67B2CB76-934D-42F4-A048-D8E6949936A5}" type="presOf" srcId="{ED129312-83F8-4924-B471-43B089841213}" destId="{2D821D9B-CC04-47CD-AAF9-B7EF8B8012E8}" srcOrd="0" destOrd="0" presId="urn:microsoft.com/office/officeart/2018/2/layout/IconVerticalSolidList"/>
    <dgm:cxn modelId="{90A082A2-985B-47E7-8532-D7EAE8BC28A0}" srcId="{FEC74CCF-5EE2-48C7-A2EF-5ADC99A0B366}" destId="{4AF7B4AB-5555-4D1B-BEFA-76FBE9C8AD76}" srcOrd="1" destOrd="0" parTransId="{638620AA-BABD-42FC-BEF0-329D1D148336}" sibTransId="{3C5C1B65-B5FC-4DF0-91A9-84992E4C4AFB}"/>
    <dgm:cxn modelId="{588DBDC3-F859-4C65-BC7B-C094D069E3C1}" type="presOf" srcId="{FEC74CCF-5EE2-48C7-A2EF-5ADC99A0B366}" destId="{0ADBE190-16B0-4387-B891-3A6084BEB86D}" srcOrd="0" destOrd="0" presId="urn:microsoft.com/office/officeart/2018/2/layout/IconVerticalSolidList"/>
    <dgm:cxn modelId="{D94DDDFF-D897-4F05-87D6-8BD01F141CA0}" type="presOf" srcId="{EE135DDD-F71D-4774-A165-72993C4762A5}" destId="{FBF30AB0-A8C0-41AB-A28B-B61BB94093CA}" srcOrd="0" destOrd="0" presId="urn:microsoft.com/office/officeart/2018/2/layout/IconVerticalSolidList"/>
    <dgm:cxn modelId="{DD82245A-A004-4131-920A-84E98F0D0BE1}" type="presParOf" srcId="{0ADBE190-16B0-4387-B891-3A6084BEB86D}" destId="{93465DA7-A4F3-4F98-B71A-5A6267EC0B2B}" srcOrd="0" destOrd="0" presId="urn:microsoft.com/office/officeart/2018/2/layout/IconVerticalSolidList"/>
    <dgm:cxn modelId="{742A742D-A8F2-424B-A9C2-BB0CC41A28A5}" type="presParOf" srcId="{93465DA7-A4F3-4F98-B71A-5A6267EC0B2B}" destId="{E461FF01-D9CB-44D0-94AA-5DCAA9702034}" srcOrd="0" destOrd="0" presId="urn:microsoft.com/office/officeart/2018/2/layout/IconVerticalSolidList"/>
    <dgm:cxn modelId="{5735B1BD-EF5A-49C1-A881-5A44AEB2310F}" type="presParOf" srcId="{93465DA7-A4F3-4F98-B71A-5A6267EC0B2B}" destId="{ACD38477-1BE0-4A61-93F9-D1283C6676FE}" srcOrd="1" destOrd="0" presId="urn:microsoft.com/office/officeart/2018/2/layout/IconVerticalSolidList"/>
    <dgm:cxn modelId="{3791A8A4-AF8E-4868-A6D1-53857FE2DD24}" type="presParOf" srcId="{93465DA7-A4F3-4F98-B71A-5A6267EC0B2B}" destId="{E1A86FDB-83F1-4B70-8FDC-BE2A4B69B766}" srcOrd="2" destOrd="0" presId="urn:microsoft.com/office/officeart/2018/2/layout/IconVerticalSolidList"/>
    <dgm:cxn modelId="{DB721A0B-67DB-4EC2-A8BF-82BD0ED32CE1}" type="presParOf" srcId="{93465DA7-A4F3-4F98-B71A-5A6267EC0B2B}" destId="{2D821D9B-CC04-47CD-AAF9-B7EF8B8012E8}" srcOrd="3" destOrd="0" presId="urn:microsoft.com/office/officeart/2018/2/layout/IconVerticalSolidList"/>
    <dgm:cxn modelId="{17ED4983-7104-4B1F-A392-F27E8106746A}" type="presParOf" srcId="{0ADBE190-16B0-4387-B891-3A6084BEB86D}" destId="{6F48B25A-031D-4A90-B216-A9D1BF398DB1}" srcOrd="1" destOrd="0" presId="urn:microsoft.com/office/officeart/2018/2/layout/IconVerticalSolidList"/>
    <dgm:cxn modelId="{1CACC6A8-261A-44AC-ABD5-C8AD6716D03A}" type="presParOf" srcId="{0ADBE190-16B0-4387-B891-3A6084BEB86D}" destId="{F21F6DF0-06AB-4C7C-88B4-FE2D0460A403}" srcOrd="2" destOrd="0" presId="urn:microsoft.com/office/officeart/2018/2/layout/IconVerticalSolidList"/>
    <dgm:cxn modelId="{B301604B-C97D-494D-9DE5-3A05C1C958E8}" type="presParOf" srcId="{F21F6DF0-06AB-4C7C-88B4-FE2D0460A403}" destId="{E7F32476-0130-45EF-861C-0C9EDECF6260}" srcOrd="0" destOrd="0" presId="urn:microsoft.com/office/officeart/2018/2/layout/IconVerticalSolidList"/>
    <dgm:cxn modelId="{D49183E0-AA63-42DA-BDBB-97E6CC38E1AA}" type="presParOf" srcId="{F21F6DF0-06AB-4C7C-88B4-FE2D0460A403}" destId="{18BB31D3-803E-40C4-8A39-EF58314AE380}" srcOrd="1" destOrd="0" presId="urn:microsoft.com/office/officeart/2018/2/layout/IconVerticalSolidList"/>
    <dgm:cxn modelId="{6004278D-1812-42D3-A912-DAF8D14DA535}" type="presParOf" srcId="{F21F6DF0-06AB-4C7C-88B4-FE2D0460A403}" destId="{4567794C-4E31-46FC-8770-6EB6F0DD829C}" srcOrd="2" destOrd="0" presId="urn:microsoft.com/office/officeart/2018/2/layout/IconVerticalSolidList"/>
    <dgm:cxn modelId="{93488110-7FBF-4D37-AA84-C637943BB149}" type="presParOf" srcId="{F21F6DF0-06AB-4C7C-88B4-FE2D0460A403}" destId="{6A306399-F44E-4FF1-A993-5430BF77C47F}" srcOrd="3" destOrd="0" presId="urn:microsoft.com/office/officeart/2018/2/layout/IconVerticalSolidList"/>
    <dgm:cxn modelId="{2BFC3495-BDB2-4F09-8943-19B7ED1255F1}" type="presParOf" srcId="{0ADBE190-16B0-4387-B891-3A6084BEB86D}" destId="{AA9F0371-0789-4719-8224-7E16BB95228F}" srcOrd="3" destOrd="0" presId="urn:microsoft.com/office/officeart/2018/2/layout/IconVerticalSolidList"/>
    <dgm:cxn modelId="{2A193BA1-52A0-4CF8-8536-AF76D00EEDC7}" type="presParOf" srcId="{0ADBE190-16B0-4387-B891-3A6084BEB86D}" destId="{616A2B1E-8279-4403-B451-1F36CFE2F1E1}" srcOrd="4" destOrd="0" presId="urn:microsoft.com/office/officeart/2018/2/layout/IconVerticalSolidList"/>
    <dgm:cxn modelId="{31ED3F1C-2779-40EA-B6FA-AB228D4DD74C}" type="presParOf" srcId="{616A2B1E-8279-4403-B451-1F36CFE2F1E1}" destId="{7EB465F9-9DBE-4557-B742-E353FBFD6954}" srcOrd="0" destOrd="0" presId="urn:microsoft.com/office/officeart/2018/2/layout/IconVerticalSolidList"/>
    <dgm:cxn modelId="{C40864F6-4163-4ABC-8083-17FE67CBF50D}" type="presParOf" srcId="{616A2B1E-8279-4403-B451-1F36CFE2F1E1}" destId="{5BFA2CA4-4816-4171-9CCF-B0EC1EB501C5}" srcOrd="1" destOrd="0" presId="urn:microsoft.com/office/officeart/2018/2/layout/IconVerticalSolidList"/>
    <dgm:cxn modelId="{9D2F14FF-1D4A-42F3-9A10-57839179A8F5}" type="presParOf" srcId="{616A2B1E-8279-4403-B451-1F36CFE2F1E1}" destId="{4BCE192C-7EE3-4675-AA27-C26E2001FC18}" srcOrd="2" destOrd="0" presId="urn:microsoft.com/office/officeart/2018/2/layout/IconVerticalSolidList"/>
    <dgm:cxn modelId="{161979FF-0AB7-476A-8BD5-B956649601B4}" type="presParOf" srcId="{616A2B1E-8279-4403-B451-1F36CFE2F1E1}" destId="{FBF30AB0-A8C0-41AB-A28B-B61BB94093CA}" srcOrd="3" destOrd="0" presId="urn:microsoft.com/office/officeart/2018/2/layout/IconVerticalSolidList"/>
    <dgm:cxn modelId="{9BBA77C1-F312-436D-B77D-056DE2F52B92}" type="presParOf" srcId="{0ADBE190-16B0-4387-B891-3A6084BEB86D}" destId="{9830EF83-9321-4497-BC40-67F87BD68282}" srcOrd="5" destOrd="0" presId="urn:microsoft.com/office/officeart/2018/2/layout/IconVerticalSolidList"/>
    <dgm:cxn modelId="{8D5E4868-879A-4CF0-8273-5117CDA850EF}" type="presParOf" srcId="{0ADBE190-16B0-4387-B891-3A6084BEB86D}" destId="{25EB88E2-AEE2-4A84-8D60-37EA7312D6CA}" srcOrd="6" destOrd="0" presId="urn:microsoft.com/office/officeart/2018/2/layout/IconVerticalSolidList"/>
    <dgm:cxn modelId="{864CA5CF-0F81-484A-A90C-D4488BE74DCD}" type="presParOf" srcId="{25EB88E2-AEE2-4A84-8D60-37EA7312D6CA}" destId="{2260A1E9-463B-4C54-9145-60544ECB0B98}" srcOrd="0" destOrd="0" presId="urn:microsoft.com/office/officeart/2018/2/layout/IconVerticalSolidList"/>
    <dgm:cxn modelId="{11ECBE38-C451-4DF8-9E82-2FE733410218}" type="presParOf" srcId="{25EB88E2-AEE2-4A84-8D60-37EA7312D6CA}" destId="{B10D2BCC-2732-4887-A5B1-251EE7A3ABA9}" srcOrd="1" destOrd="0" presId="urn:microsoft.com/office/officeart/2018/2/layout/IconVerticalSolidList"/>
    <dgm:cxn modelId="{F5E54ACC-A670-469B-B518-9B38C1F26585}" type="presParOf" srcId="{25EB88E2-AEE2-4A84-8D60-37EA7312D6CA}" destId="{9038B6D1-0928-4E9D-8DE3-16DFB018CD35}" srcOrd="2" destOrd="0" presId="urn:microsoft.com/office/officeart/2018/2/layout/IconVerticalSolidList"/>
    <dgm:cxn modelId="{02FCD25B-AE36-4AE2-8BAD-6812A10852AB}" type="presParOf" srcId="{25EB88E2-AEE2-4A84-8D60-37EA7312D6CA}" destId="{CF265DBA-30E0-49EA-877C-C287D20BD9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7636F9-7FAE-47E5-9EEA-9DC0DC6736C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EA973F-7FAC-490C-9C88-1882B078D5A8}">
      <dgm:prSet/>
      <dgm:spPr/>
      <dgm:t>
        <a:bodyPr/>
        <a:lstStyle/>
        <a:p>
          <a:r>
            <a:rPr lang="cs-CZ" b="1"/>
            <a:t>1. cesta agrotechnických opatření</a:t>
          </a:r>
          <a:endParaRPr lang="en-US"/>
        </a:p>
      </dgm:t>
    </dgm:pt>
    <dgm:pt modelId="{92FABA12-182B-44D6-922C-EF02F1EAE042}" type="parTrans" cxnId="{27DB6FDF-8976-435B-BFC0-F336CB4C6212}">
      <dgm:prSet/>
      <dgm:spPr/>
      <dgm:t>
        <a:bodyPr/>
        <a:lstStyle/>
        <a:p>
          <a:endParaRPr lang="en-US"/>
        </a:p>
      </dgm:t>
    </dgm:pt>
    <dgm:pt modelId="{776E90F6-5F85-4723-A58C-73BF7385BFD0}" type="sibTrans" cxnId="{27DB6FDF-8976-435B-BFC0-F336CB4C6212}">
      <dgm:prSet/>
      <dgm:spPr/>
      <dgm:t>
        <a:bodyPr/>
        <a:lstStyle/>
        <a:p>
          <a:endParaRPr lang="en-US"/>
        </a:p>
      </dgm:t>
    </dgm:pt>
    <dgm:pt modelId="{113D158D-9CA7-453D-AF8D-5539D68350A4}">
      <dgm:prSet/>
      <dgm:spPr/>
      <dgm:t>
        <a:bodyPr/>
        <a:lstStyle/>
        <a:p>
          <a:r>
            <a:rPr lang="cs-CZ"/>
            <a:t>Boj proti erozi a vyčerpávání půd</a:t>
          </a:r>
          <a:endParaRPr lang="en-US"/>
        </a:p>
      </dgm:t>
    </dgm:pt>
    <dgm:pt modelId="{0BF1CCD9-17C4-47D8-BD6B-095FB3012471}" type="parTrans" cxnId="{D5538B00-464E-49B8-9C42-7F22BE44CAE3}">
      <dgm:prSet/>
      <dgm:spPr/>
      <dgm:t>
        <a:bodyPr/>
        <a:lstStyle/>
        <a:p>
          <a:endParaRPr lang="en-US"/>
        </a:p>
      </dgm:t>
    </dgm:pt>
    <dgm:pt modelId="{01FDD1B4-C0E9-45DF-970D-11C7366DD31E}" type="sibTrans" cxnId="{D5538B00-464E-49B8-9C42-7F22BE44CAE3}">
      <dgm:prSet/>
      <dgm:spPr/>
      <dgm:t>
        <a:bodyPr/>
        <a:lstStyle/>
        <a:p>
          <a:endParaRPr lang="en-US"/>
        </a:p>
      </dgm:t>
    </dgm:pt>
    <dgm:pt modelId="{06C8E1BC-E29D-4F46-B9AB-F8DC90A93F20}">
      <dgm:prSet/>
      <dgm:spPr/>
      <dgm:t>
        <a:bodyPr/>
        <a:lstStyle/>
        <a:p>
          <a:r>
            <a:rPr lang="cs-CZ"/>
            <a:t>Lepší využití vody</a:t>
          </a:r>
          <a:endParaRPr lang="en-US"/>
        </a:p>
      </dgm:t>
    </dgm:pt>
    <dgm:pt modelId="{BA4E96F3-A214-4CC0-91C4-1C93C45FDD1E}" type="parTrans" cxnId="{6A1570D3-0419-4556-82BE-4012D72AAE4F}">
      <dgm:prSet/>
      <dgm:spPr/>
      <dgm:t>
        <a:bodyPr/>
        <a:lstStyle/>
        <a:p>
          <a:endParaRPr lang="en-US"/>
        </a:p>
      </dgm:t>
    </dgm:pt>
    <dgm:pt modelId="{305D0427-DBE1-499A-B854-659AF255E71B}" type="sibTrans" cxnId="{6A1570D3-0419-4556-82BE-4012D72AAE4F}">
      <dgm:prSet/>
      <dgm:spPr/>
      <dgm:t>
        <a:bodyPr/>
        <a:lstStyle/>
        <a:p>
          <a:endParaRPr lang="en-US"/>
        </a:p>
      </dgm:t>
    </dgm:pt>
    <dgm:pt modelId="{F9AB6CF6-3963-442E-B6C8-B6FA58021A8F}">
      <dgm:prSet/>
      <dgm:spPr/>
      <dgm:t>
        <a:bodyPr/>
        <a:lstStyle/>
        <a:p>
          <a:r>
            <a:rPr lang="cs-CZ"/>
            <a:t>Rozšiřování obdělávaných ploch</a:t>
          </a:r>
          <a:endParaRPr lang="en-US"/>
        </a:p>
      </dgm:t>
    </dgm:pt>
    <dgm:pt modelId="{3BF5ED41-0D6D-43CD-90DA-DDF9BD2DB7E3}" type="parTrans" cxnId="{1F7C4425-16B2-46BD-A8CA-D26B861C62C2}">
      <dgm:prSet/>
      <dgm:spPr/>
      <dgm:t>
        <a:bodyPr/>
        <a:lstStyle/>
        <a:p>
          <a:endParaRPr lang="en-US"/>
        </a:p>
      </dgm:t>
    </dgm:pt>
    <dgm:pt modelId="{294F3788-992E-4AC0-8D81-B899BBCFE782}" type="sibTrans" cxnId="{1F7C4425-16B2-46BD-A8CA-D26B861C62C2}">
      <dgm:prSet/>
      <dgm:spPr/>
      <dgm:t>
        <a:bodyPr/>
        <a:lstStyle/>
        <a:p>
          <a:endParaRPr lang="en-US"/>
        </a:p>
      </dgm:t>
    </dgm:pt>
    <dgm:pt modelId="{8FF16337-64BF-43C5-AE09-B069FFB8B5D9}">
      <dgm:prSet/>
      <dgm:spPr/>
      <dgm:t>
        <a:bodyPr/>
        <a:lstStyle/>
        <a:p>
          <a:r>
            <a:rPr lang="cs-CZ"/>
            <a:t>Obnova suchých oblastí</a:t>
          </a:r>
          <a:endParaRPr lang="en-US"/>
        </a:p>
      </dgm:t>
    </dgm:pt>
    <dgm:pt modelId="{1DCB6018-A2F3-45A2-98D6-8E72DE13330D}" type="parTrans" cxnId="{611E306E-0B20-4424-95F6-60F164A34EE8}">
      <dgm:prSet/>
      <dgm:spPr/>
      <dgm:t>
        <a:bodyPr/>
        <a:lstStyle/>
        <a:p>
          <a:endParaRPr lang="en-US"/>
        </a:p>
      </dgm:t>
    </dgm:pt>
    <dgm:pt modelId="{CDF4ABC3-AA80-49D7-9D30-51D66FE1B20C}" type="sibTrans" cxnId="{611E306E-0B20-4424-95F6-60F164A34EE8}">
      <dgm:prSet/>
      <dgm:spPr/>
      <dgm:t>
        <a:bodyPr/>
        <a:lstStyle/>
        <a:p>
          <a:endParaRPr lang="en-US"/>
        </a:p>
      </dgm:t>
    </dgm:pt>
    <dgm:pt modelId="{34838F11-8799-4578-88DB-D5CDAB91100F}">
      <dgm:prSet/>
      <dgm:spPr/>
      <dgm:t>
        <a:bodyPr/>
        <a:lstStyle/>
        <a:p>
          <a:r>
            <a:rPr lang="cs-CZ"/>
            <a:t>Boj proti parazitům a škůdcům</a:t>
          </a:r>
          <a:endParaRPr lang="en-US"/>
        </a:p>
      </dgm:t>
    </dgm:pt>
    <dgm:pt modelId="{48724DD9-5ACB-430F-917D-9714ACF62892}" type="parTrans" cxnId="{867D5D3D-6BE3-4B38-9AC4-F70BCF2133FE}">
      <dgm:prSet/>
      <dgm:spPr/>
      <dgm:t>
        <a:bodyPr/>
        <a:lstStyle/>
        <a:p>
          <a:endParaRPr lang="en-US"/>
        </a:p>
      </dgm:t>
    </dgm:pt>
    <dgm:pt modelId="{6DE0AD48-A35B-49CD-8232-F31678703875}" type="sibTrans" cxnId="{867D5D3D-6BE3-4B38-9AC4-F70BCF2133FE}">
      <dgm:prSet/>
      <dgm:spPr/>
      <dgm:t>
        <a:bodyPr/>
        <a:lstStyle/>
        <a:p>
          <a:endParaRPr lang="en-US"/>
        </a:p>
      </dgm:t>
    </dgm:pt>
    <dgm:pt modelId="{0BC5B7FF-76A6-445E-955C-240A56E02E2C}">
      <dgm:prSet/>
      <dgm:spPr/>
      <dgm:t>
        <a:bodyPr/>
        <a:lstStyle/>
        <a:p>
          <a:r>
            <a:rPr lang="cs-CZ" b="1"/>
            <a:t>2.pokrok v zemědělství</a:t>
          </a:r>
          <a:endParaRPr lang="en-US"/>
        </a:p>
      </dgm:t>
    </dgm:pt>
    <dgm:pt modelId="{F655BE74-07C0-486E-A66E-B0D6DA2C8081}" type="parTrans" cxnId="{BA3A819A-A338-44A0-BFCA-839E39FBF01D}">
      <dgm:prSet/>
      <dgm:spPr/>
      <dgm:t>
        <a:bodyPr/>
        <a:lstStyle/>
        <a:p>
          <a:endParaRPr lang="en-US"/>
        </a:p>
      </dgm:t>
    </dgm:pt>
    <dgm:pt modelId="{768335AF-14C4-4BD4-8D5B-EDC6DFD63FA3}" type="sibTrans" cxnId="{BA3A819A-A338-44A0-BFCA-839E39FBF01D}">
      <dgm:prSet/>
      <dgm:spPr/>
      <dgm:t>
        <a:bodyPr/>
        <a:lstStyle/>
        <a:p>
          <a:endParaRPr lang="en-US"/>
        </a:p>
      </dgm:t>
    </dgm:pt>
    <dgm:pt modelId="{2A983C1D-DF29-43E7-8BB2-F1B029D5FB0B}">
      <dgm:prSet/>
      <dgm:spPr/>
      <dgm:t>
        <a:bodyPr/>
        <a:lstStyle/>
        <a:p>
          <a:r>
            <a:rPr lang="cs-CZ"/>
            <a:t>„zelená revoluce“ – zavádění nových odrůd vhodných do daných podmínek, pokrok ve fyziologii, studium půdy, bio-zemědělství</a:t>
          </a:r>
          <a:endParaRPr lang="en-US"/>
        </a:p>
      </dgm:t>
    </dgm:pt>
    <dgm:pt modelId="{436E8068-68FF-44DB-B472-B656A27B10B2}" type="parTrans" cxnId="{4F94E049-6532-4EEC-98CE-F37AB08AB9BC}">
      <dgm:prSet/>
      <dgm:spPr/>
      <dgm:t>
        <a:bodyPr/>
        <a:lstStyle/>
        <a:p>
          <a:endParaRPr lang="en-US"/>
        </a:p>
      </dgm:t>
    </dgm:pt>
    <dgm:pt modelId="{A216EAF3-FEDF-492C-B241-858D69226C8A}" type="sibTrans" cxnId="{4F94E049-6532-4EEC-98CE-F37AB08AB9BC}">
      <dgm:prSet/>
      <dgm:spPr/>
      <dgm:t>
        <a:bodyPr/>
        <a:lstStyle/>
        <a:p>
          <a:endParaRPr lang="en-US"/>
        </a:p>
      </dgm:t>
    </dgm:pt>
    <dgm:pt modelId="{9A69BD5B-AFB3-45B6-8C86-AA18E259A1F5}">
      <dgm:prSet/>
      <dgm:spPr/>
      <dgm:t>
        <a:bodyPr/>
        <a:lstStyle/>
        <a:p>
          <a:r>
            <a:rPr lang="cs-CZ" b="1"/>
            <a:t>3. lepší využití zdrojů z moří a oceánů</a:t>
          </a:r>
          <a:endParaRPr lang="en-US"/>
        </a:p>
      </dgm:t>
    </dgm:pt>
    <dgm:pt modelId="{D89F84A2-959B-4BC9-AC64-9D86E5C3AA61}" type="parTrans" cxnId="{D066BDCA-AA0C-4099-AB75-98249B7F2A58}">
      <dgm:prSet/>
      <dgm:spPr/>
      <dgm:t>
        <a:bodyPr/>
        <a:lstStyle/>
        <a:p>
          <a:endParaRPr lang="en-US"/>
        </a:p>
      </dgm:t>
    </dgm:pt>
    <dgm:pt modelId="{647C36F1-DC18-4497-B15D-582E3547954B}" type="sibTrans" cxnId="{D066BDCA-AA0C-4099-AB75-98249B7F2A58}">
      <dgm:prSet/>
      <dgm:spPr/>
      <dgm:t>
        <a:bodyPr/>
        <a:lstStyle/>
        <a:p>
          <a:endParaRPr lang="en-US"/>
        </a:p>
      </dgm:t>
    </dgm:pt>
    <dgm:pt modelId="{915C5498-927F-4B74-8633-794644EFE59C}">
      <dgm:prSet/>
      <dgm:spPr/>
      <dgm:t>
        <a:bodyPr/>
        <a:lstStyle/>
        <a:p>
          <a:r>
            <a:rPr lang="cs-CZ"/>
            <a:t>„mořské zemědělství“ – využití planktonu, ryb, fauny z šelfů i hlubších oblastí</a:t>
          </a:r>
          <a:endParaRPr lang="en-US"/>
        </a:p>
      </dgm:t>
    </dgm:pt>
    <dgm:pt modelId="{3033CACA-A3AD-4445-BDCB-9C770B7B7E36}" type="parTrans" cxnId="{6B4A894B-4921-4425-BCE0-294D0C96819B}">
      <dgm:prSet/>
      <dgm:spPr/>
      <dgm:t>
        <a:bodyPr/>
        <a:lstStyle/>
        <a:p>
          <a:endParaRPr lang="en-US"/>
        </a:p>
      </dgm:t>
    </dgm:pt>
    <dgm:pt modelId="{3FB870F0-C1A6-41D6-BA57-43DA97F4EFD9}" type="sibTrans" cxnId="{6B4A894B-4921-4425-BCE0-294D0C96819B}">
      <dgm:prSet/>
      <dgm:spPr/>
      <dgm:t>
        <a:bodyPr/>
        <a:lstStyle/>
        <a:p>
          <a:endParaRPr lang="en-US"/>
        </a:p>
      </dgm:t>
    </dgm:pt>
    <dgm:pt modelId="{6C53D639-16E6-40F8-9C71-DD6B01BF1D3F}">
      <dgm:prSet/>
      <dgm:spPr/>
      <dgm:t>
        <a:bodyPr/>
        <a:lstStyle/>
        <a:p>
          <a:r>
            <a:rPr lang="cs-CZ"/>
            <a:t>„hnojení moře“ – marikultury – využití v Japonsku</a:t>
          </a:r>
          <a:endParaRPr lang="en-US"/>
        </a:p>
      </dgm:t>
    </dgm:pt>
    <dgm:pt modelId="{7ACC580A-7288-4AB2-84EE-EDF4AD8BF7C6}" type="parTrans" cxnId="{F75F25D5-CCB1-42F0-9F95-E1A05AFE47E3}">
      <dgm:prSet/>
      <dgm:spPr/>
      <dgm:t>
        <a:bodyPr/>
        <a:lstStyle/>
        <a:p>
          <a:endParaRPr lang="en-US"/>
        </a:p>
      </dgm:t>
    </dgm:pt>
    <dgm:pt modelId="{D368D789-9D16-4E51-9E0F-A7FF4EB20BBD}" type="sibTrans" cxnId="{F75F25D5-CCB1-42F0-9F95-E1A05AFE47E3}">
      <dgm:prSet/>
      <dgm:spPr/>
      <dgm:t>
        <a:bodyPr/>
        <a:lstStyle/>
        <a:p>
          <a:endParaRPr lang="en-US"/>
        </a:p>
      </dgm:t>
    </dgm:pt>
    <dgm:pt modelId="{72EF1B9C-E6D3-4F16-BA29-61B7EBC14344}">
      <dgm:prSet/>
      <dgm:spPr/>
      <dgm:t>
        <a:bodyPr/>
        <a:lstStyle/>
        <a:p>
          <a:r>
            <a:rPr lang="cs-CZ"/>
            <a:t>Zlepšení organizace lovu ryb ve sladkých vodách</a:t>
          </a:r>
          <a:endParaRPr lang="en-US"/>
        </a:p>
      </dgm:t>
    </dgm:pt>
    <dgm:pt modelId="{93AE2999-455B-4067-8A60-CA650F1E135B}" type="parTrans" cxnId="{69FC0473-018D-4ABF-A4D2-349E03B7EB1A}">
      <dgm:prSet/>
      <dgm:spPr/>
      <dgm:t>
        <a:bodyPr/>
        <a:lstStyle/>
        <a:p>
          <a:endParaRPr lang="en-US"/>
        </a:p>
      </dgm:t>
    </dgm:pt>
    <dgm:pt modelId="{C7890675-FA2C-4F65-8BA0-41468CCF7DEB}" type="sibTrans" cxnId="{69FC0473-018D-4ABF-A4D2-349E03B7EB1A}">
      <dgm:prSet/>
      <dgm:spPr/>
      <dgm:t>
        <a:bodyPr/>
        <a:lstStyle/>
        <a:p>
          <a:endParaRPr lang="en-US"/>
        </a:p>
      </dgm:t>
    </dgm:pt>
    <dgm:pt modelId="{00367FEF-DDC0-4FEB-B18C-388BD1CDB30D}" type="pres">
      <dgm:prSet presAssocID="{FA7636F9-7FAE-47E5-9EEA-9DC0DC6736C8}" presName="linear" presStyleCnt="0">
        <dgm:presLayoutVars>
          <dgm:dir/>
          <dgm:animLvl val="lvl"/>
          <dgm:resizeHandles val="exact"/>
        </dgm:presLayoutVars>
      </dgm:prSet>
      <dgm:spPr/>
    </dgm:pt>
    <dgm:pt modelId="{CCC12B41-24B6-4334-BF7B-1E12FD786147}" type="pres">
      <dgm:prSet presAssocID="{40EA973F-7FAC-490C-9C88-1882B078D5A8}" presName="parentLin" presStyleCnt="0"/>
      <dgm:spPr/>
    </dgm:pt>
    <dgm:pt modelId="{AD2630A1-4359-41FF-A329-443793C16DCE}" type="pres">
      <dgm:prSet presAssocID="{40EA973F-7FAC-490C-9C88-1882B078D5A8}" presName="parentLeftMargin" presStyleLbl="node1" presStyleIdx="0" presStyleCnt="3"/>
      <dgm:spPr/>
    </dgm:pt>
    <dgm:pt modelId="{B5B6FFE6-A554-44FF-8215-D3DD0A893E54}" type="pres">
      <dgm:prSet presAssocID="{40EA973F-7FAC-490C-9C88-1882B078D5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4BD2E3-E145-4106-8576-F85594883B1F}" type="pres">
      <dgm:prSet presAssocID="{40EA973F-7FAC-490C-9C88-1882B078D5A8}" presName="negativeSpace" presStyleCnt="0"/>
      <dgm:spPr/>
    </dgm:pt>
    <dgm:pt modelId="{06DCA8FB-A353-4486-9E8E-E9655720BBDF}" type="pres">
      <dgm:prSet presAssocID="{40EA973F-7FAC-490C-9C88-1882B078D5A8}" presName="childText" presStyleLbl="conFgAcc1" presStyleIdx="0" presStyleCnt="3">
        <dgm:presLayoutVars>
          <dgm:bulletEnabled val="1"/>
        </dgm:presLayoutVars>
      </dgm:prSet>
      <dgm:spPr/>
    </dgm:pt>
    <dgm:pt modelId="{110A8502-D64D-4767-9012-D46E98A02A8A}" type="pres">
      <dgm:prSet presAssocID="{776E90F6-5F85-4723-A58C-73BF7385BFD0}" presName="spaceBetweenRectangles" presStyleCnt="0"/>
      <dgm:spPr/>
    </dgm:pt>
    <dgm:pt modelId="{74E86317-FA6F-4824-84F9-492D94D11F2F}" type="pres">
      <dgm:prSet presAssocID="{0BC5B7FF-76A6-445E-955C-240A56E02E2C}" presName="parentLin" presStyleCnt="0"/>
      <dgm:spPr/>
    </dgm:pt>
    <dgm:pt modelId="{E18653F3-BED3-45C9-ACCD-0A3F249AB088}" type="pres">
      <dgm:prSet presAssocID="{0BC5B7FF-76A6-445E-955C-240A56E02E2C}" presName="parentLeftMargin" presStyleLbl="node1" presStyleIdx="0" presStyleCnt="3"/>
      <dgm:spPr/>
    </dgm:pt>
    <dgm:pt modelId="{B34C9DBB-8744-4183-B3BF-B11D419D477D}" type="pres">
      <dgm:prSet presAssocID="{0BC5B7FF-76A6-445E-955C-240A56E02E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52E257-F2B9-4CD4-9D5E-11C8ECEE0EC0}" type="pres">
      <dgm:prSet presAssocID="{0BC5B7FF-76A6-445E-955C-240A56E02E2C}" presName="negativeSpace" presStyleCnt="0"/>
      <dgm:spPr/>
    </dgm:pt>
    <dgm:pt modelId="{8AB5E4F4-75C8-499A-9577-C05D51F639A0}" type="pres">
      <dgm:prSet presAssocID="{0BC5B7FF-76A6-445E-955C-240A56E02E2C}" presName="childText" presStyleLbl="conFgAcc1" presStyleIdx="1" presStyleCnt="3">
        <dgm:presLayoutVars>
          <dgm:bulletEnabled val="1"/>
        </dgm:presLayoutVars>
      </dgm:prSet>
      <dgm:spPr/>
    </dgm:pt>
    <dgm:pt modelId="{519FA5D4-0335-44BE-8F43-3CA3B3DA2D4B}" type="pres">
      <dgm:prSet presAssocID="{768335AF-14C4-4BD4-8D5B-EDC6DFD63FA3}" presName="spaceBetweenRectangles" presStyleCnt="0"/>
      <dgm:spPr/>
    </dgm:pt>
    <dgm:pt modelId="{38521BF3-3599-4273-B377-8751D1573C60}" type="pres">
      <dgm:prSet presAssocID="{9A69BD5B-AFB3-45B6-8C86-AA18E259A1F5}" presName="parentLin" presStyleCnt="0"/>
      <dgm:spPr/>
    </dgm:pt>
    <dgm:pt modelId="{8AC919E2-23FA-477D-88A3-ADCAB89DFB5A}" type="pres">
      <dgm:prSet presAssocID="{9A69BD5B-AFB3-45B6-8C86-AA18E259A1F5}" presName="parentLeftMargin" presStyleLbl="node1" presStyleIdx="1" presStyleCnt="3"/>
      <dgm:spPr/>
    </dgm:pt>
    <dgm:pt modelId="{DC41102D-11BB-494B-8415-1C5C65805B39}" type="pres">
      <dgm:prSet presAssocID="{9A69BD5B-AFB3-45B6-8C86-AA18E259A1F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0F49A76-D43A-4DCD-A5B3-63A40FC8EA65}" type="pres">
      <dgm:prSet presAssocID="{9A69BD5B-AFB3-45B6-8C86-AA18E259A1F5}" presName="negativeSpace" presStyleCnt="0"/>
      <dgm:spPr/>
    </dgm:pt>
    <dgm:pt modelId="{3591822A-716A-4947-8F3B-AD39D42CB29A}" type="pres">
      <dgm:prSet presAssocID="{9A69BD5B-AFB3-45B6-8C86-AA18E259A1F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5538B00-464E-49B8-9C42-7F22BE44CAE3}" srcId="{40EA973F-7FAC-490C-9C88-1882B078D5A8}" destId="{113D158D-9CA7-453D-AF8D-5539D68350A4}" srcOrd="0" destOrd="0" parTransId="{0BF1CCD9-17C4-47D8-BD6B-095FB3012471}" sibTransId="{01FDD1B4-C0E9-45DF-970D-11C7366DD31E}"/>
    <dgm:cxn modelId="{8F795804-DB13-4854-96CD-A0B0844C0B97}" type="presOf" srcId="{F9AB6CF6-3963-442E-B6C8-B6FA58021A8F}" destId="{06DCA8FB-A353-4486-9E8E-E9655720BBDF}" srcOrd="0" destOrd="2" presId="urn:microsoft.com/office/officeart/2005/8/layout/list1"/>
    <dgm:cxn modelId="{1721840A-91BA-4C48-9B3A-CC09817EEE50}" type="presOf" srcId="{9A69BD5B-AFB3-45B6-8C86-AA18E259A1F5}" destId="{DC41102D-11BB-494B-8415-1C5C65805B39}" srcOrd="1" destOrd="0" presId="urn:microsoft.com/office/officeart/2005/8/layout/list1"/>
    <dgm:cxn modelId="{DB661813-D5E4-48CD-B532-59CFC6333177}" type="presOf" srcId="{40EA973F-7FAC-490C-9C88-1882B078D5A8}" destId="{B5B6FFE6-A554-44FF-8215-D3DD0A893E54}" srcOrd="1" destOrd="0" presId="urn:microsoft.com/office/officeart/2005/8/layout/list1"/>
    <dgm:cxn modelId="{1F7C4425-16B2-46BD-A8CA-D26B861C62C2}" srcId="{40EA973F-7FAC-490C-9C88-1882B078D5A8}" destId="{F9AB6CF6-3963-442E-B6C8-B6FA58021A8F}" srcOrd="2" destOrd="0" parTransId="{3BF5ED41-0D6D-43CD-90DA-DDF9BD2DB7E3}" sibTransId="{294F3788-992E-4AC0-8D81-B899BBCFE782}"/>
    <dgm:cxn modelId="{B090C733-53B8-412D-A8D4-51B1FBF17F9B}" type="presOf" srcId="{8FF16337-64BF-43C5-AE09-B069FFB8B5D9}" destId="{06DCA8FB-A353-4486-9E8E-E9655720BBDF}" srcOrd="0" destOrd="3" presId="urn:microsoft.com/office/officeart/2005/8/layout/list1"/>
    <dgm:cxn modelId="{A540E73C-2162-41F8-8AFC-54202E5E049A}" type="presOf" srcId="{9A69BD5B-AFB3-45B6-8C86-AA18E259A1F5}" destId="{8AC919E2-23FA-477D-88A3-ADCAB89DFB5A}" srcOrd="0" destOrd="0" presId="urn:microsoft.com/office/officeart/2005/8/layout/list1"/>
    <dgm:cxn modelId="{867D5D3D-6BE3-4B38-9AC4-F70BCF2133FE}" srcId="{40EA973F-7FAC-490C-9C88-1882B078D5A8}" destId="{34838F11-8799-4578-88DB-D5CDAB91100F}" srcOrd="4" destOrd="0" parTransId="{48724DD9-5ACB-430F-917D-9714ACF62892}" sibTransId="{6DE0AD48-A35B-49CD-8232-F31678703875}"/>
    <dgm:cxn modelId="{0504753D-50A7-40C1-ADED-22784941D42E}" type="presOf" srcId="{915C5498-927F-4B74-8633-794644EFE59C}" destId="{3591822A-716A-4947-8F3B-AD39D42CB29A}" srcOrd="0" destOrd="0" presId="urn:microsoft.com/office/officeart/2005/8/layout/list1"/>
    <dgm:cxn modelId="{4F94E049-6532-4EEC-98CE-F37AB08AB9BC}" srcId="{0BC5B7FF-76A6-445E-955C-240A56E02E2C}" destId="{2A983C1D-DF29-43E7-8BB2-F1B029D5FB0B}" srcOrd="0" destOrd="0" parTransId="{436E8068-68FF-44DB-B472-B656A27B10B2}" sibTransId="{A216EAF3-FEDF-492C-B241-858D69226C8A}"/>
    <dgm:cxn modelId="{6B4A894B-4921-4425-BCE0-294D0C96819B}" srcId="{9A69BD5B-AFB3-45B6-8C86-AA18E259A1F5}" destId="{915C5498-927F-4B74-8633-794644EFE59C}" srcOrd="0" destOrd="0" parTransId="{3033CACA-A3AD-4445-BDCB-9C770B7B7E36}" sibTransId="{3FB870F0-C1A6-41D6-BA57-43DA97F4EFD9}"/>
    <dgm:cxn modelId="{611E306E-0B20-4424-95F6-60F164A34EE8}" srcId="{40EA973F-7FAC-490C-9C88-1882B078D5A8}" destId="{8FF16337-64BF-43C5-AE09-B069FFB8B5D9}" srcOrd="3" destOrd="0" parTransId="{1DCB6018-A2F3-45A2-98D6-8E72DE13330D}" sibTransId="{CDF4ABC3-AA80-49D7-9D30-51D66FE1B20C}"/>
    <dgm:cxn modelId="{69FC0473-018D-4ABF-A4D2-349E03B7EB1A}" srcId="{9A69BD5B-AFB3-45B6-8C86-AA18E259A1F5}" destId="{72EF1B9C-E6D3-4F16-BA29-61B7EBC14344}" srcOrd="2" destOrd="0" parTransId="{93AE2999-455B-4067-8A60-CA650F1E135B}" sibTransId="{C7890675-FA2C-4F65-8BA0-41468CCF7DEB}"/>
    <dgm:cxn modelId="{71FDC258-1E8C-4729-B77E-BBA941078198}" type="presOf" srcId="{34838F11-8799-4578-88DB-D5CDAB91100F}" destId="{06DCA8FB-A353-4486-9E8E-E9655720BBDF}" srcOrd="0" destOrd="4" presId="urn:microsoft.com/office/officeart/2005/8/layout/list1"/>
    <dgm:cxn modelId="{BCFF0B96-4089-48A4-8124-3F945DFE76FD}" type="presOf" srcId="{06C8E1BC-E29D-4F46-B9AB-F8DC90A93F20}" destId="{06DCA8FB-A353-4486-9E8E-E9655720BBDF}" srcOrd="0" destOrd="1" presId="urn:microsoft.com/office/officeart/2005/8/layout/list1"/>
    <dgm:cxn modelId="{BA3A819A-A338-44A0-BFCA-839E39FBF01D}" srcId="{FA7636F9-7FAE-47E5-9EEA-9DC0DC6736C8}" destId="{0BC5B7FF-76A6-445E-955C-240A56E02E2C}" srcOrd="1" destOrd="0" parTransId="{F655BE74-07C0-486E-A66E-B0D6DA2C8081}" sibTransId="{768335AF-14C4-4BD4-8D5B-EDC6DFD63FA3}"/>
    <dgm:cxn modelId="{135DAD9A-D727-41C2-B0DD-9BE51EB0DECA}" type="presOf" srcId="{0BC5B7FF-76A6-445E-955C-240A56E02E2C}" destId="{B34C9DBB-8744-4183-B3BF-B11D419D477D}" srcOrd="1" destOrd="0" presId="urn:microsoft.com/office/officeart/2005/8/layout/list1"/>
    <dgm:cxn modelId="{DB84CFB3-FBB8-4105-9D6B-D11B8A91EC3C}" type="presOf" srcId="{FA7636F9-7FAE-47E5-9EEA-9DC0DC6736C8}" destId="{00367FEF-DDC0-4FEB-B18C-388BD1CDB30D}" srcOrd="0" destOrd="0" presId="urn:microsoft.com/office/officeart/2005/8/layout/list1"/>
    <dgm:cxn modelId="{2D5102BE-07FC-4283-AE2F-032045B38908}" type="presOf" srcId="{72EF1B9C-E6D3-4F16-BA29-61B7EBC14344}" destId="{3591822A-716A-4947-8F3B-AD39D42CB29A}" srcOrd="0" destOrd="2" presId="urn:microsoft.com/office/officeart/2005/8/layout/list1"/>
    <dgm:cxn modelId="{B923CDBE-6F4B-4CD4-8236-5BEA872E44AB}" type="presOf" srcId="{0BC5B7FF-76A6-445E-955C-240A56E02E2C}" destId="{E18653F3-BED3-45C9-ACCD-0A3F249AB088}" srcOrd="0" destOrd="0" presId="urn:microsoft.com/office/officeart/2005/8/layout/list1"/>
    <dgm:cxn modelId="{2172FEC0-BF70-4EBA-8133-7FFA53CFAB30}" type="presOf" srcId="{113D158D-9CA7-453D-AF8D-5539D68350A4}" destId="{06DCA8FB-A353-4486-9E8E-E9655720BBDF}" srcOrd="0" destOrd="0" presId="urn:microsoft.com/office/officeart/2005/8/layout/list1"/>
    <dgm:cxn modelId="{D066BDCA-AA0C-4099-AB75-98249B7F2A58}" srcId="{FA7636F9-7FAE-47E5-9EEA-9DC0DC6736C8}" destId="{9A69BD5B-AFB3-45B6-8C86-AA18E259A1F5}" srcOrd="2" destOrd="0" parTransId="{D89F84A2-959B-4BC9-AC64-9D86E5C3AA61}" sibTransId="{647C36F1-DC18-4497-B15D-582E3547954B}"/>
    <dgm:cxn modelId="{6A1570D3-0419-4556-82BE-4012D72AAE4F}" srcId="{40EA973F-7FAC-490C-9C88-1882B078D5A8}" destId="{06C8E1BC-E29D-4F46-B9AB-F8DC90A93F20}" srcOrd="1" destOrd="0" parTransId="{BA4E96F3-A214-4CC0-91C4-1C93C45FDD1E}" sibTransId="{305D0427-DBE1-499A-B854-659AF255E71B}"/>
    <dgm:cxn modelId="{F75F25D5-CCB1-42F0-9F95-E1A05AFE47E3}" srcId="{9A69BD5B-AFB3-45B6-8C86-AA18E259A1F5}" destId="{6C53D639-16E6-40F8-9C71-DD6B01BF1D3F}" srcOrd="1" destOrd="0" parTransId="{7ACC580A-7288-4AB2-84EE-EDF4AD8BF7C6}" sibTransId="{D368D789-9D16-4E51-9E0F-A7FF4EB20BBD}"/>
    <dgm:cxn modelId="{E1D9C1D5-1CCB-4EF5-BF4D-CBA8CA68A46F}" type="presOf" srcId="{40EA973F-7FAC-490C-9C88-1882B078D5A8}" destId="{AD2630A1-4359-41FF-A329-443793C16DCE}" srcOrd="0" destOrd="0" presId="urn:microsoft.com/office/officeart/2005/8/layout/list1"/>
    <dgm:cxn modelId="{27DB6FDF-8976-435B-BFC0-F336CB4C6212}" srcId="{FA7636F9-7FAE-47E5-9EEA-9DC0DC6736C8}" destId="{40EA973F-7FAC-490C-9C88-1882B078D5A8}" srcOrd="0" destOrd="0" parTransId="{92FABA12-182B-44D6-922C-EF02F1EAE042}" sibTransId="{776E90F6-5F85-4723-A58C-73BF7385BFD0}"/>
    <dgm:cxn modelId="{16AA8FF6-0B70-4167-B68F-A44E18D36A4B}" type="presOf" srcId="{2A983C1D-DF29-43E7-8BB2-F1B029D5FB0B}" destId="{8AB5E4F4-75C8-499A-9577-C05D51F639A0}" srcOrd="0" destOrd="0" presId="urn:microsoft.com/office/officeart/2005/8/layout/list1"/>
    <dgm:cxn modelId="{B99B18FD-C785-4960-AA46-0D05A9DCD828}" type="presOf" srcId="{6C53D639-16E6-40F8-9C71-DD6B01BF1D3F}" destId="{3591822A-716A-4947-8F3B-AD39D42CB29A}" srcOrd="0" destOrd="1" presId="urn:microsoft.com/office/officeart/2005/8/layout/list1"/>
    <dgm:cxn modelId="{3CBC4003-721F-49A7-AB15-90EFEFA495BA}" type="presParOf" srcId="{00367FEF-DDC0-4FEB-B18C-388BD1CDB30D}" destId="{CCC12B41-24B6-4334-BF7B-1E12FD786147}" srcOrd="0" destOrd="0" presId="urn:microsoft.com/office/officeart/2005/8/layout/list1"/>
    <dgm:cxn modelId="{52D97290-B5AF-4359-8D33-8FD3D8A52997}" type="presParOf" srcId="{CCC12B41-24B6-4334-BF7B-1E12FD786147}" destId="{AD2630A1-4359-41FF-A329-443793C16DCE}" srcOrd="0" destOrd="0" presId="urn:microsoft.com/office/officeart/2005/8/layout/list1"/>
    <dgm:cxn modelId="{B8C3FCD1-A60E-4034-887E-CE8D916DD32C}" type="presParOf" srcId="{CCC12B41-24B6-4334-BF7B-1E12FD786147}" destId="{B5B6FFE6-A554-44FF-8215-D3DD0A893E54}" srcOrd="1" destOrd="0" presId="urn:microsoft.com/office/officeart/2005/8/layout/list1"/>
    <dgm:cxn modelId="{1E8D8A8C-BF1B-47DB-A373-5D43357E83C7}" type="presParOf" srcId="{00367FEF-DDC0-4FEB-B18C-388BD1CDB30D}" destId="{BC4BD2E3-E145-4106-8576-F85594883B1F}" srcOrd="1" destOrd="0" presId="urn:microsoft.com/office/officeart/2005/8/layout/list1"/>
    <dgm:cxn modelId="{1EB53C60-DD96-4744-AC0A-88F800CDABED}" type="presParOf" srcId="{00367FEF-DDC0-4FEB-B18C-388BD1CDB30D}" destId="{06DCA8FB-A353-4486-9E8E-E9655720BBDF}" srcOrd="2" destOrd="0" presId="urn:microsoft.com/office/officeart/2005/8/layout/list1"/>
    <dgm:cxn modelId="{24FB3354-628A-4252-A84A-040F021A5525}" type="presParOf" srcId="{00367FEF-DDC0-4FEB-B18C-388BD1CDB30D}" destId="{110A8502-D64D-4767-9012-D46E98A02A8A}" srcOrd="3" destOrd="0" presId="urn:microsoft.com/office/officeart/2005/8/layout/list1"/>
    <dgm:cxn modelId="{BAAACA66-61D0-4664-A42D-CEBC64227590}" type="presParOf" srcId="{00367FEF-DDC0-4FEB-B18C-388BD1CDB30D}" destId="{74E86317-FA6F-4824-84F9-492D94D11F2F}" srcOrd="4" destOrd="0" presId="urn:microsoft.com/office/officeart/2005/8/layout/list1"/>
    <dgm:cxn modelId="{C03B8729-A433-4C32-8548-B50C5E92EEF2}" type="presParOf" srcId="{74E86317-FA6F-4824-84F9-492D94D11F2F}" destId="{E18653F3-BED3-45C9-ACCD-0A3F249AB088}" srcOrd="0" destOrd="0" presId="urn:microsoft.com/office/officeart/2005/8/layout/list1"/>
    <dgm:cxn modelId="{E1A1629F-447B-4C9B-86FF-BF770812806F}" type="presParOf" srcId="{74E86317-FA6F-4824-84F9-492D94D11F2F}" destId="{B34C9DBB-8744-4183-B3BF-B11D419D477D}" srcOrd="1" destOrd="0" presId="urn:microsoft.com/office/officeart/2005/8/layout/list1"/>
    <dgm:cxn modelId="{FA6ADD76-349F-4804-B2BA-91A5BECF0719}" type="presParOf" srcId="{00367FEF-DDC0-4FEB-B18C-388BD1CDB30D}" destId="{2C52E257-F2B9-4CD4-9D5E-11C8ECEE0EC0}" srcOrd="5" destOrd="0" presId="urn:microsoft.com/office/officeart/2005/8/layout/list1"/>
    <dgm:cxn modelId="{0F895EE6-F3D6-4893-91AC-59D134B7BBEF}" type="presParOf" srcId="{00367FEF-DDC0-4FEB-B18C-388BD1CDB30D}" destId="{8AB5E4F4-75C8-499A-9577-C05D51F639A0}" srcOrd="6" destOrd="0" presId="urn:microsoft.com/office/officeart/2005/8/layout/list1"/>
    <dgm:cxn modelId="{1C9F0092-C3ED-432B-9E08-13D358F1A46E}" type="presParOf" srcId="{00367FEF-DDC0-4FEB-B18C-388BD1CDB30D}" destId="{519FA5D4-0335-44BE-8F43-3CA3B3DA2D4B}" srcOrd="7" destOrd="0" presId="urn:microsoft.com/office/officeart/2005/8/layout/list1"/>
    <dgm:cxn modelId="{370191C2-8A9D-4334-B612-4A0CE86B53BF}" type="presParOf" srcId="{00367FEF-DDC0-4FEB-B18C-388BD1CDB30D}" destId="{38521BF3-3599-4273-B377-8751D1573C60}" srcOrd="8" destOrd="0" presId="urn:microsoft.com/office/officeart/2005/8/layout/list1"/>
    <dgm:cxn modelId="{8BABE14A-46C3-4A0C-807D-1548D448CA5E}" type="presParOf" srcId="{38521BF3-3599-4273-B377-8751D1573C60}" destId="{8AC919E2-23FA-477D-88A3-ADCAB89DFB5A}" srcOrd="0" destOrd="0" presId="urn:microsoft.com/office/officeart/2005/8/layout/list1"/>
    <dgm:cxn modelId="{8A29C5C5-0830-4C24-BBA8-298E642352DD}" type="presParOf" srcId="{38521BF3-3599-4273-B377-8751D1573C60}" destId="{DC41102D-11BB-494B-8415-1C5C65805B39}" srcOrd="1" destOrd="0" presId="urn:microsoft.com/office/officeart/2005/8/layout/list1"/>
    <dgm:cxn modelId="{EE041B58-FE50-4755-80F8-656FE0ECD485}" type="presParOf" srcId="{00367FEF-DDC0-4FEB-B18C-388BD1CDB30D}" destId="{80F49A76-D43A-4DCD-A5B3-63A40FC8EA65}" srcOrd="9" destOrd="0" presId="urn:microsoft.com/office/officeart/2005/8/layout/list1"/>
    <dgm:cxn modelId="{E689628B-CFF7-4103-A7D7-D18982FB045E}" type="presParOf" srcId="{00367FEF-DDC0-4FEB-B18C-388BD1CDB30D}" destId="{3591822A-716A-4947-8F3B-AD39D42CB2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946CD5-093C-4E70-ADD5-4C69AD40E1E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7E8694-D008-4C2A-BF9F-95DFE6F0F886}">
      <dgm:prSet/>
      <dgm:spPr/>
      <dgm:t>
        <a:bodyPr/>
        <a:lstStyle/>
        <a:p>
          <a:r>
            <a:rPr lang="cs-CZ" b="1"/>
            <a:t>4. snížení ztrát a využití odpadů</a:t>
          </a:r>
          <a:endParaRPr lang="en-US"/>
        </a:p>
      </dgm:t>
    </dgm:pt>
    <dgm:pt modelId="{1648DD24-A442-4CC5-9D6D-98A45C41E984}" type="parTrans" cxnId="{5E1C07C0-79EE-4978-A79F-23A25354BB2F}">
      <dgm:prSet/>
      <dgm:spPr/>
      <dgm:t>
        <a:bodyPr/>
        <a:lstStyle/>
        <a:p>
          <a:endParaRPr lang="en-US"/>
        </a:p>
      </dgm:t>
    </dgm:pt>
    <dgm:pt modelId="{23371E72-6D86-4A20-B9ED-4EA342681954}" type="sibTrans" cxnId="{5E1C07C0-79EE-4978-A79F-23A25354BB2F}">
      <dgm:prSet/>
      <dgm:spPr/>
      <dgm:t>
        <a:bodyPr/>
        <a:lstStyle/>
        <a:p>
          <a:endParaRPr lang="en-US"/>
        </a:p>
      </dgm:t>
    </dgm:pt>
    <dgm:pt modelId="{F8C08447-6A06-4F69-A829-B082DAA90CBC}">
      <dgm:prSet/>
      <dgm:spPr/>
      <dgm:t>
        <a:bodyPr/>
        <a:lstStyle/>
        <a:p>
          <a:r>
            <a:rPr lang="cs-CZ"/>
            <a:t>Snížení plýtvání s potravinami</a:t>
          </a:r>
          <a:endParaRPr lang="en-US"/>
        </a:p>
      </dgm:t>
    </dgm:pt>
    <dgm:pt modelId="{2762F1B0-C0EB-4B9C-95F3-A6292C8212B3}" type="parTrans" cxnId="{493AA46C-79FB-4115-B0AD-64CA0E09653F}">
      <dgm:prSet/>
      <dgm:spPr/>
      <dgm:t>
        <a:bodyPr/>
        <a:lstStyle/>
        <a:p>
          <a:endParaRPr lang="en-US"/>
        </a:p>
      </dgm:t>
    </dgm:pt>
    <dgm:pt modelId="{AED5EB7F-FCAF-404D-80AB-B317F4E370B4}" type="sibTrans" cxnId="{493AA46C-79FB-4115-B0AD-64CA0E09653F}">
      <dgm:prSet/>
      <dgm:spPr/>
      <dgm:t>
        <a:bodyPr/>
        <a:lstStyle/>
        <a:p>
          <a:endParaRPr lang="en-US"/>
        </a:p>
      </dgm:t>
    </dgm:pt>
    <dgm:pt modelId="{F6F00B3B-7ECF-42A1-9EA1-6803738AA8A1}">
      <dgm:prSet/>
      <dgm:spPr/>
      <dgm:t>
        <a:bodyPr/>
        <a:lstStyle/>
        <a:p>
          <a:r>
            <a:rPr lang="cs-CZ" b="1"/>
            <a:t>5. maximální využití produkční cesty na pevninách</a:t>
          </a:r>
          <a:endParaRPr lang="en-US"/>
        </a:p>
      </dgm:t>
    </dgm:pt>
    <dgm:pt modelId="{26881DB1-1DD2-4499-BDD5-3F841DC62A99}" type="parTrans" cxnId="{036AF032-3D1D-47C6-A801-F328D0FBAA44}">
      <dgm:prSet/>
      <dgm:spPr/>
      <dgm:t>
        <a:bodyPr/>
        <a:lstStyle/>
        <a:p>
          <a:endParaRPr lang="en-US"/>
        </a:p>
      </dgm:t>
    </dgm:pt>
    <dgm:pt modelId="{5E5D50AC-1108-4B44-912D-5E24303D26E8}" type="sibTrans" cxnId="{036AF032-3D1D-47C6-A801-F328D0FBAA44}">
      <dgm:prSet/>
      <dgm:spPr/>
      <dgm:t>
        <a:bodyPr/>
        <a:lstStyle/>
        <a:p>
          <a:endParaRPr lang="en-US"/>
        </a:p>
      </dgm:t>
    </dgm:pt>
    <dgm:pt modelId="{78CA4ED6-EC32-4EB4-8BB7-18E48E04AC69}">
      <dgm:prSet/>
      <dgm:spPr/>
      <dgm:t>
        <a:bodyPr/>
        <a:lstStyle/>
        <a:p>
          <a:r>
            <a:rPr lang="cs-CZ"/>
            <a:t>Omezování pastvin na úkor polí</a:t>
          </a:r>
          <a:endParaRPr lang="en-US"/>
        </a:p>
      </dgm:t>
    </dgm:pt>
    <dgm:pt modelId="{B9A9FE87-4598-4B09-B393-C11079B32515}" type="parTrans" cxnId="{FD7D1483-581F-4A1C-A7CC-D75C45536C5F}">
      <dgm:prSet/>
      <dgm:spPr/>
      <dgm:t>
        <a:bodyPr/>
        <a:lstStyle/>
        <a:p>
          <a:endParaRPr lang="en-US"/>
        </a:p>
      </dgm:t>
    </dgm:pt>
    <dgm:pt modelId="{6C2D6732-06D9-47DB-98DD-B3423BC0538B}" type="sibTrans" cxnId="{FD7D1483-581F-4A1C-A7CC-D75C45536C5F}">
      <dgm:prSet/>
      <dgm:spPr/>
      <dgm:t>
        <a:bodyPr/>
        <a:lstStyle/>
        <a:p>
          <a:endParaRPr lang="en-US"/>
        </a:p>
      </dgm:t>
    </dgm:pt>
    <dgm:pt modelId="{3E159505-07A1-49CD-86AB-16C90B9AADF3}">
      <dgm:prSet/>
      <dgm:spPr/>
      <dgm:t>
        <a:bodyPr/>
        <a:lstStyle/>
        <a:p>
          <a:r>
            <a:rPr lang="cs-CZ"/>
            <a:t>Pěstování alternativních plodin</a:t>
          </a:r>
          <a:endParaRPr lang="en-US"/>
        </a:p>
      </dgm:t>
    </dgm:pt>
    <dgm:pt modelId="{C404FE70-DBAE-44DD-9591-AC8BF25F5529}" type="parTrans" cxnId="{D500AB25-6468-4074-B728-4ED4FC3023C2}">
      <dgm:prSet/>
      <dgm:spPr/>
      <dgm:t>
        <a:bodyPr/>
        <a:lstStyle/>
        <a:p>
          <a:endParaRPr lang="en-US"/>
        </a:p>
      </dgm:t>
    </dgm:pt>
    <dgm:pt modelId="{82D485A6-67AC-4D11-B309-2F48099BC463}" type="sibTrans" cxnId="{D500AB25-6468-4074-B728-4ED4FC3023C2}">
      <dgm:prSet/>
      <dgm:spPr/>
      <dgm:t>
        <a:bodyPr/>
        <a:lstStyle/>
        <a:p>
          <a:endParaRPr lang="en-US"/>
        </a:p>
      </dgm:t>
    </dgm:pt>
    <dgm:pt modelId="{A917514A-F96D-44A5-B030-4B77A4C8451E}">
      <dgm:prSet/>
      <dgm:spPr/>
      <dgm:t>
        <a:bodyPr/>
        <a:lstStyle/>
        <a:p>
          <a:r>
            <a:rPr lang="cs-CZ" b="1"/>
            <a:t>6. zvýšení vlastní rostlinné výroby (ha výnosy)</a:t>
          </a:r>
          <a:endParaRPr lang="en-US"/>
        </a:p>
      </dgm:t>
    </dgm:pt>
    <dgm:pt modelId="{7F89BAB0-B7EB-4592-84A2-B74A6829C7B2}" type="parTrans" cxnId="{9E746EAE-DD9D-4933-9C7E-B082A0329066}">
      <dgm:prSet/>
      <dgm:spPr/>
      <dgm:t>
        <a:bodyPr/>
        <a:lstStyle/>
        <a:p>
          <a:endParaRPr lang="en-US"/>
        </a:p>
      </dgm:t>
    </dgm:pt>
    <dgm:pt modelId="{7D4E8712-46CC-4119-B5F2-670ECD23B4C3}" type="sibTrans" cxnId="{9E746EAE-DD9D-4933-9C7E-B082A0329066}">
      <dgm:prSet/>
      <dgm:spPr/>
      <dgm:t>
        <a:bodyPr/>
        <a:lstStyle/>
        <a:p>
          <a:endParaRPr lang="en-US"/>
        </a:p>
      </dgm:t>
    </dgm:pt>
    <dgm:pt modelId="{1213F534-93DF-4710-AEA8-A1CED511823D}">
      <dgm:prSet/>
      <dgm:spPr/>
      <dgm:t>
        <a:bodyPr/>
        <a:lstStyle/>
        <a:p>
          <a:r>
            <a:rPr lang="cs-CZ"/>
            <a:t>Lepší poznání rostlinné říše</a:t>
          </a:r>
          <a:endParaRPr lang="en-US"/>
        </a:p>
      </dgm:t>
    </dgm:pt>
    <dgm:pt modelId="{E8C95EE9-6987-4898-8B48-94002AB81CD8}" type="parTrans" cxnId="{E176DC26-7452-44E0-A707-6E6868CAC8A5}">
      <dgm:prSet/>
      <dgm:spPr/>
      <dgm:t>
        <a:bodyPr/>
        <a:lstStyle/>
        <a:p>
          <a:endParaRPr lang="en-US"/>
        </a:p>
      </dgm:t>
    </dgm:pt>
    <dgm:pt modelId="{B0572337-C4AE-412A-8969-00ABE32C6D73}" type="sibTrans" cxnId="{E176DC26-7452-44E0-A707-6E6868CAC8A5}">
      <dgm:prSet/>
      <dgm:spPr/>
      <dgm:t>
        <a:bodyPr/>
        <a:lstStyle/>
        <a:p>
          <a:endParaRPr lang="en-US"/>
        </a:p>
      </dgm:t>
    </dgm:pt>
    <dgm:pt modelId="{F6BBA9DF-32B3-4590-AB38-62F221627E57}">
      <dgm:prSet/>
      <dgm:spPr/>
      <dgm:t>
        <a:bodyPr/>
        <a:lstStyle/>
        <a:p>
          <a:r>
            <a:rPr lang="cs-CZ"/>
            <a:t>Nové plodiny, znovuobjevené plodiny</a:t>
          </a:r>
          <a:endParaRPr lang="en-US"/>
        </a:p>
      </dgm:t>
    </dgm:pt>
    <dgm:pt modelId="{DB276AC0-E9B9-4E9E-92DE-D294BB324554}" type="parTrans" cxnId="{FC5AD378-31F4-442A-8153-BDA17695BE57}">
      <dgm:prSet/>
      <dgm:spPr/>
      <dgm:t>
        <a:bodyPr/>
        <a:lstStyle/>
        <a:p>
          <a:endParaRPr lang="en-US"/>
        </a:p>
      </dgm:t>
    </dgm:pt>
    <dgm:pt modelId="{DA052B1D-DF24-4633-B51C-B90C49B0B0B6}" type="sibTrans" cxnId="{FC5AD378-31F4-442A-8153-BDA17695BE57}">
      <dgm:prSet/>
      <dgm:spPr/>
      <dgm:t>
        <a:bodyPr/>
        <a:lstStyle/>
        <a:p>
          <a:endParaRPr lang="en-US"/>
        </a:p>
      </dgm:t>
    </dgm:pt>
    <dgm:pt modelId="{7B599F25-A5F2-43B0-8D36-565A61AECD0C}">
      <dgm:prSet/>
      <dgm:spPr/>
      <dgm:t>
        <a:bodyPr/>
        <a:lstStyle/>
        <a:p>
          <a:r>
            <a:rPr lang="cs-CZ" b="1"/>
            <a:t>7. syntetické potraviny</a:t>
          </a:r>
          <a:endParaRPr lang="en-US"/>
        </a:p>
      </dgm:t>
    </dgm:pt>
    <dgm:pt modelId="{E74765A7-B79F-4F89-9DC0-915DE3A19827}" type="parTrans" cxnId="{8B4C4AF9-886D-44FD-BF2D-E287CC8591C2}">
      <dgm:prSet/>
      <dgm:spPr/>
      <dgm:t>
        <a:bodyPr/>
        <a:lstStyle/>
        <a:p>
          <a:endParaRPr lang="en-US"/>
        </a:p>
      </dgm:t>
    </dgm:pt>
    <dgm:pt modelId="{3544F34E-26B9-4BF3-8D6E-92A117F43B99}" type="sibTrans" cxnId="{8B4C4AF9-886D-44FD-BF2D-E287CC8591C2}">
      <dgm:prSet/>
      <dgm:spPr/>
      <dgm:t>
        <a:bodyPr/>
        <a:lstStyle/>
        <a:p>
          <a:endParaRPr lang="en-US"/>
        </a:p>
      </dgm:t>
    </dgm:pt>
    <dgm:pt modelId="{C1A87468-CF67-4ED1-847C-FB2B8098093A}">
      <dgm:prSet/>
      <dgm:spPr/>
      <dgm:t>
        <a:bodyPr/>
        <a:lstStyle/>
        <a:p>
          <a:r>
            <a:rPr lang="cs-CZ"/>
            <a:t>Využití ropy, uhlí</a:t>
          </a:r>
          <a:endParaRPr lang="en-US"/>
        </a:p>
      </dgm:t>
    </dgm:pt>
    <dgm:pt modelId="{28028B6E-37CE-4423-88C3-C33FC9F1259B}" type="parTrans" cxnId="{B7607365-6672-4E51-95DA-45988EAEC90A}">
      <dgm:prSet/>
      <dgm:spPr/>
      <dgm:t>
        <a:bodyPr/>
        <a:lstStyle/>
        <a:p>
          <a:endParaRPr lang="en-US"/>
        </a:p>
      </dgm:t>
    </dgm:pt>
    <dgm:pt modelId="{9564987C-D9A4-40F8-AAFA-3437295800FC}" type="sibTrans" cxnId="{B7607365-6672-4E51-95DA-45988EAEC90A}">
      <dgm:prSet/>
      <dgm:spPr/>
      <dgm:t>
        <a:bodyPr/>
        <a:lstStyle/>
        <a:p>
          <a:endParaRPr lang="en-US"/>
        </a:p>
      </dgm:t>
    </dgm:pt>
    <dgm:pt modelId="{FF91BF20-2B20-48D5-93E2-58BB6338DFBA}">
      <dgm:prSet/>
      <dgm:spPr/>
      <dgm:t>
        <a:bodyPr/>
        <a:lstStyle/>
        <a:p>
          <a:r>
            <a:rPr lang="cs-CZ"/>
            <a:t>Umělé vitamíny</a:t>
          </a:r>
          <a:endParaRPr lang="en-US"/>
        </a:p>
      </dgm:t>
    </dgm:pt>
    <dgm:pt modelId="{2F0B46CA-E361-4F30-B2D6-12EDD60C99AE}" type="parTrans" cxnId="{5206897F-9D3C-438A-BB00-F87C503C0D9A}">
      <dgm:prSet/>
      <dgm:spPr/>
      <dgm:t>
        <a:bodyPr/>
        <a:lstStyle/>
        <a:p>
          <a:endParaRPr lang="en-US"/>
        </a:p>
      </dgm:t>
    </dgm:pt>
    <dgm:pt modelId="{D863C388-985E-4520-A194-F4ED27D0BA88}" type="sibTrans" cxnId="{5206897F-9D3C-438A-BB00-F87C503C0D9A}">
      <dgm:prSet/>
      <dgm:spPr/>
      <dgm:t>
        <a:bodyPr/>
        <a:lstStyle/>
        <a:p>
          <a:endParaRPr lang="en-US"/>
        </a:p>
      </dgm:t>
    </dgm:pt>
    <dgm:pt modelId="{795898E8-C011-45E4-8BA3-EE8A22675D99}" type="pres">
      <dgm:prSet presAssocID="{B9946CD5-093C-4E70-ADD5-4C69AD40E1EE}" presName="linear" presStyleCnt="0">
        <dgm:presLayoutVars>
          <dgm:dir/>
          <dgm:animLvl val="lvl"/>
          <dgm:resizeHandles val="exact"/>
        </dgm:presLayoutVars>
      </dgm:prSet>
      <dgm:spPr/>
    </dgm:pt>
    <dgm:pt modelId="{B0C69550-4CAB-4FFE-838E-0C977B13DE5B}" type="pres">
      <dgm:prSet presAssocID="{647E8694-D008-4C2A-BF9F-95DFE6F0F886}" presName="parentLin" presStyleCnt="0"/>
      <dgm:spPr/>
    </dgm:pt>
    <dgm:pt modelId="{AD69A3FE-76FD-4ED4-96EA-81522B4C0614}" type="pres">
      <dgm:prSet presAssocID="{647E8694-D008-4C2A-BF9F-95DFE6F0F886}" presName="parentLeftMargin" presStyleLbl="node1" presStyleIdx="0" presStyleCnt="4"/>
      <dgm:spPr/>
    </dgm:pt>
    <dgm:pt modelId="{192F5735-5260-4EC9-B007-BF33D9750728}" type="pres">
      <dgm:prSet presAssocID="{647E8694-D008-4C2A-BF9F-95DFE6F0F88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127615A-E9C6-4E15-96DD-3E5489F0CF4E}" type="pres">
      <dgm:prSet presAssocID="{647E8694-D008-4C2A-BF9F-95DFE6F0F886}" presName="negativeSpace" presStyleCnt="0"/>
      <dgm:spPr/>
    </dgm:pt>
    <dgm:pt modelId="{B75F78E9-389B-4AEA-8861-DE957405ACF3}" type="pres">
      <dgm:prSet presAssocID="{647E8694-D008-4C2A-BF9F-95DFE6F0F886}" presName="childText" presStyleLbl="conFgAcc1" presStyleIdx="0" presStyleCnt="4">
        <dgm:presLayoutVars>
          <dgm:bulletEnabled val="1"/>
        </dgm:presLayoutVars>
      </dgm:prSet>
      <dgm:spPr/>
    </dgm:pt>
    <dgm:pt modelId="{7518218E-9715-4F99-956E-60391267B7F3}" type="pres">
      <dgm:prSet presAssocID="{23371E72-6D86-4A20-B9ED-4EA342681954}" presName="spaceBetweenRectangles" presStyleCnt="0"/>
      <dgm:spPr/>
    </dgm:pt>
    <dgm:pt modelId="{84324681-8CCF-4DAA-A79E-CA1F1E613837}" type="pres">
      <dgm:prSet presAssocID="{F6F00B3B-7ECF-42A1-9EA1-6803738AA8A1}" presName="parentLin" presStyleCnt="0"/>
      <dgm:spPr/>
    </dgm:pt>
    <dgm:pt modelId="{2A856431-8782-46C2-A3A5-7CFABD99EBF1}" type="pres">
      <dgm:prSet presAssocID="{F6F00B3B-7ECF-42A1-9EA1-6803738AA8A1}" presName="parentLeftMargin" presStyleLbl="node1" presStyleIdx="0" presStyleCnt="4"/>
      <dgm:spPr/>
    </dgm:pt>
    <dgm:pt modelId="{83F75A92-1A6E-4B5D-9286-12DB00FF4657}" type="pres">
      <dgm:prSet presAssocID="{F6F00B3B-7ECF-42A1-9EA1-6803738AA8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E5F241-BEA1-483F-8512-72DC50FBF921}" type="pres">
      <dgm:prSet presAssocID="{F6F00B3B-7ECF-42A1-9EA1-6803738AA8A1}" presName="negativeSpace" presStyleCnt="0"/>
      <dgm:spPr/>
    </dgm:pt>
    <dgm:pt modelId="{0EF2E103-9C18-444A-87D3-3740A684E1EA}" type="pres">
      <dgm:prSet presAssocID="{F6F00B3B-7ECF-42A1-9EA1-6803738AA8A1}" presName="childText" presStyleLbl="conFgAcc1" presStyleIdx="1" presStyleCnt="4">
        <dgm:presLayoutVars>
          <dgm:bulletEnabled val="1"/>
        </dgm:presLayoutVars>
      </dgm:prSet>
      <dgm:spPr/>
    </dgm:pt>
    <dgm:pt modelId="{E3ECED52-E841-4F28-A3F4-2E020E1D8852}" type="pres">
      <dgm:prSet presAssocID="{5E5D50AC-1108-4B44-912D-5E24303D26E8}" presName="spaceBetweenRectangles" presStyleCnt="0"/>
      <dgm:spPr/>
    </dgm:pt>
    <dgm:pt modelId="{DE5189BB-961C-4309-BAC3-7F0AD2513A7C}" type="pres">
      <dgm:prSet presAssocID="{A917514A-F96D-44A5-B030-4B77A4C8451E}" presName="parentLin" presStyleCnt="0"/>
      <dgm:spPr/>
    </dgm:pt>
    <dgm:pt modelId="{4642FEB1-B9A9-42DD-8D04-FF95A146CC6B}" type="pres">
      <dgm:prSet presAssocID="{A917514A-F96D-44A5-B030-4B77A4C8451E}" presName="parentLeftMargin" presStyleLbl="node1" presStyleIdx="1" presStyleCnt="4"/>
      <dgm:spPr/>
    </dgm:pt>
    <dgm:pt modelId="{030A02C9-CE8B-4671-8818-0DEBDC1AE99D}" type="pres">
      <dgm:prSet presAssocID="{A917514A-F96D-44A5-B030-4B77A4C8451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6ACDB1F-17E5-4D1A-A875-A1380CAFAC21}" type="pres">
      <dgm:prSet presAssocID="{A917514A-F96D-44A5-B030-4B77A4C8451E}" presName="negativeSpace" presStyleCnt="0"/>
      <dgm:spPr/>
    </dgm:pt>
    <dgm:pt modelId="{F479B04C-6F6C-48A0-8C93-145DD29AA59A}" type="pres">
      <dgm:prSet presAssocID="{A917514A-F96D-44A5-B030-4B77A4C8451E}" presName="childText" presStyleLbl="conFgAcc1" presStyleIdx="2" presStyleCnt="4">
        <dgm:presLayoutVars>
          <dgm:bulletEnabled val="1"/>
        </dgm:presLayoutVars>
      </dgm:prSet>
      <dgm:spPr/>
    </dgm:pt>
    <dgm:pt modelId="{50BDA9D1-F9B5-4B88-A3DE-1D3F1C4F3773}" type="pres">
      <dgm:prSet presAssocID="{7D4E8712-46CC-4119-B5F2-670ECD23B4C3}" presName="spaceBetweenRectangles" presStyleCnt="0"/>
      <dgm:spPr/>
    </dgm:pt>
    <dgm:pt modelId="{D828F31B-241B-4FEB-95A3-4E114A50DA29}" type="pres">
      <dgm:prSet presAssocID="{7B599F25-A5F2-43B0-8D36-565A61AECD0C}" presName="parentLin" presStyleCnt="0"/>
      <dgm:spPr/>
    </dgm:pt>
    <dgm:pt modelId="{67798043-6A38-4186-A75B-03BD99C11964}" type="pres">
      <dgm:prSet presAssocID="{7B599F25-A5F2-43B0-8D36-565A61AECD0C}" presName="parentLeftMargin" presStyleLbl="node1" presStyleIdx="2" presStyleCnt="4"/>
      <dgm:spPr/>
    </dgm:pt>
    <dgm:pt modelId="{2883071C-59EC-49FD-9727-27B0123E3C11}" type="pres">
      <dgm:prSet presAssocID="{7B599F25-A5F2-43B0-8D36-565A61AECD0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349DE83-740A-4B75-B3A6-014466AE22BE}" type="pres">
      <dgm:prSet presAssocID="{7B599F25-A5F2-43B0-8D36-565A61AECD0C}" presName="negativeSpace" presStyleCnt="0"/>
      <dgm:spPr/>
    </dgm:pt>
    <dgm:pt modelId="{D77D4F91-3444-4DD3-B9EF-E1C2354D694B}" type="pres">
      <dgm:prSet presAssocID="{7B599F25-A5F2-43B0-8D36-565A61AECD0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53FF618-6337-4E29-8ACA-F1DE7FECB019}" type="presOf" srcId="{F6BBA9DF-32B3-4590-AB38-62F221627E57}" destId="{F479B04C-6F6C-48A0-8C93-145DD29AA59A}" srcOrd="0" destOrd="1" presId="urn:microsoft.com/office/officeart/2005/8/layout/list1"/>
    <dgm:cxn modelId="{D500AB25-6468-4074-B728-4ED4FC3023C2}" srcId="{F6F00B3B-7ECF-42A1-9EA1-6803738AA8A1}" destId="{3E159505-07A1-49CD-86AB-16C90B9AADF3}" srcOrd="1" destOrd="0" parTransId="{C404FE70-DBAE-44DD-9591-AC8BF25F5529}" sibTransId="{82D485A6-67AC-4D11-B309-2F48099BC463}"/>
    <dgm:cxn modelId="{E176DC26-7452-44E0-A707-6E6868CAC8A5}" srcId="{A917514A-F96D-44A5-B030-4B77A4C8451E}" destId="{1213F534-93DF-4710-AEA8-A1CED511823D}" srcOrd="0" destOrd="0" parTransId="{E8C95EE9-6987-4898-8B48-94002AB81CD8}" sibTransId="{B0572337-C4AE-412A-8969-00ABE32C6D73}"/>
    <dgm:cxn modelId="{036AF032-3D1D-47C6-A801-F328D0FBAA44}" srcId="{B9946CD5-093C-4E70-ADD5-4C69AD40E1EE}" destId="{F6F00B3B-7ECF-42A1-9EA1-6803738AA8A1}" srcOrd="1" destOrd="0" parTransId="{26881DB1-1DD2-4499-BDD5-3F841DC62A99}" sibTransId="{5E5D50AC-1108-4B44-912D-5E24303D26E8}"/>
    <dgm:cxn modelId="{12476E36-FB2D-41F9-8C23-FDFA16E23353}" type="presOf" srcId="{A917514A-F96D-44A5-B030-4B77A4C8451E}" destId="{030A02C9-CE8B-4671-8818-0DEBDC1AE99D}" srcOrd="1" destOrd="0" presId="urn:microsoft.com/office/officeart/2005/8/layout/list1"/>
    <dgm:cxn modelId="{81636C3B-2AAB-4E3D-8AE1-1E4BD676F5E8}" type="presOf" srcId="{647E8694-D008-4C2A-BF9F-95DFE6F0F886}" destId="{AD69A3FE-76FD-4ED4-96EA-81522B4C0614}" srcOrd="0" destOrd="0" presId="urn:microsoft.com/office/officeart/2005/8/layout/list1"/>
    <dgm:cxn modelId="{3815573D-837B-47C8-B22B-EFF08EC3782C}" type="presOf" srcId="{F6F00B3B-7ECF-42A1-9EA1-6803738AA8A1}" destId="{2A856431-8782-46C2-A3A5-7CFABD99EBF1}" srcOrd="0" destOrd="0" presId="urn:microsoft.com/office/officeart/2005/8/layout/list1"/>
    <dgm:cxn modelId="{B7607365-6672-4E51-95DA-45988EAEC90A}" srcId="{7B599F25-A5F2-43B0-8D36-565A61AECD0C}" destId="{C1A87468-CF67-4ED1-847C-FB2B8098093A}" srcOrd="0" destOrd="0" parTransId="{28028B6E-37CE-4423-88C3-C33FC9F1259B}" sibTransId="{9564987C-D9A4-40F8-AAFA-3437295800FC}"/>
    <dgm:cxn modelId="{A38E7166-D38C-4CD7-BF9A-6B7D0D214039}" type="presOf" srcId="{7B599F25-A5F2-43B0-8D36-565A61AECD0C}" destId="{67798043-6A38-4186-A75B-03BD99C11964}" srcOrd="0" destOrd="0" presId="urn:microsoft.com/office/officeart/2005/8/layout/list1"/>
    <dgm:cxn modelId="{493AA46C-79FB-4115-B0AD-64CA0E09653F}" srcId="{647E8694-D008-4C2A-BF9F-95DFE6F0F886}" destId="{F8C08447-6A06-4F69-A829-B082DAA90CBC}" srcOrd="0" destOrd="0" parTransId="{2762F1B0-C0EB-4B9C-95F3-A6292C8212B3}" sibTransId="{AED5EB7F-FCAF-404D-80AB-B317F4E370B4}"/>
    <dgm:cxn modelId="{1145484F-C9F9-415F-ACC2-F82BACE1AF78}" type="presOf" srcId="{F8C08447-6A06-4F69-A829-B082DAA90CBC}" destId="{B75F78E9-389B-4AEA-8861-DE957405ACF3}" srcOrd="0" destOrd="0" presId="urn:microsoft.com/office/officeart/2005/8/layout/list1"/>
    <dgm:cxn modelId="{FC5AD378-31F4-442A-8153-BDA17695BE57}" srcId="{A917514A-F96D-44A5-B030-4B77A4C8451E}" destId="{F6BBA9DF-32B3-4590-AB38-62F221627E57}" srcOrd="1" destOrd="0" parTransId="{DB276AC0-E9B9-4E9E-92DE-D294BB324554}" sibTransId="{DA052B1D-DF24-4633-B51C-B90C49B0B0B6}"/>
    <dgm:cxn modelId="{5206897F-9D3C-438A-BB00-F87C503C0D9A}" srcId="{7B599F25-A5F2-43B0-8D36-565A61AECD0C}" destId="{FF91BF20-2B20-48D5-93E2-58BB6338DFBA}" srcOrd="1" destOrd="0" parTransId="{2F0B46CA-E361-4F30-B2D6-12EDD60C99AE}" sibTransId="{D863C388-985E-4520-A194-F4ED27D0BA88}"/>
    <dgm:cxn modelId="{702F4580-6170-437D-A696-7BBE9A25CD81}" type="presOf" srcId="{C1A87468-CF67-4ED1-847C-FB2B8098093A}" destId="{D77D4F91-3444-4DD3-B9EF-E1C2354D694B}" srcOrd="0" destOrd="0" presId="urn:microsoft.com/office/officeart/2005/8/layout/list1"/>
    <dgm:cxn modelId="{C6EB1881-F7DC-4F7C-A3D7-F3BA03E6E4B3}" type="presOf" srcId="{78CA4ED6-EC32-4EB4-8BB7-18E48E04AC69}" destId="{0EF2E103-9C18-444A-87D3-3740A684E1EA}" srcOrd="0" destOrd="0" presId="urn:microsoft.com/office/officeart/2005/8/layout/list1"/>
    <dgm:cxn modelId="{FD7D1483-581F-4A1C-A7CC-D75C45536C5F}" srcId="{F6F00B3B-7ECF-42A1-9EA1-6803738AA8A1}" destId="{78CA4ED6-EC32-4EB4-8BB7-18E48E04AC69}" srcOrd="0" destOrd="0" parTransId="{B9A9FE87-4598-4B09-B393-C11079B32515}" sibTransId="{6C2D6732-06D9-47DB-98DD-B3423BC0538B}"/>
    <dgm:cxn modelId="{F8287287-8668-4CAE-964B-91E7EE33B1E6}" type="presOf" srcId="{FF91BF20-2B20-48D5-93E2-58BB6338DFBA}" destId="{D77D4F91-3444-4DD3-B9EF-E1C2354D694B}" srcOrd="0" destOrd="1" presId="urn:microsoft.com/office/officeart/2005/8/layout/list1"/>
    <dgm:cxn modelId="{294A73A1-CCCA-4B7A-A5D3-7F6734D23423}" type="presOf" srcId="{A917514A-F96D-44A5-B030-4B77A4C8451E}" destId="{4642FEB1-B9A9-42DD-8D04-FF95A146CC6B}" srcOrd="0" destOrd="0" presId="urn:microsoft.com/office/officeart/2005/8/layout/list1"/>
    <dgm:cxn modelId="{9E746EAE-DD9D-4933-9C7E-B082A0329066}" srcId="{B9946CD5-093C-4E70-ADD5-4C69AD40E1EE}" destId="{A917514A-F96D-44A5-B030-4B77A4C8451E}" srcOrd="2" destOrd="0" parTransId="{7F89BAB0-B7EB-4592-84A2-B74A6829C7B2}" sibTransId="{7D4E8712-46CC-4119-B5F2-670ECD23B4C3}"/>
    <dgm:cxn modelId="{5E1C07C0-79EE-4978-A79F-23A25354BB2F}" srcId="{B9946CD5-093C-4E70-ADD5-4C69AD40E1EE}" destId="{647E8694-D008-4C2A-BF9F-95DFE6F0F886}" srcOrd="0" destOrd="0" parTransId="{1648DD24-A442-4CC5-9D6D-98A45C41E984}" sibTransId="{23371E72-6D86-4A20-B9ED-4EA342681954}"/>
    <dgm:cxn modelId="{28EB7CC7-D984-44C7-B3D5-1E81330DCFD8}" type="presOf" srcId="{647E8694-D008-4C2A-BF9F-95DFE6F0F886}" destId="{192F5735-5260-4EC9-B007-BF33D9750728}" srcOrd="1" destOrd="0" presId="urn:microsoft.com/office/officeart/2005/8/layout/list1"/>
    <dgm:cxn modelId="{E8449AC9-AE1F-423B-99DC-F02D5EEFD74E}" type="presOf" srcId="{3E159505-07A1-49CD-86AB-16C90B9AADF3}" destId="{0EF2E103-9C18-444A-87D3-3740A684E1EA}" srcOrd="0" destOrd="1" presId="urn:microsoft.com/office/officeart/2005/8/layout/list1"/>
    <dgm:cxn modelId="{71908ECB-51B4-48F9-AE01-6E540AC744A9}" type="presOf" srcId="{1213F534-93DF-4710-AEA8-A1CED511823D}" destId="{F479B04C-6F6C-48A0-8C93-145DD29AA59A}" srcOrd="0" destOrd="0" presId="urn:microsoft.com/office/officeart/2005/8/layout/list1"/>
    <dgm:cxn modelId="{81169BDA-8122-4835-896D-AEC544FB08D5}" type="presOf" srcId="{F6F00B3B-7ECF-42A1-9EA1-6803738AA8A1}" destId="{83F75A92-1A6E-4B5D-9286-12DB00FF4657}" srcOrd="1" destOrd="0" presId="urn:microsoft.com/office/officeart/2005/8/layout/list1"/>
    <dgm:cxn modelId="{C3044AF1-46D0-4616-AA02-5010A58D299D}" type="presOf" srcId="{B9946CD5-093C-4E70-ADD5-4C69AD40E1EE}" destId="{795898E8-C011-45E4-8BA3-EE8A22675D99}" srcOrd="0" destOrd="0" presId="urn:microsoft.com/office/officeart/2005/8/layout/list1"/>
    <dgm:cxn modelId="{F71851F1-9A58-4C36-9750-AB51CDF3D106}" type="presOf" srcId="{7B599F25-A5F2-43B0-8D36-565A61AECD0C}" destId="{2883071C-59EC-49FD-9727-27B0123E3C11}" srcOrd="1" destOrd="0" presId="urn:microsoft.com/office/officeart/2005/8/layout/list1"/>
    <dgm:cxn modelId="{8B4C4AF9-886D-44FD-BF2D-E287CC8591C2}" srcId="{B9946CD5-093C-4E70-ADD5-4C69AD40E1EE}" destId="{7B599F25-A5F2-43B0-8D36-565A61AECD0C}" srcOrd="3" destOrd="0" parTransId="{E74765A7-B79F-4F89-9DC0-915DE3A19827}" sibTransId="{3544F34E-26B9-4BF3-8D6E-92A117F43B99}"/>
    <dgm:cxn modelId="{C9695DA4-8842-44F0-998F-A18C6855468C}" type="presParOf" srcId="{795898E8-C011-45E4-8BA3-EE8A22675D99}" destId="{B0C69550-4CAB-4FFE-838E-0C977B13DE5B}" srcOrd="0" destOrd="0" presId="urn:microsoft.com/office/officeart/2005/8/layout/list1"/>
    <dgm:cxn modelId="{5BD3169A-0768-474A-9806-A72909F3DAD0}" type="presParOf" srcId="{B0C69550-4CAB-4FFE-838E-0C977B13DE5B}" destId="{AD69A3FE-76FD-4ED4-96EA-81522B4C0614}" srcOrd="0" destOrd="0" presId="urn:microsoft.com/office/officeart/2005/8/layout/list1"/>
    <dgm:cxn modelId="{C2CBBA1A-F6EA-4986-9762-3CA9CC36A665}" type="presParOf" srcId="{B0C69550-4CAB-4FFE-838E-0C977B13DE5B}" destId="{192F5735-5260-4EC9-B007-BF33D9750728}" srcOrd="1" destOrd="0" presId="urn:microsoft.com/office/officeart/2005/8/layout/list1"/>
    <dgm:cxn modelId="{CC3D1C6E-9D70-49F3-8AEC-7E0F7728961C}" type="presParOf" srcId="{795898E8-C011-45E4-8BA3-EE8A22675D99}" destId="{9127615A-E9C6-4E15-96DD-3E5489F0CF4E}" srcOrd="1" destOrd="0" presId="urn:microsoft.com/office/officeart/2005/8/layout/list1"/>
    <dgm:cxn modelId="{A5DCC477-9549-4A83-A289-9269F31CB693}" type="presParOf" srcId="{795898E8-C011-45E4-8BA3-EE8A22675D99}" destId="{B75F78E9-389B-4AEA-8861-DE957405ACF3}" srcOrd="2" destOrd="0" presId="urn:microsoft.com/office/officeart/2005/8/layout/list1"/>
    <dgm:cxn modelId="{D2649D04-5556-4630-993E-384D60489A6A}" type="presParOf" srcId="{795898E8-C011-45E4-8BA3-EE8A22675D99}" destId="{7518218E-9715-4F99-956E-60391267B7F3}" srcOrd="3" destOrd="0" presId="urn:microsoft.com/office/officeart/2005/8/layout/list1"/>
    <dgm:cxn modelId="{845EC886-64C5-444B-AF79-FB356FC5B986}" type="presParOf" srcId="{795898E8-C011-45E4-8BA3-EE8A22675D99}" destId="{84324681-8CCF-4DAA-A79E-CA1F1E613837}" srcOrd="4" destOrd="0" presId="urn:microsoft.com/office/officeart/2005/8/layout/list1"/>
    <dgm:cxn modelId="{15B8B89F-3A63-407D-94B5-74DC5B70CEB9}" type="presParOf" srcId="{84324681-8CCF-4DAA-A79E-CA1F1E613837}" destId="{2A856431-8782-46C2-A3A5-7CFABD99EBF1}" srcOrd="0" destOrd="0" presId="urn:microsoft.com/office/officeart/2005/8/layout/list1"/>
    <dgm:cxn modelId="{744546CB-21A6-4360-BFCD-7A8025BFE48F}" type="presParOf" srcId="{84324681-8CCF-4DAA-A79E-CA1F1E613837}" destId="{83F75A92-1A6E-4B5D-9286-12DB00FF4657}" srcOrd="1" destOrd="0" presId="urn:microsoft.com/office/officeart/2005/8/layout/list1"/>
    <dgm:cxn modelId="{D92A657F-FDB6-429E-9545-D174A474D199}" type="presParOf" srcId="{795898E8-C011-45E4-8BA3-EE8A22675D99}" destId="{4BE5F241-BEA1-483F-8512-72DC50FBF921}" srcOrd="5" destOrd="0" presId="urn:microsoft.com/office/officeart/2005/8/layout/list1"/>
    <dgm:cxn modelId="{C5E574ED-DD90-44F2-A6C8-600740FD0FE3}" type="presParOf" srcId="{795898E8-C011-45E4-8BA3-EE8A22675D99}" destId="{0EF2E103-9C18-444A-87D3-3740A684E1EA}" srcOrd="6" destOrd="0" presId="urn:microsoft.com/office/officeart/2005/8/layout/list1"/>
    <dgm:cxn modelId="{00C0C61E-C684-47B1-A7F8-DA7346AC0F10}" type="presParOf" srcId="{795898E8-C011-45E4-8BA3-EE8A22675D99}" destId="{E3ECED52-E841-4F28-A3F4-2E020E1D8852}" srcOrd="7" destOrd="0" presId="urn:microsoft.com/office/officeart/2005/8/layout/list1"/>
    <dgm:cxn modelId="{36D82BE4-9435-4C33-B5C9-C90C2AD1D703}" type="presParOf" srcId="{795898E8-C011-45E4-8BA3-EE8A22675D99}" destId="{DE5189BB-961C-4309-BAC3-7F0AD2513A7C}" srcOrd="8" destOrd="0" presId="urn:microsoft.com/office/officeart/2005/8/layout/list1"/>
    <dgm:cxn modelId="{96880ABE-586D-4B86-9B18-CB37968D0ADF}" type="presParOf" srcId="{DE5189BB-961C-4309-BAC3-7F0AD2513A7C}" destId="{4642FEB1-B9A9-42DD-8D04-FF95A146CC6B}" srcOrd="0" destOrd="0" presId="urn:microsoft.com/office/officeart/2005/8/layout/list1"/>
    <dgm:cxn modelId="{D0962550-2768-45F6-929A-168605C23124}" type="presParOf" srcId="{DE5189BB-961C-4309-BAC3-7F0AD2513A7C}" destId="{030A02C9-CE8B-4671-8818-0DEBDC1AE99D}" srcOrd="1" destOrd="0" presId="urn:microsoft.com/office/officeart/2005/8/layout/list1"/>
    <dgm:cxn modelId="{D08C570E-C699-471B-92B3-19FB2E2690DC}" type="presParOf" srcId="{795898E8-C011-45E4-8BA3-EE8A22675D99}" destId="{36ACDB1F-17E5-4D1A-A875-A1380CAFAC21}" srcOrd="9" destOrd="0" presId="urn:microsoft.com/office/officeart/2005/8/layout/list1"/>
    <dgm:cxn modelId="{E2A05B08-3C06-4591-98A3-55DC1C628619}" type="presParOf" srcId="{795898E8-C011-45E4-8BA3-EE8A22675D99}" destId="{F479B04C-6F6C-48A0-8C93-145DD29AA59A}" srcOrd="10" destOrd="0" presId="urn:microsoft.com/office/officeart/2005/8/layout/list1"/>
    <dgm:cxn modelId="{155706DD-6DE4-4C87-906A-6CEBE08B3468}" type="presParOf" srcId="{795898E8-C011-45E4-8BA3-EE8A22675D99}" destId="{50BDA9D1-F9B5-4B88-A3DE-1D3F1C4F3773}" srcOrd="11" destOrd="0" presId="urn:microsoft.com/office/officeart/2005/8/layout/list1"/>
    <dgm:cxn modelId="{FD8BDD45-72D1-4D5A-94CA-F4513CD6F05B}" type="presParOf" srcId="{795898E8-C011-45E4-8BA3-EE8A22675D99}" destId="{D828F31B-241B-4FEB-95A3-4E114A50DA29}" srcOrd="12" destOrd="0" presId="urn:microsoft.com/office/officeart/2005/8/layout/list1"/>
    <dgm:cxn modelId="{7EB45A7B-56C4-48E8-9575-5134EB093CF8}" type="presParOf" srcId="{D828F31B-241B-4FEB-95A3-4E114A50DA29}" destId="{67798043-6A38-4186-A75B-03BD99C11964}" srcOrd="0" destOrd="0" presId="urn:microsoft.com/office/officeart/2005/8/layout/list1"/>
    <dgm:cxn modelId="{2EA2A370-AFD7-4DAC-80C7-DFDFB0D5E9D6}" type="presParOf" srcId="{D828F31B-241B-4FEB-95A3-4E114A50DA29}" destId="{2883071C-59EC-49FD-9727-27B0123E3C11}" srcOrd="1" destOrd="0" presId="urn:microsoft.com/office/officeart/2005/8/layout/list1"/>
    <dgm:cxn modelId="{D46D9098-2119-4244-B14C-CB22D34048F7}" type="presParOf" srcId="{795898E8-C011-45E4-8BA3-EE8A22675D99}" destId="{0349DE83-740A-4B75-B3A6-014466AE22BE}" srcOrd="13" destOrd="0" presId="urn:microsoft.com/office/officeart/2005/8/layout/list1"/>
    <dgm:cxn modelId="{B9CB5D7B-3A6D-44D8-A89C-6F41D6DA27E4}" type="presParOf" srcId="{795898E8-C011-45E4-8BA3-EE8A22675D99}" destId="{D77D4F91-3444-4DD3-B9EF-E1C2354D694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31B47-E3B8-402A-8E30-9028B976986B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40CC7-E945-4D32-A13B-1D2F0E90127B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01D0C-1C13-4D97-8C5A-1F65633D7942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Analýza efektů zemědělství působících škodlivě na ŽP může být prezentována ze třech různých pohledů:</a:t>
          </a:r>
          <a:endParaRPr lang="en-US" sz="1900" kern="1200"/>
        </a:p>
      </dsp:txBody>
      <dsp:txXfrm>
        <a:off x="1429899" y="2442"/>
        <a:ext cx="5083704" cy="1238008"/>
      </dsp:txXfrm>
    </dsp:sp>
    <dsp:sp modelId="{EDB09AA9-08D2-4BA6-B062-C5F3E9CF140E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A6F0B-3AF3-4555-B196-1C0656246955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50091-F314-4499-948D-D96BFA3163EE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přírodní prostředí </a:t>
          </a:r>
          <a:r>
            <a:rPr lang="cs-CZ" sz="1900" kern="1200"/>
            <a:t>(ovzduší, voda, půda), stejně jako prostorové, biologické a  klimatické systémy, tj. krajina, biodiverzita a globální klima</a:t>
          </a:r>
          <a:endParaRPr lang="en-US" sz="1900" kern="1200"/>
        </a:p>
      </dsp:txBody>
      <dsp:txXfrm>
        <a:off x="1429899" y="1549953"/>
        <a:ext cx="5083704" cy="1238008"/>
      </dsp:txXfrm>
    </dsp:sp>
    <dsp:sp modelId="{32931C14-FD0C-4F8F-AE0A-8A46DEB9B0FD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56BD9-E0E3-4737-85B6-EC11C915355E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937EE-60F0-4E3D-A997-288ABDBBF6F5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zemědělské činnosti a postupy</a:t>
          </a:r>
          <a:endParaRPr lang="en-US" sz="1900" kern="1200"/>
        </a:p>
      </dsp:txBody>
      <dsp:txXfrm>
        <a:off x="1429899" y="3097464"/>
        <a:ext cx="5083704" cy="1238008"/>
      </dsp:txXfrm>
    </dsp:sp>
    <dsp:sp modelId="{080D9832-47CE-4CF8-A5D8-F38802197FBE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E89D8-45FA-4D81-B93E-11BFD46EE7B9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2498F-B71B-4807-A113-7B512351BB04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znečišťující látky a jejich cykly</a:t>
          </a:r>
          <a:endParaRPr lang="en-US" sz="1900" kern="1200"/>
        </a:p>
      </dsp:txBody>
      <dsp:txXfrm>
        <a:off x="1429899" y="4644974"/>
        <a:ext cx="5083704" cy="123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699A4-9E11-455F-9909-29DC8BBFEA5C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63D55-1452-4210-AD99-A2D24C84E9AF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C50F6-B157-4DD6-BDC2-C12AD038225E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tlak na ŽP má různou intenzitu v různých oblastech – na jedné straně se liší  zemědělské aktivity a postupy od jednoho regionu ke druhému, na druhé straně mohou mít obdobné zemědělské činnosti vzhledem k místním podmínkám různé následky pro ŽP</a:t>
          </a:r>
          <a:endParaRPr lang="en-US" sz="1500" kern="1200"/>
        </a:p>
      </dsp:txBody>
      <dsp:txXfrm>
        <a:off x="1941716" y="718"/>
        <a:ext cx="4571887" cy="1681139"/>
      </dsp:txXfrm>
    </dsp:sp>
    <dsp:sp modelId="{96D2B0DD-615B-4DD1-8C77-ACD732231B0B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62FBA-E161-4A5A-8DA9-45522B1941BF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54803-0ECA-49C9-A85C-74BC3C3FA4AC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zemědělské znečištění pochází buď z bodových zdrojů (hnojiště apod.) nebo, a to častěji, z rozptýlených zdrojů..</a:t>
          </a:r>
          <a:endParaRPr lang="en-US" sz="1500" kern="1200"/>
        </a:p>
      </dsp:txBody>
      <dsp:txXfrm>
        <a:off x="1941716" y="2102143"/>
        <a:ext cx="4571887" cy="1681139"/>
      </dsp:txXfrm>
    </dsp:sp>
    <dsp:sp modelId="{0BD32DB5-C7EC-4135-9439-7C5FE0F598DE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34F76-A9E7-4156-A613-3FDA2D8F929E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E42B0-AF86-496B-B3EB-C9E70A794656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znečištění jistého média může mít účinky na jiná média a systémy.</a:t>
          </a:r>
          <a:endParaRPr lang="en-US" sz="1500" kern="1200"/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537C8-778D-4560-BCF9-57481476FF44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E925A-668A-4BFF-A8FE-8F44446902DB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C713A-FE5C-49E7-B0D6-6C72FE000FE6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Udržuje kyslíkovou a uhlíkovou bilanci – fotosyntéza</a:t>
          </a:r>
          <a:endParaRPr lang="en-US" sz="1700" kern="1200"/>
        </a:p>
      </dsp:txBody>
      <dsp:txXfrm>
        <a:off x="937002" y="1903"/>
        <a:ext cx="5576601" cy="811257"/>
      </dsp:txXfrm>
    </dsp:sp>
    <dsp:sp modelId="{F9A3597D-2FDE-48C4-B644-CEB304D1B3AB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6AA28-E168-431D-A7CE-10C7426C5AAC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FB567-2A9B-4CBA-AD76-2352EF111D74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Nebezpečí ničení lesů </a:t>
          </a:r>
          <a:r>
            <a:rPr lang="cs-CZ" sz="1700" kern="1200"/>
            <a:t>= narušení koloběhu prvků v přírodě</a:t>
          </a:r>
          <a:endParaRPr lang="en-US" sz="1700" kern="1200"/>
        </a:p>
      </dsp:txBody>
      <dsp:txXfrm>
        <a:off x="937002" y="1015975"/>
        <a:ext cx="5576601" cy="811257"/>
      </dsp:txXfrm>
    </dsp:sp>
    <dsp:sp modelId="{827BA7C7-F238-47C1-81ED-C9F723C68739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893CF-A67F-48AB-836F-D98D8A6CFB76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30DF7-751E-4E4C-9174-29D24D09F3AA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Lesy pokrývají cca 30 % souše (na všech kontinentech, kromě Antarktidy, USA+Asie </a:t>
          </a:r>
          <a:r>
            <a:rPr lang="en-US" sz="1700" kern="1200"/>
            <a:t>&gt; 30 </a:t>
          </a:r>
          <a:r>
            <a:rPr lang="cs-CZ" sz="1700" kern="1200"/>
            <a:t>%</a:t>
          </a:r>
          <a:r>
            <a:rPr lang="en-US" sz="1700" kern="1200"/>
            <a:t>, Austr</a:t>
          </a:r>
          <a:r>
            <a:rPr lang="cs-CZ" sz="1700" kern="1200"/>
            <a:t>álie – 5 %)</a:t>
          </a:r>
          <a:endParaRPr lang="en-US" sz="1700" kern="1200"/>
        </a:p>
      </dsp:txBody>
      <dsp:txXfrm>
        <a:off x="937002" y="2030048"/>
        <a:ext cx="5576601" cy="811257"/>
      </dsp:txXfrm>
    </dsp:sp>
    <dsp:sp modelId="{372DC680-D392-42E5-8F7E-66501EFB052F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5A82A-9308-4769-B13F-76D8675B41CF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D73B9-A198-442B-B0AE-D81539FBE5C0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Rozsah lesů se velmi měnil – do prům. revoluce se plochy zmenšovaly (palivo, stavivo…), od 2. pol. 19. stol. zalesňování</a:t>
          </a:r>
          <a:endParaRPr lang="en-US" sz="1700" kern="1200"/>
        </a:p>
      </dsp:txBody>
      <dsp:txXfrm>
        <a:off x="937002" y="3044120"/>
        <a:ext cx="5576601" cy="811257"/>
      </dsp:txXfrm>
    </dsp:sp>
    <dsp:sp modelId="{939732E5-AEB5-48FB-8DA7-9FBA4B616127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A3A54-F15B-49E2-A093-D89EFF30E1EB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81056-231C-4FB8-91A8-8760D4907236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Dřevo – výroba papíru a celulózy, nábytek…</a:t>
          </a:r>
          <a:endParaRPr lang="en-US" sz="1700" kern="1200"/>
        </a:p>
      </dsp:txBody>
      <dsp:txXfrm>
        <a:off x="937002" y="4058192"/>
        <a:ext cx="5576601" cy="811257"/>
      </dsp:txXfrm>
    </dsp:sp>
    <dsp:sp modelId="{95680064-7F65-418D-8E54-D440D0F2F735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9CF7E-1BF3-458C-B3C0-4FB7BDFA5A0D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042D1-99A4-4165-8A97-5DB769FCFB43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Lesy – 3,6 mld. ha, z toho 2,5 mld. ha lze hospodářsky využívat</a:t>
          </a:r>
          <a:endParaRPr lang="en-US" sz="1700" kern="1200"/>
        </a:p>
      </dsp:txBody>
      <dsp:txXfrm>
        <a:off x="937002" y="5072264"/>
        <a:ext cx="5576601" cy="811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3E19C-DC51-495A-8EE5-249D1A3F5E62}">
      <dsp:nvSpPr>
        <dsp:cNvPr id="0" name=""/>
        <dsp:cNvSpPr/>
      </dsp:nvSpPr>
      <dsp:spPr>
        <a:xfrm>
          <a:off x="0" y="1199999"/>
          <a:ext cx="6492875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374904" rIns="50391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S Amerika (hl. Kanada), Rusko, Skandinávie – tradiční dřevařský průmysl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Produkce kulatiny – stagnuje kolem 3 mld. m3  (USA, Čína, Brazílie, Kanada, Rusko)</a:t>
          </a:r>
          <a:endParaRPr lang="en-US" sz="1800" kern="1200"/>
        </a:p>
      </dsp:txBody>
      <dsp:txXfrm>
        <a:off x="0" y="1199999"/>
        <a:ext cx="6492875" cy="1559250"/>
      </dsp:txXfrm>
    </dsp:sp>
    <dsp:sp modelId="{5CA2A4DF-1D68-45B7-8F22-2CC4F37F1FE2}">
      <dsp:nvSpPr>
        <dsp:cNvPr id="0" name=""/>
        <dsp:cNvSpPr/>
      </dsp:nvSpPr>
      <dsp:spPr>
        <a:xfrm>
          <a:off x="324643" y="934319"/>
          <a:ext cx="4545012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Severní lesní pás – hl. jehličnany (tajga, Am.)</a:t>
          </a:r>
          <a:endParaRPr lang="en-US" sz="1800" kern="1200"/>
        </a:p>
      </dsp:txBody>
      <dsp:txXfrm>
        <a:off x="350582" y="960258"/>
        <a:ext cx="4493134" cy="479482"/>
      </dsp:txXfrm>
    </dsp:sp>
    <dsp:sp modelId="{7BC4E2CA-632C-4D02-8D7B-C2F114D461E4}">
      <dsp:nvSpPr>
        <dsp:cNvPr id="0" name=""/>
        <dsp:cNvSpPr/>
      </dsp:nvSpPr>
      <dsp:spPr>
        <a:xfrm>
          <a:off x="0" y="3122130"/>
          <a:ext cx="6492875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374904" rIns="50391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J Amerika (Brazílie, Chile, Mexiko, stř.+J Afrika)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Pestrá druhová skladba</a:t>
          </a:r>
          <a:endParaRPr lang="en-US" sz="1800" kern="1200"/>
        </a:p>
      </dsp:txBody>
      <dsp:txXfrm>
        <a:off x="0" y="3122130"/>
        <a:ext cx="6492875" cy="1048950"/>
      </dsp:txXfrm>
    </dsp:sp>
    <dsp:sp modelId="{29DC4A1A-3C91-44AA-B20B-0DFE4BBA1E95}">
      <dsp:nvSpPr>
        <dsp:cNvPr id="0" name=""/>
        <dsp:cNvSpPr/>
      </dsp:nvSpPr>
      <dsp:spPr>
        <a:xfrm>
          <a:off x="324643" y="2856450"/>
          <a:ext cx="4545012" cy="5313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Jižní lesní pás – rovníková zóna, tropy</a:t>
          </a:r>
          <a:endParaRPr lang="en-US" sz="1800" kern="1200"/>
        </a:p>
      </dsp:txBody>
      <dsp:txXfrm>
        <a:off x="350582" y="2882389"/>
        <a:ext cx="4493134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C5447-F941-44E1-A2A5-7CED09D6F18E}">
      <dsp:nvSpPr>
        <dsp:cNvPr id="0" name=""/>
        <dsp:cNvSpPr/>
      </dsp:nvSpPr>
      <dsp:spPr>
        <a:xfrm>
          <a:off x="0" y="61272"/>
          <a:ext cx="6513603" cy="87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Rozmístění dáno specifickými podmínkami </a:t>
          </a:r>
          <a:r>
            <a:rPr lang="cs-CZ" sz="1600" kern="1200"/>
            <a:t>– hl. v hlubinných vodách nebo proudech – Humboltův proud, Andy, okolí New Foundland, břehy Japonska, Z Austrálie, pobřeží Afriky</a:t>
          </a:r>
          <a:endParaRPr lang="en-US" sz="1600" kern="1200"/>
        </a:p>
      </dsp:txBody>
      <dsp:txXfrm>
        <a:off x="42950" y="104222"/>
        <a:ext cx="6427703" cy="793940"/>
      </dsp:txXfrm>
    </dsp:sp>
    <dsp:sp modelId="{D6244ACD-3DD0-48DF-97A9-61669C4778F8}">
      <dsp:nvSpPr>
        <dsp:cNvPr id="0" name=""/>
        <dsp:cNvSpPr/>
      </dsp:nvSpPr>
      <dsp:spPr>
        <a:xfrm>
          <a:off x="0" y="941112"/>
          <a:ext cx="6513603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b="1" kern="1200"/>
            <a:t>Severozápadní Atlantik </a:t>
          </a:r>
          <a:r>
            <a:rPr lang="cs-CZ" sz="1200" kern="1200"/>
            <a:t>– oblast Newfoundlandu, oblast Lofot, jižní Grónsko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b="1" kern="1200"/>
            <a:t>Severozápadní Pacifik </a:t>
          </a:r>
          <a:r>
            <a:rPr lang="cs-CZ" sz="1200" kern="1200"/>
            <a:t>– oblast západní Aljašky, západní pobřeží USA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b="1" kern="1200"/>
            <a:t>Západně-centrální Pacifik </a:t>
          </a:r>
          <a:r>
            <a:rPr lang="cs-CZ" sz="1200" kern="1200"/>
            <a:t>– při pobřeží Chile a Peru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b="1" kern="1200"/>
            <a:t>Jihovýchodní Pacifik </a:t>
          </a:r>
          <a:r>
            <a:rPr lang="cs-CZ" sz="1200" kern="1200"/>
            <a:t>– západoaustralské břehy, oblast Japonska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200" kern="1200"/>
            <a:t>Problémové oblasti – přetěžování - Thajský záliv, jižní část Severního moře, severní část Středozemního moře a oblast moří v jihovýchodní Asii.</a:t>
          </a:r>
          <a:endParaRPr lang="en-US" sz="1200" kern="1200"/>
        </a:p>
      </dsp:txBody>
      <dsp:txXfrm>
        <a:off x="0" y="941112"/>
        <a:ext cx="6513603" cy="1225440"/>
      </dsp:txXfrm>
    </dsp:sp>
    <dsp:sp modelId="{52498F0C-1F6A-4189-9337-0D1D08AAF9D8}">
      <dsp:nvSpPr>
        <dsp:cNvPr id="0" name=""/>
        <dsp:cNvSpPr/>
      </dsp:nvSpPr>
      <dsp:spPr>
        <a:xfrm>
          <a:off x="0" y="2166553"/>
          <a:ext cx="6513603" cy="87984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SZ Atlantik + SZ, JV, stř. Pacifik – na S od 30 ° S šířky </a:t>
          </a:r>
          <a:r>
            <a:rPr lang="en-US" sz="1600" kern="1200"/>
            <a:t>&gt;</a:t>
          </a:r>
          <a:r>
            <a:rPr lang="cs-CZ" sz="1600" kern="1200"/>
            <a:t>3/4 produkce</a:t>
          </a:r>
          <a:endParaRPr lang="en-US" sz="1600" kern="1200"/>
        </a:p>
      </dsp:txBody>
      <dsp:txXfrm>
        <a:off x="42950" y="2209503"/>
        <a:ext cx="6427703" cy="793940"/>
      </dsp:txXfrm>
    </dsp:sp>
    <dsp:sp modelId="{7534A153-0BC4-42D6-A09D-6FDA778431DC}">
      <dsp:nvSpPr>
        <dsp:cNvPr id="0" name=""/>
        <dsp:cNvSpPr/>
      </dsp:nvSpPr>
      <dsp:spPr>
        <a:xfrm>
          <a:off x="0" y="3092473"/>
          <a:ext cx="6513603" cy="8798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2. pol. 19. stol. – 2 mil. tun, za 2. sv. války </a:t>
          </a:r>
          <a:r>
            <a:rPr lang="en-US" sz="1600" kern="1200"/>
            <a:t>&gt; 20 mil. tun, pol. 70. let </a:t>
          </a:r>
          <a:r>
            <a:rPr lang="cs-CZ" sz="1600" kern="1200"/>
            <a:t>–</a:t>
          </a:r>
          <a:r>
            <a:rPr lang="en-US" sz="1600" kern="1200"/>
            <a:t> 75 mil. </a:t>
          </a:r>
          <a:r>
            <a:rPr lang="cs-CZ" sz="1600" kern="1200"/>
            <a:t>t</a:t>
          </a:r>
          <a:r>
            <a:rPr lang="en-US" sz="1600" kern="1200"/>
            <a:t>un, r. 99 </a:t>
          </a:r>
          <a:r>
            <a:rPr lang="cs-CZ" sz="1600" kern="1200"/>
            <a:t>–</a:t>
          </a:r>
          <a:r>
            <a:rPr lang="en-US" sz="1600" kern="1200"/>
            <a:t> 126 mil. </a:t>
          </a:r>
          <a:r>
            <a:rPr lang="cs-CZ" sz="1600" kern="1200"/>
            <a:t>t</a:t>
          </a:r>
          <a:r>
            <a:rPr lang="en-US" sz="1600" kern="1200"/>
            <a:t>un</a:t>
          </a:r>
        </a:p>
      </dsp:txBody>
      <dsp:txXfrm>
        <a:off x="42950" y="3135423"/>
        <a:ext cx="6427703" cy="793940"/>
      </dsp:txXfrm>
    </dsp:sp>
    <dsp:sp modelId="{BD4057CE-8ACC-4CAA-A275-1D9609853C97}">
      <dsp:nvSpPr>
        <dsp:cNvPr id="0" name=""/>
        <dsp:cNvSpPr/>
      </dsp:nvSpPr>
      <dsp:spPr>
        <a:xfrm>
          <a:off x="0" y="4018393"/>
          <a:ext cx="6513603" cy="87984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Asi ¼ ryb na trhu – čerstvé, 1/3 – mražené, dále – konzervy, sušení, uzení…</a:t>
          </a:r>
          <a:endParaRPr lang="en-US" sz="1600" kern="1200"/>
        </a:p>
      </dsp:txBody>
      <dsp:txXfrm>
        <a:off x="42950" y="4061343"/>
        <a:ext cx="6427703" cy="793940"/>
      </dsp:txXfrm>
    </dsp:sp>
    <dsp:sp modelId="{58B04D67-A283-47EF-9599-1D24C9E0E2A3}">
      <dsp:nvSpPr>
        <dsp:cNvPr id="0" name=""/>
        <dsp:cNvSpPr/>
      </dsp:nvSpPr>
      <dsp:spPr>
        <a:xfrm>
          <a:off x="0" y="4944313"/>
          <a:ext cx="6513603" cy="8798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Státy: Čína – 41,5 mil. tun, Peru – 8,4 mil. tun, 3. Japonsko – 5,9, 4. USA, 5. Chile, Indonésie, Rusko, Thajsko, Norsko, J Korea, Filipíny</a:t>
          </a:r>
          <a:endParaRPr lang="en-US" sz="1600" kern="1200"/>
        </a:p>
      </dsp:txBody>
      <dsp:txXfrm>
        <a:off x="42950" y="4987263"/>
        <a:ext cx="6427703" cy="7939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4CF04-59D9-4F73-9EEC-0C6E53195BF2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9A73F-D012-4F18-B7C9-EE01DF2B52CF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F8434-929F-43FD-A161-3D2B894D2A95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Problém – zajištění potravin pro všechny obyvatele na Zemi</a:t>
          </a:r>
          <a:endParaRPr lang="en-US" sz="1400" kern="1200"/>
        </a:p>
      </dsp:txBody>
      <dsp:txXfrm>
        <a:off x="937002" y="1903"/>
        <a:ext cx="5576601" cy="811257"/>
      </dsp:txXfrm>
    </dsp:sp>
    <dsp:sp modelId="{A1082D40-B926-4C4A-BD42-194B3ADB2F0F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9E37F-680B-4BF8-BC75-525E69204BEB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78CC3-8CBE-477A-AB3D-16AEB5315F62}">
      <dsp:nvSpPr>
        <dsp:cNvPr id="0" name=""/>
        <dsp:cNvSpPr/>
      </dsp:nvSpPr>
      <dsp:spPr>
        <a:xfrm>
          <a:off x="937002" y="1015975"/>
          <a:ext cx="293112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Globální problémy lidstva:</a:t>
          </a:r>
          <a:endParaRPr lang="en-US" sz="1400" kern="1200"/>
        </a:p>
      </dsp:txBody>
      <dsp:txXfrm>
        <a:off x="937002" y="1015975"/>
        <a:ext cx="2931121" cy="811257"/>
      </dsp:txXfrm>
    </dsp:sp>
    <dsp:sp modelId="{BB940661-8FF6-456C-B3A8-D36CE1200EFF}">
      <dsp:nvSpPr>
        <dsp:cNvPr id="0" name=""/>
        <dsp:cNvSpPr/>
      </dsp:nvSpPr>
      <dsp:spPr>
        <a:xfrm>
          <a:off x="3868124" y="1015975"/>
          <a:ext cx="2645479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1. Zachování míru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2. Zdravé životní prostředí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/>
            <a:t>3. Hlad v rozvojových zemích</a:t>
          </a:r>
          <a:endParaRPr lang="en-US" sz="1100" kern="1200"/>
        </a:p>
      </dsp:txBody>
      <dsp:txXfrm>
        <a:off x="3868124" y="1015975"/>
        <a:ext cx="2645479" cy="811257"/>
      </dsp:txXfrm>
    </dsp:sp>
    <dsp:sp modelId="{B0535E4F-5A32-4C41-8BA3-A582F37F4DEB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3D927-E00A-4603-A80D-9D136A13E6A9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51020-7C51-46E7-810C-31C256BF3C40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Ukazatel – 2300 kalorií/den – </a:t>
          </a:r>
          <a:r>
            <a:rPr lang="cs-CZ" sz="1400" u="sng" kern="1200"/>
            <a:t>minimum potravy </a:t>
          </a:r>
          <a:r>
            <a:rPr lang="cs-CZ" sz="1400" kern="1200"/>
            <a:t>– když člověk jí míň, dostává se do stádia </a:t>
          </a:r>
          <a:r>
            <a:rPr lang="cs-CZ" sz="1400" u="sng" kern="1200"/>
            <a:t>chronické podvýživy</a:t>
          </a:r>
          <a:r>
            <a:rPr lang="cs-CZ" sz="1400" kern="1200"/>
            <a:t> (Afrika, JV Asie, některé země J Ameriky – Peru, Bolívie, Haiti) + k tomu přispívají i občanské nepokoje</a:t>
          </a:r>
          <a:endParaRPr lang="en-US" sz="1400" kern="1200"/>
        </a:p>
      </dsp:txBody>
      <dsp:txXfrm>
        <a:off x="937002" y="2030048"/>
        <a:ext cx="5576601" cy="811257"/>
      </dsp:txXfrm>
    </dsp:sp>
    <dsp:sp modelId="{D406FD16-554E-473E-8EBB-8DF456679E02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AFDBC-68B5-4248-9654-2A1C85403E23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7BA8A-54F3-4A01-90C3-37D088B82046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 řadě těchto zemí je neustálený demografický vývoj</a:t>
          </a:r>
          <a:endParaRPr lang="en-US" sz="1400" kern="1200"/>
        </a:p>
      </dsp:txBody>
      <dsp:txXfrm>
        <a:off x="937002" y="3044120"/>
        <a:ext cx="5576601" cy="811257"/>
      </dsp:txXfrm>
    </dsp:sp>
    <dsp:sp modelId="{003BF7CD-94D5-43DA-9350-463F7403C5E6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EFA53-D5FE-4CF8-9310-6201FEEA1718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736E8-8C47-4F5D-8756-DAE5AA53B073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Neschopnost zajistit potravu pro rostoucí počet obyv.</a:t>
          </a:r>
          <a:endParaRPr lang="en-US" sz="1400" kern="1200"/>
        </a:p>
      </dsp:txBody>
      <dsp:txXfrm>
        <a:off x="937002" y="4058192"/>
        <a:ext cx="5576601" cy="811257"/>
      </dsp:txXfrm>
    </dsp:sp>
    <dsp:sp modelId="{EC6F8FB7-781A-4F32-BE2A-935864AAE040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49A1F-A890-4EDB-8B4C-5FE2AC43E08C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5E52A-64F3-4DC9-BCC6-CC56BDC1220E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Nedůsledné reformy zemědělství</a:t>
          </a:r>
          <a:endParaRPr lang="en-US" sz="1400" kern="1200"/>
        </a:p>
      </dsp:txBody>
      <dsp:txXfrm>
        <a:off x="937002" y="5072264"/>
        <a:ext cx="5576601" cy="811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1FF01-D9CB-44D0-94AA-5DCAA9702034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38477-1BE0-4A61-93F9-D1283C6676FE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21D9B-CC04-47CD-AAF9-B7EF8B8012E8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Snížení tempa růstu světové populace</a:t>
          </a:r>
          <a:endParaRPr lang="en-US" sz="2200" kern="1200"/>
        </a:p>
      </dsp:txBody>
      <dsp:txXfrm>
        <a:off x="1429899" y="2442"/>
        <a:ext cx="5083704" cy="1238008"/>
      </dsp:txXfrm>
    </dsp:sp>
    <dsp:sp modelId="{E7F32476-0130-45EF-861C-0C9EDECF6260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B31D3-803E-40C4-8A39-EF58314AE380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06399-F44E-4FF1-A993-5430BF77C47F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Rovnoměrnější rozdělení potravin ve světě</a:t>
          </a:r>
          <a:endParaRPr lang="en-US" sz="2200" kern="1200"/>
        </a:p>
      </dsp:txBody>
      <dsp:txXfrm>
        <a:off x="1429899" y="1549953"/>
        <a:ext cx="5083704" cy="1238008"/>
      </dsp:txXfrm>
    </dsp:sp>
    <dsp:sp modelId="{7EB465F9-9DBE-4557-B742-E353FBFD6954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A2CA4-4816-4171-9CCF-B0EC1EB501C5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30AB0-A8C0-41AB-A28B-B61BB94093CA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Zvýšení objemu zemědělské výroby a výroby potravin (hl. v rozvojových zemích)</a:t>
          </a:r>
          <a:endParaRPr lang="en-US" sz="2200" kern="1200"/>
        </a:p>
      </dsp:txBody>
      <dsp:txXfrm>
        <a:off x="1429899" y="3097464"/>
        <a:ext cx="5083704" cy="1238008"/>
      </dsp:txXfrm>
    </dsp:sp>
    <dsp:sp modelId="{2260A1E9-463B-4C54-9145-60544ECB0B98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D2BCC-2732-4887-A5B1-251EE7A3ABA9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65DBA-30E0-49EA-877C-C287D20BD9FD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Snížení ztrát a racionálnější hospodaření s potravinami ve všech stádiích výroby a spotřeby</a:t>
          </a:r>
          <a:endParaRPr lang="en-US" sz="2200" kern="1200"/>
        </a:p>
      </dsp:txBody>
      <dsp:txXfrm>
        <a:off x="1429899" y="4644974"/>
        <a:ext cx="5083704" cy="12380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CA8FB-A353-4486-9E8E-E9655720BBDF}">
      <dsp:nvSpPr>
        <dsp:cNvPr id="0" name=""/>
        <dsp:cNvSpPr/>
      </dsp:nvSpPr>
      <dsp:spPr>
        <a:xfrm>
          <a:off x="0" y="302922"/>
          <a:ext cx="6513603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74904" rIns="5055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Boj proti erozi a vyčerpávání půd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Lepší využití vody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Rozšiřování obdělávaných ploch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Obnova suchých oblastí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Boj proti parazitům a škůdcům</a:t>
          </a:r>
          <a:endParaRPr lang="en-US" sz="1800" kern="1200"/>
        </a:p>
      </dsp:txBody>
      <dsp:txXfrm>
        <a:off x="0" y="302922"/>
        <a:ext cx="6513603" cy="1927800"/>
      </dsp:txXfrm>
    </dsp:sp>
    <dsp:sp modelId="{B5B6FFE6-A554-44FF-8215-D3DD0A893E54}">
      <dsp:nvSpPr>
        <dsp:cNvPr id="0" name=""/>
        <dsp:cNvSpPr/>
      </dsp:nvSpPr>
      <dsp:spPr>
        <a:xfrm>
          <a:off x="325680" y="37242"/>
          <a:ext cx="4559522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1. cesta agrotechnických opatření</a:t>
          </a:r>
          <a:endParaRPr lang="en-US" sz="1800" kern="1200"/>
        </a:p>
      </dsp:txBody>
      <dsp:txXfrm>
        <a:off x="351619" y="63181"/>
        <a:ext cx="4507644" cy="479482"/>
      </dsp:txXfrm>
    </dsp:sp>
    <dsp:sp modelId="{8AB5E4F4-75C8-499A-9577-C05D51F639A0}">
      <dsp:nvSpPr>
        <dsp:cNvPr id="0" name=""/>
        <dsp:cNvSpPr/>
      </dsp:nvSpPr>
      <dsp:spPr>
        <a:xfrm>
          <a:off x="0" y="2593603"/>
          <a:ext cx="6513603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74904" rIns="5055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„zelená revoluce“ – zavádění nových odrůd vhodných do daných podmínek, pokrok ve fyziologii, studium půdy, bio-zemědělství</a:t>
          </a:r>
          <a:endParaRPr lang="en-US" sz="1800" kern="1200"/>
        </a:p>
      </dsp:txBody>
      <dsp:txXfrm>
        <a:off x="0" y="2593603"/>
        <a:ext cx="6513603" cy="1275750"/>
      </dsp:txXfrm>
    </dsp:sp>
    <dsp:sp modelId="{B34C9DBB-8744-4183-B3BF-B11D419D477D}">
      <dsp:nvSpPr>
        <dsp:cNvPr id="0" name=""/>
        <dsp:cNvSpPr/>
      </dsp:nvSpPr>
      <dsp:spPr>
        <a:xfrm>
          <a:off x="325680" y="2327923"/>
          <a:ext cx="4559522" cy="5313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2.pokrok v zemědělství</a:t>
          </a:r>
          <a:endParaRPr lang="en-US" sz="1800" kern="1200"/>
        </a:p>
      </dsp:txBody>
      <dsp:txXfrm>
        <a:off x="351619" y="2353862"/>
        <a:ext cx="4507644" cy="479482"/>
      </dsp:txXfrm>
    </dsp:sp>
    <dsp:sp modelId="{3591822A-716A-4947-8F3B-AD39D42CB29A}">
      <dsp:nvSpPr>
        <dsp:cNvPr id="0" name=""/>
        <dsp:cNvSpPr/>
      </dsp:nvSpPr>
      <dsp:spPr>
        <a:xfrm>
          <a:off x="0" y="4232233"/>
          <a:ext cx="6513603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74904" rIns="5055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„mořské zemědělství“ – využití planktonu, ryb, fauny z šelfů i hlubších oblastí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„hnojení moře“ – marikultury – využití v Japonsku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Zlepšení organizace lovu ryb ve sladkých vodách</a:t>
          </a:r>
          <a:endParaRPr lang="en-US" sz="1800" kern="1200"/>
        </a:p>
      </dsp:txBody>
      <dsp:txXfrm>
        <a:off x="0" y="4232233"/>
        <a:ext cx="6513603" cy="1615950"/>
      </dsp:txXfrm>
    </dsp:sp>
    <dsp:sp modelId="{DC41102D-11BB-494B-8415-1C5C65805B39}">
      <dsp:nvSpPr>
        <dsp:cNvPr id="0" name=""/>
        <dsp:cNvSpPr/>
      </dsp:nvSpPr>
      <dsp:spPr>
        <a:xfrm>
          <a:off x="325680" y="3966553"/>
          <a:ext cx="4559522" cy="5313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3. lepší využití zdrojů z moří a oceánů</a:t>
          </a:r>
          <a:endParaRPr lang="en-US" sz="1800" kern="1200"/>
        </a:p>
      </dsp:txBody>
      <dsp:txXfrm>
        <a:off x="351619" y="3992492"/>
        <a:ext cx="4507644" cy="4794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F78E9-389B-4AEA-8861-DE957405ACF3}">
      <dsp:nvSpPr>
        <dsp:cNvPr id="0" name=""/>
        <dsp:cNvSpPr/>
      </dsp:nvSpPr>
      <dsp:spPr>
        <a:xfrm>
          <a:off x="0" y="579674"/>
          <a:ext cx="6492875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312420" rIns="50391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Snížení plýtvání s potravinami</a:t>
          </a:r>
          <a:endParaRPr lang="en-US" sz="1500" kern="1200"/>
        </a:p>
      </dsp:txBody>
      <dsp:txXfrm>
        <a:off x="0" y="579674"/>
        <a:ext cx="6492875" cy="637875"/>
      </dsp:txXfrm>
    </dsp:sp>
    <dsp:sp modelId="{192F5735-5260-4EC9-B007-BF33D9750728}">
      <dsp:nvSpPr>
        <dsp:cNvPr id="0" name=""/>
        <dsp:cNvSpPr/>
      </dsp:nvSpPr>
      <dsp:spPr>
        <a:xfrm>
          <a:off x="324643" y="358274"/>
          <a:ext cx="4545012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4. snížení ztrát a využití odpadů</a:t>
          </a:r>
          <a:endParaRPr lang="en-US" sz="1500" kern="1200"/>
        </a:p>
      </dsp:txBody>
      <dsp:txXfrm>
        <a:off x="346259" y="379890"/>
        <a:ext cx="4501780" cy="399568"/>
      </dsp:txXfrm>
    </dsp:sp>
    <dsp:sp modelId="{0EF2E103-9C18-444A-87D3-3740A684E1EA}">
      <dsp:nvSpPr>
        <dsp:cNvPr id="0" name=""/>
        <dsp:cNvSpPr/>
      </dsp:nvSpPr>
      <dsp:spPr>
        <a:xfrm>
          <a:off x="0" y="1519949"/>
          <a:ext cx="6492875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312420" rIns="50391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Omezování pastvin na úkor polí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Pěstování alternativních plodin</a:t>
          </a:r>
          <a:endParaRPr lang="en-US" sz="1500" kern="1200"/>
        </a:p>
      </dsp:txBody>
      <dsp:txXfrm>
        <a:off x="0" y="1519949"/>
        <a:ext cx="6492875" cy="874125"/>
      </dsp:txXfrm>
    </dsp:sp>
    <dsp:sp modelId="{83F75A92-1A6E-4B5D-9286-12DB00FF4657}">
      <dsp:nvSpPr>
        <dsp:cNvPr id="0" name=""/>
        <dsp:cNvSpPr/>
      </dsp:nvSpPr>
      <dsp:spPr>
        <a:xfrm>
          <a:off x="324643" y="1298549"/>
          <a:ext cx="4545012" cy="4428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5. maximální využití produkční cesty na pevninách</a:t>
          </a:r>
          <a:endParaRPr lang="en-US" sz="1500" kern="1200"/>
        </a:p>
      </dsp:txBody>
      <dsp:txXfrm>
        <a:off x="346259" y="1320165"/>
        <a:ext cx="4501780" cy="399568"/>
      </dsp:txXfrm>
    </dsp:sp>
    <dsp:sp modelId="{F479B04C-6F6C-48A0-8C93-145DD29AA59A}">
      <dsp:nvSpPr>
        <dsp:cNvPr id="0" name=""/>
        <dsp:cNvSpPr/>
      </dsp:nvSpPr>
      <dsp:spPr>
        <a:xfrm>
          <a:off x="0" y="2696474"/>
          <a:ext cx="6492875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312420" rIns="50391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Lepší poznání rostlinné říše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Nové plodiny, znovuobjevené plodiny</a:t>
          </a:r>
          <a:endParaRPr lang="en-US" sz="1500" kern="1200"/>
        </a:p>
      </dsp:txBody>
      <dsp:txXfrm>
        <a:off x="0" y="2696474"/>
        <a:ext cx="6492875" cy="874125"/>
      </dsp:txXfrm>
    </dsp:sp>
    <dsp:sp modelId="{030A02C9-CE8B-4671-8818-0DEBDC1AE99D}">
      <dsp:nvSpPr>
        <dsp:cNvPr id="0" name=""/>
        <dsp:cNvSpPr/>
      </dsp:nvSpPr>
      <dsp:spPr>
        <a:xfrm>
          <a:off x="324643" y="2475075"/>
          <a:ext cx="4545012" cy="4428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6. zvýšení vlastní rostlinné výroby (ha výnosy)</a:t>
          </a:r>
          <a:endParaRPr lang="en-US" sz="1500" kern="1200"/>
        </a:p>
      </dsp:txBody>
      <dsp:txXfrm>
        <a:off x="346259" y="2496691"/>
        <a:ext cx="4501780" cy="399568"/>
      </dsp:txXfrm>
    </dsp:sp>
    <dsp:sp modelId="{D77D4F91-3444-4DD3-B9EF-E1C2354D694B}">
      <dsp:nvSpPr>
        <dsp:cNvPr id="0" name=""/>
        <dsp:cNvSpPr/>
      </dsp:nvSpPr>
      <dsp:spPr>
        <a:xfrm>
          <a:off x="0" y="3873000"/>
          <a:ext cx="6492875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312420" rIns="50391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Využití ropy, uhlí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Umělé vitamíny</a:t>
          </a:r>
          <a:endParaRPr lang="en-US" sz="1500" kern="1200"/>
        </a:p>
      </dsp:txBody>
      <dsp:txXfrm>
        <a:off x="0" y="3873000"/>
        <a:ext cx="6492875" cy="874125"/>
      </dsp:txXfrm>
    </dsp:sp>
    <dsp:sp modelId="{2883071C-59EC-49FD-9727-27B0123E3C11}">
      <dsp:nvSpPr>
        <dsp:cNvPr id="0" name=""/>
        <dsp:cNvSpPr/>
      </dsp:nvSpPr>
      <dsp:spPr>
        <a:xfrm>
          <a:off x="324643" y="3651600"/>
          <a:ext cx="4545012" cy="4428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7. syntetické potraviny</a:t>
          </a:r>
          <a:endParaRPr lang="en-US" sz="1500" kern="1200"/>
        </a:p>
      </dsp:txBody>
      <dsp:txXfrm>
        <a:off x="346259" y="3673216"/>
        <a:ext cx="4501780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078BC-E736-4EF8-AA0A-0BD62696EDE2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6F73B-3DCD-4564-A0A2-792AE102D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44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A8316133-67C8-4D86-ACC3-B66A71EEED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EDD30F13-C30C-4BC4-A178-36727A91BD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6AF9B144-8CF6-4F3A-A84B-98B808BEA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FC64BA-10F4-4BB2-AB12-02E4AB9B49BF}" type="slidenum">
              <a:rPr lang="cs-CZ" altLang="cs-CZ"/>
              <a:pPr eaLnBrk="1" hangingPunct="1"/>
              <a:t>28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86A90-3CAD-41FC-A3F2-F1649806D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CFB28B-FEA1-4156-9D05-871CE0CCB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AB9770-0F81-477C-90E7-FC725506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0594-0850-4AB5-829A-BD69D303A837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84C07F-8CEB-429B-9438-B1E9058C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DD00B9-AAB2-4E41-B9CB-FCA9B0DE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9F4-E8CA-4B45-AF46-B80A2C36DF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8C29E-6034-4B80-89ED-351CCB65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9A0B89-063A-4B5F-9A91-9A2322568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B6F97A-E02B-4FC6-A554-54E20CF0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0594-0850-4AB5-829A-BD69D303A837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BFC8D3-52A6-41D6-8683-2489D142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1D0B13-8BE4-442A-9389-53174D60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9F4-E8CA-4B45-AF46-B80A2C36DF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35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30BF26-7146-4FEE-A9C5-3E54EC0E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1FB7D09-CA16-4DCF-89AB-CDB8E84E7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6EA491-2964-4D06-91BE-C489220F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0594-0850-4AB5-829A-BD69D303A837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BD4F9C-054D-43BD-965F-304DC8FA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D7B8BE-39FB-4223-B257-C146D7CA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9F4-E8CA-4B45-AF46-B80A2C36DF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12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6E4E2-7AF8-4B0B-8C49-A04D3B0F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3A1E51-AEF9-4E24-85DA-68BD25AF8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0F4AAF-6479-40BC-9DF0-46F3F0B00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0594-0850-4AB5-829A-BD69D303A837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22F287-CCD8-474C-A0A3-178AB256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3F933D-BA29-4A92-B3B5-2E0D6786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9F4-E8CA-4B45-AF46-B80A2C36DF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28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9B08E-CF71-439B-BA91-FFE923AE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951CD2-9367-4882-B968-D2911E7B7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59945-03D0-4572-B314-D1433A3F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0594-0850-4AB5-829A-BD69D303A837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51E0DB-F953-468D-B2CC-4BB45DD4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08EB65-5100-43B7-8ED9-6FFDF339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9F4-E8CA-4B45-AF46-B80A2C36DF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09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A88567-1913-4AB3-9F7B-6B6DAB28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FD4A23-10BD-46CE-9ECF-73ADBFA78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52E918-E728-4C99-8441-5892361F5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9412A6-D041-4C29-936C-0A290A14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0594-0850-4AB5-829A-BD69D303A837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38204A-E332-4AED-ACE7-91703048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30F13A-3F09-41EB-AF91-DD13FC51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9F4-E8CA-4B45-AF46-B80A2C36DF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69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489AE-43A5-4A96-9A38-62D45A86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8FC3AE-222D-4CE5-9122-9B20D622F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E6C881-2AD7-42C9-85A3-D65AD1B9E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D418DD-7EF1-43C0-8AB7-0F8089D2D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8F248B4-E9D5-47E3-BA1D-0A1C9084B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979FFE9-7FC6-4373-B81C-B649CA75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0594-0850-4AB5-829A-BD69D303A837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DD6DEA9-DB62-4205-8345-EAA1A130B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B0EDF66-F7F1-408E-A8CF-69D23437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9F4-E8CA-4B45-AF46-B80A2C36DF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5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D0696-EFDE-4C18-BEE8-81F8888D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A6596BC-4074-4221-BB93-68E6B779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0594-0850-4AB5-829A-BD69D303A837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80FA66-DF35-4857-B4A3-5BBE52C70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28C9F4-2373-451C-A7C0-C73659CB4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9F4-E8CA-4B45-AF46-B80A2C36DF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58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8D78855-8DF5-4489-B657-28E7060A6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0594-0850-4AB5-829A-BD69D303A837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776DD1-0580-4161-BD55-28B74645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BD2CB1-7101-44F2-A271-DDCCD172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9F4-E8CA-4B45-AF46-B80A2C36DF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44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2DE7CE-B236-4AB8-BA9C-E450F06B5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43F8F1-A6C4-4FC8-976B-1B6FAA6A0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2A9C0D-5972-48B4-8F65-A07E5CC54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206327-07E2-42CF-8FB8-4975BCA43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0594-0850-4AB5-829A-BD69D303A837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0C6E61-D702-40BE-B11A-53BE5C38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D42A23-3FA8-4C7D-9170-7733A269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9F4-E8CA-4B45-AF46-B80A2C36DF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99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6B7AA-6654-4C1E-935B-B7C9A632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285EB3F-E424-47D0-985C-5766B7786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EE7A9E-8E68-4565-B349-31D4678FF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4CF846-7CDD-436F-A490-7485FA9B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0594-0850-4AB5-829A-BD69D303A837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1B5B60-25AE-476C-8A2E-08895D60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0E5ACE-CDE8-49BD-9704-57634378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39F4-E8CA-4B45-AF46-B80A2C36DF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95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F3E3646-3EC2-4FF1-9C68-DEF3FEE5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CECE6E-A1F7-4C89-8EEA-005DA0236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4BECBE-AAFC-4367-87C9-D851BAB75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40594-0850-4AB5-829A-BD69D303A837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90CA80-A747-4F5A-A568-7D8EAE966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3FC8E8-B553-42B8-9440-1AABFA5EB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E39F4-E8CA-4B45-AF46-B80A2C36DF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8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5B890-77F8-4CDE-9F72-AB9EFF04EF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4. PŘEDNÁŠKA: VLIV ZEMĚDĚLSTVÍ NA ŽIVOTNÍ PROSTŘEDÍ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C68291-0F41-4A8C-9F1C-B2A75D550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JH 2020</a:t>
            </a:r>
          </a:p>
        </p:txBody>
      </p:sp>
    </p:spTree>
    <p:extLst>
      <p:ext uri="{BB962C8B-B14F-4D97-AF65-F5344CB8AC3E}">
        <p14:creationId xmlns:p14="http://schemas.microsoft.com/office/powerpoint/2010/main" val="1650410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62AA3D5-A19C-4629-A0A5-6931AC26EF33}"/>
              </a:ext>
            </a:extLst>
          </p:cNvPr>
          <p:cNvSpPr txBox="1">
            <a:spLocks noChangeArrowheads="1"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4320" indent="-27432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POVRCHOVÉ A PODPOVRCHOVÉ VODY</a:t>
            </a:r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7CEFD197-AC98-472E-A861-48AE6DBA3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29" b="229"/>
          <a:stretch>
            <a:fillRect/>
          </a:stretch>
        </p:blipFill>
        <p:spPr bwMode="auto">
          <a:xfrm>
            <a:off x="1029733" y="1675227"/>
            <a:ext cx="10132534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00F4D7BB-1865-40D1-B129-D7682C36D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2">
            <a:extLst>
              <a:ext uri="{FF2B5EF4-FFF2-40B4-BE49-F238E27FC236}">
                <a16:creationId xmlns:a16="http://schemas.microsoft.com/office/drawing/2014/main" id="{D9788F1E-0E84-48E5-AD35-087C588FEE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19459" name="Picture 2" descr="Typol4-vetrna eroze">
            <a:extLst>
              <a:ext uri="{FF2B5EF4-FFF2-40B4-BE49-F238E27FC236}">
                <a16:creationId xmlns:a16="http://schemas.microsoft.com/office/drawing/2014/main" id="{2B32BAE2-F9A4-470C-9768-35E3DE820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51"/>
            <a:ext cx="91440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>
            <a:extLst>
              <a:ext uri="{FF2B5EF4-FFF2-40B4-BE49-F238E27FC236}">
                <a16:creationId xmlns:a16="http://schemas.microsoft.com/office/drawing/2014/main" id="{25E11B57-D7F0-4A7F-90D4-09C433F560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20483" name="Picture 2" descr="Typol5-vodni eroze">
            <a:extLst>
              <a:ext uri="{FF2B5EF4-FFF2-40B4-BE49-F238E27FC236}">
                <a16:creationId xmlns:a16="http://schemas.microsoft.com/office/drawing/2014/main" id="{313BD221-B05D-4C14-BB5E-263D701D3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0513"/>
            <a:ext cx="9144000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0648DD-DD2A-4E51-93F0-406909D8B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700">
                <a:solidFill>
                  <a:srgbClr val="FFFFFF"/>
                </a:solidFill>
              </a:rPr>
              <a:t>LESNÍ HOSPODÁŘSTVÍ</a:t>
            </a:r>
          </a:p>
        </p:txBody>
      </p:sp>
      <p:graphicFrame>
        <p:nvGraphicFramePr>
          <p:cNvPr id="25605" name="Zástupný symbol pro obsah 2">
            <a:extLst>
              <a:ext uri="{FF2B5EF4-FFF2-40B4-BE49-F238E27FC236}">
                <a16:creationId xmlns:a16="http://schemas.microsoft.com/office/drawing/2014/main" id="{536ED4F6-FEF4-4A45-A2AE-B9B2A57BD54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048578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Nadpis 1">
            <a:extLst>
              <a:ext uri="{FF2B5EF4-FFF2-40B4-BE49-F238E27FC236}">
                <a16:creationId xmlns:a16="http://schemas.microsoft.com/office/drawing/2014/main" id="{0F847FE1-8F74-47E1-84E7-62F04170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100">
                <a:solidFill>
                  <a:srgbClr val="FFFFFF"/>
                </a:solidFill>
              </a:rPr>
              <a:t>LESNÍ HOSPODÁŘSTVÍ</a:t>
            </a:r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83F82099-569E-4C27-8863-9DB99F5CC5C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1701930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BA674A-F181-4178-ACFC-8264B3DE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4100">
                <a:solidFill>
                  <a:schemeClr val="accent1"/>
                </a:solidFill>
              </a:rPr>
              <a:t>VODNÍ HOSPODÁŘSTVÍ A RYBOLOV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E90ABCD7-EFA2-4E69-8250-586C346D6B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73482" y="2057400"/>
            <a:ext cx="6377769" cy="4930246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cs-CZ" sz="1400" b="1" dirty="0"/>
              <a:t>Dominuje námořní rybolov</a:t>
            </a:r>
            <a:r>
              <a:rPr lang="cs-CZ" sz="1400" dirty="0"/>
              <a:t>, ve vyspělých zemích i sladkovodní – chov kaprů, pstruhů (cca 1/10 produkce – hl. Asie)</a:t>
            </a:r>
          </a:p>
          <a:p>
            <a:pPr>
              <a:defRPr/>
            </a:pPr>
            <a:r>
              <a:rPr lang="cs-CZ" sz="1400" dirty="0"/>
              <a:t>10 % bílkovin živočišného původu dodává světový oceán</a:t>
            </a:r>
          </a:p>
          <a:p>
            <a:pPr>
              <a:defRPr/>
            </a:pPr>
            <a:r>
              <a:rPr lang="cs-CZ" sz="1400" dirty="0"/>
              <a:t>Hl. dovozní trh – Evropa</a:t>
            </a:r>
          </a:p>
          <a:p>
            <a:pPr>
              <a:defRPr/>
            </a:pPr>
            <a:r>
              <a:rPr lang="cs-CZ" sz="1400" dirty="0"/>
              <a:t>Konzumace ryb vysoká – Island, Japonsko, Portugalsko</a:t>
            </a:r>
          </a:p>
          <a:p>
            <a:pPr>
              <a:defRPr/>
            </a:pPr>
            <a:r>
              <a:rPr lang="cs-CZ" sz="1400" b="1" dirty="0"/>
              <a:t>Rybolov v šelfech</a:t>
            </a:r>
          </a:p>
          <a:p>
            <a:pPr>
              <a:defRPr/>
            </a:pPr>
            <a:r>
              <a:rPr lang="cs-CZ" sz="1400" b="1" dirty="0"/>
              <a:t>Vliv má teplota a salinita vody, znečištění, množství lovu (vylovení)</a:t>
            </a:r>
          </a:p>
          <a:p>
            <a:pPr>
              <a:defRPr/>
            </a:pPr>
            <a:r>
              <a:rPr lang="cs-CZ" sz="1400" dirty="0"/>
              <a:t>Častá loviště v mezinárodních vodách, vybavení lodí na dlouhý pobyt na vodě, přímo zpracování na lodi</a:t>
            </a:r>
          </a:p>
          <a:p>
            <a:pPr>
              <a:defRPr/>
            </a:pPr>
            <a:r>
              <a:rPr lang="cs-CZ" sz="1400" dirty="0"/>
              <a:t>Konvence o mořském právu z roku 1982 – stanovení </a:t>
            </a:r>
            <a:r>
              <a:rPr lang="cs-CZ" sz="1400" b="1" dirty="0"/>
              <a:t>200 mílová pásma</a:t>
            </a:r>
            <a:r>
              <a:rPr lang="cs-CZ" sz="1400" dirty="0"/>
              <a:t>, kde mohou lovit jen pobřežní země</a:t>
            </a:r>
          </a:p>
          <a:p>
            <a:pPr>
              <a:defRPr/>
            </a:pPr>
            <a:r>
              <a:rPr lang="cs-CZ" sz="1400" dirty="0"/>
              <a:t>Ryby – 90 % biologické produkce získávané ze světového oceánu – mezinárodní obchod jen asi 10 druhů ryb (70–75 %) – tresky, sledi, sardele, makrely, tuňáci</a:t>
            </a:r>
          </a:p>
          <a:p>
            <a:pPr>
              <a:defRPr/>
            </a:pPr>
            <a:r>
              <a:rPr lang="cs-CZ" sz="1400" dirty="0"/>
              <a:t>Před r. 60 jen tresky a sledi – postupné vytlačování sardinkami…</a:t>
            </a:r>
          </a:p>
          <a:p>
            <a:pPr>
              <a:defRPr/>
            </a:pPr>
            <a:r>
              <a:rPr lang="cs-CZ" sz="1400" dirty="0"/>
              <a:t>Menší druhy ryb – výroba rybí moučky – krmivo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Měkkýši, korýši…</a:t>
            </a:r>
          </a:p>
          <a:p>
            <a:pPr marL="537210" lvl="1" indent="-171450">
              <a:defRPr/>
            </a:pPr>
            <a:r>
              <a:rPr lang="cs-CZ" sz="1400" dirty="0"/>
              <a:t>Ústřice, slávky, krevety</a:t>
            </a:r>
          </a:p>
          <a:p>
            <a:pPr marL="537210" lvl="1" indent="-171450">
              <a:defRPr/>
            </a:pPr>
            <a:r>
              <a:rPr lang="cs-CZ" sz="1400" dirty="0"/>
              <a:t>Umělé chovy – </a:t>
            </a:r>
            <a:r>
              <a:rPr lang="cs-CZ" sz="1400" dirty="0" err="1"/>
              <a:t>marikultury</a:t>
            </a:r>
            <a:r>
              <a:rPr lang="cs-CZ" sz="1400" dirty="0"/>
              <a:t> – např. Japonsko</a:t>
            </a:r>
          </a:p>
          <a:p>
            <a:pPr marL="537210" lvl="1" indent="-171450">
              <a:defRPr/>
            </a:pPr>
            <a:r>
              <a:rPr lang="cs-CZ" sz="1400" dirty="0"/>
              <a:t>Perlorodky – umělý chov</a:t>
            </a:r>
          </a:p>
          <a:p>
            <a:pPr marL="537210" lvl="1" indent="-171450">
              <a:defRPr/>
            </a:pPr>
            <a:r>
              <a:rPr lang="cs-CZ" sz="1400" dirty="0"/>
              <a:t>Slávky – Španělsko, Nizozemí	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40C534-8ED3-48EA-9348-3D2FFF5D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700">
                <a:solidFill>
                  <a:srgbClr val="FFFFFF"/>
                </a:solidFill>
              </a:rPr>
              <a:t>VODNÍ HOSPODÁŘSTVÍ A RYBOLOV</a:t>
            </a:r>
          </a:p>
        </p:txBody>
      </p:sp>
      <p:graphicFrame>
        <p:nvGraphicFramePr>
          <p:cNvPr id="24581" name="Zástupný symbol pro obsah 2">
            <a:extLst>
              <a:ext uri="{FF2B5EF4-FFF2-40B4-BE49-F238E27FC236}">
                <a16:creationId xmlns:a16="http://schemas.microsoft.com/office/drawing/2014/main" id="{FE111834-3D54-4551-8278-FC34549A222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7068409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B0399-2142-41BD-8FF6-95AD3A94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100"/>
              <a:t>VODNÍ HOSPODÁŘSTVÍ A RYBOLOV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43062F2D-34FB-467F-9812-552300FB7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A7F417F4-BABC-4C36-938A-672B99752A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 sz="1800" b="1"/>
              <a:t>Lov velryb </a:t>
            </a:r>
          </a:p>
          <a:p>
            <a:r>
              <a:rPr lang="cs-CZ" altLang="cs-CZ" sz="1800"/>
              <a:t>Velryby se v Norsku a Japonsku oficiálně loví </a:t>
            </a:r>
            <a:r>
              <a:rPr lang="cs-CZ" altLang="cs-CZ" sz="1800" b="1"/>
              <a:t>pro výzkumné účely</a:t>
            </a:r>
          </a:p>
          <a:p>
            <a:r>
              <a:rPr lang="cs-CZ" altLang="cs-CZ" sz="1800"/>
              <a:t>Pro vlastní potřebu smějí lovit ještě některé skupiny původních obyvatel v USA, Rusku, Kanadě</a:t>
            </a:r>
          </a:p>
          <a:p>
            <a:r>
              <a:rPr lang="cs-CZ" altLang="cs-CZ" sz="1800"/>
              <a:t>Mezinárodní velrybářská komise (IWC) zakázala komerční lov velryb v roce 1986</a:t>
            </a:r>
          </a:p>
          <a:p>
            <a:r>
              <a:rPr lang="cs-CZ" altLang="cs-CZ" sz="1800"/>
              <a:t>Za pouhých osmdesát let 20. století ulovili velrybáři více než 2 miliony velryb</a:t>
            </a:r>
          </a:p>
          <a:p>
            <a:r>
              <a:rPr lang="cs-CZ" altLang="cs-CZ" sz="1800"/>
              <a:t>Island začal znovu lovit v roce 2003</a:t>
            </a:r>
          </a:p>
          <a:p>
            <a:endParaRPr lang="cs-CZ" altLang="cs-CZ" sz="1800"/>
          </a:p>
          <a:p>
            <a:endParaRPr lang="cs-CZ" altLang="cs-CZ" sz="1800"/>
          </a:p>
          <a:p>
            <a:endParaRPr lang="cs-CZ" altLang="cs-CZ" sz="1800"/>
          </a:p>
          <a:p>
            <a:endParaRPr lang="cs-CZ" altLang="cs-CZ" sz="1800"/>
          </a:p>
          <a:p>
            <a:endParaRPr lang="cs-CZ" altLang="cs-CZ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A8F0073-791F-4861-B4CD-8F3ED4CC4F9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00254609"/>
              </p:ext>
            </p:extLst>
          </p:nvPr>
        </p:nvGraphicFramePr>
        <p:xfrm>
          <a:off x="1774825" y="948055"/>
          <a:ext cx="8712200" cy="9366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7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1729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Unit</a:t>
                      </a:r>
                      <a:endParaRPr lang="cs-CZ" sz="11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2000</a:t>
                      </a:r>
                      <a:endParaRPr lang="cs-CZ" sz="11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2001</a:t>
                      </a:r>
                      <a:endParaRPr lang="cs-CZ" sz="11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2002</a:t>
                      </a:r>
                      <a:endParaRPr lang="cs-CZ" sz="11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2003</a:t>
                      </a:r>
                      <a:endParaRPr lang="cs-CZ" sz="11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2004</a:t>
                      </a:r>
                      <a:endParaRPr lang="cs-CZ" sz="11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2005</a:t>
                      </a:r>
                      <a:endParaRPr lang="cs-CZ" sz="11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2006</a:t>
                      </a:r>
                      <a:endParaRPr lang="cs-CZ" sz="11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2007</a:t>
                      </a:r>
                      <a:endParaRPr lang="cs-CZ" sz="11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2008</a:t>
                      </a:r>
                      <a:endParaRPr lang="cs-CZ" sz="11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896"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/>
                        <a:t>t</a:t>
                      </a:r>
                      <a:endParaRPr lang="cs-CZ"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108 282 210</a:t>
                      </a:r>
                      <a:endParaRPr lang="cs-CZ"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106 953 188</a:t>
                      </a:r>
                      <a:endParaRPr lang="cs-CZ" sz="11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109 014 841</a:t>
                      </a:r>
                      <a:endParaRPr lang="cs-CZ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107 642 803</a:t>
                      </a:r>
                      <a:endParaRPr lang="cs-CZ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114 168 610</a:t>
                      </a:r>
                      <a:endParaRPr lang="cs-CZ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114 640 173</a:t>
                      </a:r>
                      <a:endParaRPr lang="cs-CZ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113 514 442</a:t>
                      </a:r>
                      <a:endParaRPr lang="cs-CZ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115 035 916</a:t>
                      </a:r>
                      <a:endParaRPr lang="cs-CZ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115 915 022</a:t>
                      </a:r>
                      <a:endParaRPr lang="cs-CZ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8" marR="19048" marT="19061" marB="1906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61" name="Rectangle 1">
            <a:extLst>
              <a:ext uri="{FF2B5EF4-FFF2-40B4-BE49-F238E27FC236}">
                <a16:creationId xmlns:a16="http://schemas.microsoft.com/office/drawing/2014/main" id="{C4E36F17-0463-43C5-A6FE-E08D0F52D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6662" name="Obdélník 5">
            <a:extLst>
              <a:ext uri="{FF2B5EF4-FFF2-40B4-BE49-F238E27FC236}">
                <a16:creationId xmlns:a16="http://schemas.microsoft.com/office/drawing/2014/main" id="{BB54CE8D-A4DA-448E-95E7-817CE4141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260350"/>
            <a:ext cx="247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Production: Quantity</a:t>
            </a:r>
            <a:endParaRPr lang="cs-CZ" altLang="cs-CZ"/>
          </a:p>
        </p:txBody>
      </p:sp>
      <p:sp>
        <p:nvSpPr>
          <p:cNvPr id="26663" name="Rectangle 2">
            <a:extLst>
              <a:ext uri="{FF2B5EF4-FFF2-40B4-BE49-F238E27FC236}">
                <a16:creationId xmlns:a16="http://schemas.microsoft.com/office/drawing/2014/main" id="{C006A6C9-F566-437B-8C80-00D099697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6664" name="Rectangle 4">
            <a:extLst>
              <a:ext uri="{FF2B5EF4-FFF2-40B4-BE49-F238E27FC236}">
                <a16:creationId xmlns:a16="http://schemas.microsoft.com/office/drawing/2014/main" id="{48B21A50-5E5E-45DC-A1A9-9D4764413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6665" name="Rectangle 5">
            <a:extLst>
              <a:ext uri="{FF2B5EF4-FFF2-40B4-BE49-F238E27FC236}">
                <a16:creationId xmlns:a16="http://schemas.microsoft.com/office/drawing/2014/main" id="{8424A585-6C98-4DC7-9B8C-2CFB02AFC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6666" name="Rectangle 6">
            <a:extLst>
              <a:ext uri="{FF2B5EF4-FFF2-40B4-BE49-F238E27FC236}">
                <a16:creationId xmlns:a16="http://schemas.microsoft.com/office/drawing/2014/main" id="{0D4125FE-07DC-407B-90E0-D058A9182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6667" name="Rectangle 7">
            <a:extLst>
              <a:ext uri="{FF2B5EF4-FFF2-40B4-BE49-F238E27FC236}">
                <a16:creationId xmlns:a16="http://schemas.microsoft.com/office/drawing/2014/main" id="{3E9C457E-6EEE-4E3F-8472-5DCC9F236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92D5946A-A479-4534-913A-FC06449E0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05538"/>
              </p:ext>
            </p:extLst>
          </p:nvPr>
        </p:nvGraphicFramePr>
        <p:xfrm>
          <a:off x="1" y="2379216"/>
          <a:ext cx="12192006" cy="447878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5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4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4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4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24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24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24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147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39913">
                <a:tc>
                  <a:txBody>
                    <a:bodyPr/>
                    <a:lstStyle/>
                    <a:p>
                      <a:r>
                        <a:rPr lang="cs-CZ" sz="1200" dirty="0" err="1"/>
                        <a:t>Ocean</a:t>
                      </a:r>
                      <a:r>
                        <a:rPr lang="cs-CZ" sz="1200" dirty="0"/>
                        <a:t> Area</a:t>
                      </a:r>
                      <a:endParaRPr lang="cs-CZ" sz="1200" b="1" dirty="0">
                        <a:solidFill>
                          <a:srgbClr val="FFFFFF"/>
                        </a:solidFill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Unit</a:t>
                      </a:r>
                      <a:endParaRPr lang="cs-CZ" sz="1200" b="1" dirty="0">
                        <a:solidFill>
                          <a:srgbClr val="FFFFFF"/>
                        </a:solidFill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2000</a:t>
                      </a:r>
                      <a:endParaRPr lang="cs-CZ" sz="1200" b="1">
                        <a:solidFill>
                          <a:srgbClr val="FFFFFF"/>
                        </a:solidFill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2001</a:t>
                      </a:r>
                      <a:endParaRPr lang="cs-CZ" sz="1200" b="1">
                        <a:solidFill>
                          <a:srgbClr val="FFFFFF"/>
                        </a:solidFill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2002</a:t>
                      </a:r>
                      <a:endParaRPr lang="cs-CZ" sz="1200" b="1">
                        <a:solidFill>
                          <a:srgbClr val="FFFFFF"/>
                        </a:solidFill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2003</a:t>
                      </a:r>
                      <a:endParaRPr lang="cs-CZ" sz="1200" b="1">
                        <a:solidFill>
                          <a:srgbClr val="FFFFFF"/>
                        </a:solidFill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2004</a:t>
                      </a:r>
                      <a:endParaRPr lang="cs-CZ" sz="1200" b="1">
                        <a:solidFill>
                          <a:srgbClr val="FFFFFF"/>
                        </a:solidFill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2005</a:t>
                      </a:r>
                      <a:endParaRPr lang="cs-CZ" sz="1200" b="1">
                        <a:solidFill>
                          <a:srgbClr val="FFFFFF"/>
                        </a:solidFill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2006</a:t>
                      </a:r>
                      <a:endParaRPr lang="cs-CZ" sz="1200" b="1">
                        <a:solidFill>
                          <a:srgbClr val="FFFFFF"/>
                        </a:solidFill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2007</a:t>
                      </a:r>
                      <a:endParaRPr lang="cs-CZ" sz="1200" b="1">
                        <a:solidFill>
                          <a:srgbClr val="FFFFFF"/>
                        </a:solidFill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2008</a:t>
                      </a:r>
                      <a:endParaRPr lang="cs-CZ" sz="1200" b="1" dirty="0">
                        <a:solidFill>
                          <a:srgbClr val="FFFFFF"/>
                        </a:solidFill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accent1"/>
                          </a:solidFill>
                        </a:rPr>
                        <a:t>%</a:t>
                      </a:r>
                    </a:p>
                  </a:txBody>
                  <a:tcPr marL="19051" marR="19051" marT="19050" marB="190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/>
                        <a:t>Atlantic Ocean and adjacent seas</a:t>
                      </a:r>
                      <a:endParaRPr lang="en-US" sz="1200" dirty="0">
                        <a:latin typeface="Arial"/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dirty="0"/>
                        <a:t>t</a:t>
                      </a:r>
                      <a:endParaRPr lang="cs-CZ" sz="1200" dirty="0">
                        <a:latin typeface="Arial"/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26 312 639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26 679 235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26 047 517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25 297 835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25 091 454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24 010 678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23 769 421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23 719 779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22 934 692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latin typeface="Perpetua"/>
                        </a:rPr>
                        <a:t>19,8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69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dirty="0"/>
                        <a:t>Indian </a:t>
                      </a:r>
                      <a:r>
                        <a:rPr lang="cs-CZ" sz="1200" dirty="0" err="1"/>
                        <a:t>Ocean</a:t>
                      </a:r>
                      <a:endParaRPr lang="cs-CZ" sz="1200" dirty="0">
                        <a:latin typeface="Arial"/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/>
                        <a:t>t</a:t>
                      </a:r>
                      <a:endParaRPr lang="cs-CZ" sz="1200">
                        <a:latin typeface="Arial"/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9 447 419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9 398 869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9 958 064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10 347 302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10 572 815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10 573 776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11 191 984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10 948 314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11 519 912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latin typeface="Perpetua"/>
                        </a:rPr>
                        <a:t>9,9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69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dirty="0" err="1"/>
                        <a:t>Pacific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Ocean</a:t>
                      </a:r>
                      <a:endParaRPr lang="cs-CZ" sz="1200" dirty="0">
                        <a:latin typeface="Arial"/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/>
                        <a:t>t</a:t>
                      </a:r>
                      <a:endParaRPr lang="cs-CZ" sz="1200">
                        <a:latin typeface="Arial"/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72 385 135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70 754 523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72 862 750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71 855 113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78 365 462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79 906 234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78 425 176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80 240 857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81 283 695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latin typeface="Perpetua"/>
                        </a:rPr>
                        <a:t>70,1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69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dirty="0" err="1"/>
                        <a:t>Southern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Ocean</a:t>
                      </a:r>
                      <a:endParaRPr lang="cs-CZ" sz="1200" dirty="0">
                        <a:latin typeface="Arial"/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/>
                        <a:t>t</a:t>
                      </a:r>
                      <a:endParaRPr lang="cs-CZ" sz="1200">
                        <a:latin typeface="Arial"/>
                      </a:endParaRPr>
                    </a:p>
                  </a:txBody>
                  <a:tcPr marL="19051" marR="19051" marT="19050" marB="19050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137 017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120 561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146 510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142 552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138 880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149 485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127 862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126 965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176 722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latin typeface="Perpetua"/>
                        </a:rPr>
                        <a:t>0,2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2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dirty="0"/>
                        <a:t>Grand </a:t>
                      </a:r>
                      <a:r>
                        <a:rPr lang="cs-CZ" sz="1200" dirty="0" err="1"/>
                        <a:t>total</a:t>
                      </a:r>
                      <a:endParaRPr lang="cs-CZ" sz="1200" b="1" dirty="0">
                        <a:latin typeface="Arial"/>
                      </a:endParaRP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dirty="0"/>
                        <a:t>t</a:t>
                      </a:r>
                      <a:endParaRPr lang="cs-CZ" sz="1200" b="1" dirty="0">
                        <a:latin typeface="Arial"/>
                      </a:endParaRP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108 282 210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106 953 188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109 014 841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107 642 803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114 168 610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114 640 173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113 514 442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115 035 916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115 915 022</a:t>
                      </a:r>
                    </a:p>
                  </a:txBody>
                  <a:tcPr marL="19051" marR="19051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accent1"/>
                          </a:solidFill>
                          <a:latin typeface="Perpetua"/>
                        </a:rPr>
                        <a:t>100,0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761" name="Rectangle 8">
            <a:extLst>
              <a:ext uri="{FF2B5EF4-FFF2-40B4-BE49-F238E27FC236}">
                <a16:creationId xmlns:a16="http://schemas.microsoft.com/office/drawing/2014/main" id="{31C51DAE-7F39-45DE-9583-42EBD844B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140E5173-0521-4954-AB8B-66B4CB66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7920B26-7C8A-4748-8DD6-A6834C7EF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CFFBB630-AB2E-4CDC-B631-34B347737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76025B4C-2AE0-494B-94E8-66C9B2E3D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211E20C2-FF08-4C8E-A7F8-39582F290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79484E19-DCB0-4016-87B5-7238B1095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C99DD82B-EA64-4D13-8D0E-75FA2FBF0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28481A0A-9578-4A00-B0F0-C13F3F7462D1}"/>
              </a:ext>
            </a:extLst>
          </p:cNvPr>
          <p:cNvGraphicFramePr>
            <a:graphicFrameLocks noGrp="1"/>
          </p:cNvGraphicFramePr>
          <p:nvPr/>
        </p:nvGraphicFramePr>
        <p:xfrm>
          <a:off x="1775521" y="404664"/>
          <a:ext cx="8739261" cy="615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D6B9E3A-2951-4733-A495-76C11C013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528" y="307634"/>
            <a:ext cx="81534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VLIV ZEMĚDĚLSTVÍ NA ŽIVOTNÍ PROSTŘEDÍ</a:t>
            </a: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6E64145-9201-4513-97DA-0A259A1C937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208843" y="1424590"/>
            <a:ext cx="8229600" cy="49688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100" b="1" dirty="0"/>
              <a:t>Nástup vědecko-technické revoluce </a:t>
            </a:r>
            <a:r>
              <a:rPr lang="cs-CZ" altLang="cs-CZ" sz="2100" dirty="0"/>
              <a:t>(VTR) – vyvolány </a:t>
            </a:r>
            <a:r>
              <a:rPr lang="cs-CZ" altLang="cs-CZ" sz="2100" b="1" dirty="0"/>
              <a:t>velké strukturální změny</a:t>
            </a:r>
            <a:r>
              <a:rPr lang="cs-CZ" altLang="cs-CZ" sz="2100" dirty="0"/>
              <a:t> ve výrobě, nárůst specializace, koncentrace, kooperace ZV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100" b="1" dirty="0"/>
              <a:t>Mění se charakter práce i zemědělství</a:t>
            </a:r>
            <a:r>
              <a:rPr lang="cs-CZ" altLang="cs-CZ" sz="2100" dirty="0"/>
              <a:t>, mechanizace, automatizace – rysy průmyslové práce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100" dirty="0"/>
              <a:t>Rezervy půdy, vhodné pro zemědělství – vyčerpány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100" dirty="0"/>
              <a:t>Probíhá </a:t>
            </a:r>
            <a:r>
              <a:rPr lang="cs-CZ" altLang="cs-CZ" sz="2100" b="1" dirty="0"/>
              <a:t>intenzifikace ZV </a:t>
            </a:r>
            <a:r>
              <a:rPr lang="cs-CZ" altLang="cs-CZ" sz="2100" dirty="0"/>
              <a:t>– roste podíl materiálně technických prostředků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100" dirty="0"/>
              <a:t>RV – zdokonalování regionálně diferencované agrotechniky, použití komplexu melioračních opatření, široká aplikace průmyslových hnojiv a prostředků chemické ochrany rostlin, nasazení dokonalejší mechanizace…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100" dirty="0"/>
              <a:t>ŽV – vysoká koncentrace hospodářských zvířat, mechanizace a automatizace všech prací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100" dirty="0"/>
              <a:t>To vše vytváří zcela nové vztahy mezi zemědělstvím a ŽP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100" dirty="0"/>
              <a:t>Tyto vztahy mají do značné míry přetrvávající charakter – vedou k negativním následkům</a:t>
            </a:r>
          </a:p>
          <a:p>
            <a:pPr>
              <a:lnSpc>
                <a:spcPct val="80000"/>
              </a:lnSpc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1BE8FD-7697-40A2-B220-F93EDB23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rgbClr val="FFFFFF"/>
                </a:solidFill>
              </a:rPr>
              <a:t>Hlad ve světě a potravinová bilance</a:t>
            </a:r>
          </a:p>
        </p:txBody>
      </p:sp>
      <p:graphicFrame>
        <p:nvGraphicFramePr>
          <p:cNvPr id="31749" name="Zástupný symbol pro obsah 2">
            <a:extLst>
              <a:ext uri="{FF2B5EF4-FFF2-40B4-BE49-F238E27FC236}">
                <a16:creationId xmlns:a16="http://schemas.microsoft.com/office/drawing/2014/main" id="{43767BBA-BF00-4FF5-BEE7-7C3A968BB3C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9168921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0D24065-F1DE-493A-B058-A40260CF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>
                <a:solidFill>
                  <a:schemeClr val="accent1"/>
                </a:solidFill>
              </a:rPr>
              <a:t>Hlad ve světě a potravinová bilance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Zástupný symbol pro obsah 2">
            <a:extLst>
              <a:ext uri="{FF2B5EF4-FFF2-40B4-BE49-F238E27FC236}">
                <a16:creationId xmlns:a16="http://schemas.microsoft.com/office/drawing/2014/main" id="{7992E0E4-684C-40F9-ADB8-BE11B91D91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20040" indent="-320040">
              <a:buFont typeface="Wingdings"/>
              <a:buChar char=""/>
              <a:defRPr/>
            </a:pPr>
            <a:r>
              <a:rPr lang="cs-CZ" altLang="cs-CZ" sz="1500"/>
              <a:t>Polovina lidstva nemá dostatek kalorií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altLang="cs-CZ" sz="1500"/>
              <a:t>Velký počet obyvatel, kteří přijímají dlouhodobě méně než 1800 kalorií = </a:t>
            </a:r>
            <a:r>
              <a:rPr lang="cs-CZ" altLang="cs-CZ" sz="1500" u="sng"/>
              <a:t>stádium akutního hladu</a:t>
            </a:r>
            <a:r>
              <a:rPr lang="cs-CZ" altLang="cs-CZ" sz="1500"/>
              <a:t> (cca 800 mil. obyv.)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altLang="cs-CZ" sz="1500" u="sng"/>
              <a:t>Bílkovinný hlad</a:t>
            </a:r>
            <a:r>
              <a:rPr lang="cs-CZ" altLang="cs-CZ" sz="1500"/>
              <a:t> – nedostatečná konzumace bílkovin (min. 20 g/den) – snižování počtu mozkových buněk – degenerace národa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altLang="cs-CZ" sz="1500"/>
              <a:t>Stále se zvyšující rozdíl mezi rozvojovými a vyspělými zeměmi (S x J)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altLang="cs-CZ" sz="1500" b="1"/>
              <a:t>Zajištění potravin problematické </a:t>
            </a:r>
            <a:r>
              <a:rPr lang="cs-CZ" altLang="cs-CZ" sz="1500"/>
              <a:t>– nedostatečná kupní síla, špatné rozdělení potravin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altLang="cs-CZ" sz="1500"/>
              <a:t>Svět je schopný vyprodukovat dostatečnou zásobu potravin, ale je problém s dodávkami (země by si zvykly dostávat potraviny zadarmo, lepší je naučit je hospodařit)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altLang="cs-CZ" sz="1500"/>
              <a:t>Cílem </a:t>
            </a:r>
            <a:r>
              <a:rPr lang="cs-CZ" altLang="cs-CZ" sz="1500" b="1"/>
              <a:t>celosvětového programu výživy </a:t>
            </a:r>
            <a:r>
              <a:rPr lang="cs-CZ" altLang="cs-CZ" sz="1500"/>
              <a:t>je snížit počet obyvatel trpících hladem – předpokladem je, že rozvojové země zvýší produkci – podpora toho, aby se potraviny z rozvojového světa dostaly na světový trh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altLang="cs-CZ" sz="1500"/>
              <a:t>Důležité je zapojování výsledků výzkumu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altLang="cs-CZ" sz="1500"/>
              <a:t>Nutné zvyšovat půdní rezervy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altLang="cs-CZ" sz="1500"/>
              <a:t>Prosazení některých potravinových návyků</a:t>
            </a:r>
          </a:p>
          <a:p>
            <a:pPr marL="320040" indent="-320040">
              <a:buFont typeface="Wingdings"/>
              <a:buChar char=""/>
              <a:defRPr/>
            </a:pPr>
            <a:endParaRPr lang="cs-CZ" altLang="cs-CZ" sz="1500"/>
          </a:p>
          <a:p>
            <a:pPr marL="320040" indent="-320040">
              <a:buFont typeface="Wingdings"/>
              <a:buChar char=""/>
              <a:defRPr/>
            </a:pPr>
            <a:endParaRPr lang="cs-CZ" altLang="cs-CZ" sz="1500"/>
          </a:p>
          <a:p>
            <a:pPr marL="320040" indent="-320040">
              <a:buFont typeface="Wingdings"/>
              <a:buChar char=""/>
              <a:defRPr/>
            </a:pPr>
            <a:endParaRPr lang="cs-CZ" altLang="cs-CZ" sz="1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57DF0AF7-9283-4595-B3B5-2E86EED1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30723" name="Obrázek 4" descr="map03.gif">
            <a:extLst>
              <a:ext uri="{FF2B5EF4-FFF2-40B4-BE49-F238E27FC236}">
                <a16:creationId xmlns:a16="http://schemas.microsoft.com/office/drawing/2014/main" id="{80D8F0C3-E5A5-4D4E-BFA7-5E2E0D689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BD876C35-C584-46F5-BCC7-975199EC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99223FB7-81EF-4A5F-93D5-5F904637FC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31748" name="Zástupný symbol pro obsah 3" descr="map01.gif">
            <a:extLst>
              <a:ext uri="{FF2B5EF4-FFF2-40B4-BE49-F238E27FC236}">
                <a16:creationId xmlns:a16="http://schemas.microsoft.com/office/drawing/2014/main" id="{B623D6EB-7458-4D73-B5C6-BEC96BCC6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24E9A3-56EB-4524-9D52-6808B3B3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Řešení problému hladu</a:t>
            </a:r>
          </a:p>
        </p:txBody>
      </p:sp>
      <p:graphicFrame>
        <p:nvGraphicFramePr>
          <p:cNvPr id="32773" name="Zástupný symbol pro obsah 2">
            <a:extLst>
              <a:ext uri="{FF2B5EF4-FFF2-40B4-BE49-F238E27FC236}">
                <a16:creationId xmlns:a16="http://schemas.microsoft.com/office/drawing/2014/main" id="{7B571082-EB61-41A3-835E-C404FE01AF5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88323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9FC08E-A9BB-433F-86CC-CDB779C8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Naděje lidstva na výživu</a:t>
            </a:r>
          </a:p>
        </p:txBody>
      </p:sp>
      <p:graphicFrame>
        <p:nvGraphicFramePr>
          <p:cNvPr id="36869" name="Zástupný symbol pro obsah 2">
            <a:extLst>
              <a:ext uri="{FF2B5EF4-FFF2-40B4-BE49-F238E27FC236}">
                <a16:creationId xmlns:a16="http://schemas.microsoft.com/office/drawing/2014/main" id="{C67C6CC9-CA0A-4566-982D-B7579A812BF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5979471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3" name="Nadpis 1">
            <a:extLst>
              <a:ext uri="{FF2B5EF4-FFF2-40B4-BE49-F238E27FC236}">
                <a16:creationId xmlns:a16="http://schemas.microsoft.com/office/drawing/2014/main" id="{FA4E1404-6A7F-423E-A008-D2E420F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>
                <a:solidFill>
                  <a:srgbClr val="FFFFFF"/>
                </a:solidFill>
              </a:rPr>
              <a:t>Naděje lidstva na výživu</a:t>
            </a:r>
          </a:p>
        </p:txBody>
      </p:sp>
      <p:graphicFrame>
        <p:nvGraphicFramePr>
          <p:cNvPr id="37892" name="Zástupný symbol pro obsah 2">
            <a:extLst>
              <a:ext uri="{FF2B5EF4-FFF2-40B4-BE49-F238E27FC236}">
                <a16:creationId xmlns:a16="http://schemas.microsoft.com/office/drawing/2014/main" id="{5695B132-71A0-427C-A8C1-7CD59B3DCC2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724040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Nadpis 1">
            <a:extLst>
              <a:ext uri="{FF2B5EF4-FFF2-40B4-BE49-F238E27FC236}">
                <a16:creationId xmlns:a16="http://schemas.microsoft.com/office/drawing/2014/main" id="{03D17422-BAF7-456A-AC02-E4FA838A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altLang="cs-CZ">
                <a:solidFill>
                  <a:schemeClr val="accent1"/>
                </a:solidFill>
              </a:rPr>
              <a:t>Typy výživy</a:t>
            </a:r>
          </a:p>
        </p:txBody>
      </p:sp>
      <p:cxnSp>
        <p:nvCxnSpPr>
          <p:cNvPr id="35846" name="Straight Connector 13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Zástupný symbol pro obsah 2">
            <a:extLst>
              <a:ext uri="{FF2B5EF4-FFF2-40B4-BE49-F238E27FC236}">
                <a16:creationId xmlns:a16="http://schemas.microsoft.com/office/drawing/2014/main" id="{4FE2909A-0D25-40C0-88BD-303098A70EC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76031" y="495300"/>
            <a:ext cx="6377769" cy="6115049"/>
          </a:xfrm>
        </p:spPr>
        <p:txBody>
          <a:bodyPr anchor="ctr">
            <a:normAutofit/>
          </a:bodyPr>
          <a:lstStyle/>
          <a:p>
            <a:pPr marL="320040" indent="-320040">
              <a:buFont typeface="Wingdings"/>
              <a:buChar char=""/>
              <a:defRPr/>
            </a:pPr>
            <a:r>
              <a:rPr lang="cs-CZ" sz="1400" dirty="0"/>
              <a:t>Převládá konzumace jen několika druhů</a:t>
            </a:r>
          </a:p>
          <a:p>
            <a:pPr marL="320040" indent="-320040">
              <a:buNone/>
              <a:defRPr/>
            </a:pPr>
            <a:r>
              <a:rPr lang="cs-CZ" sz="1400" b="1" u="sng" dirty="0"/>
              <a:t>Pšeničné typy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sz="1400" b="1" dirty="0"/>
              <a:t>1. evropský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sz="1400" dirty="0"/>
              <a:t>pšenice (zdroje energie: brambory, cukr, živ. a rostl. tuky)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sz="1400" dirty="0"/>
              <a:t>Evropa, USA, Kanada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sz="1400" b="1" dirty="0"/>
              <a:t>2. </a:t>
            </a:r>
            <a:r>
              <a:rPr lang="cs-CZ" sz="1400" b="1" dirty="0" err="1"/>
              <a:t>západohindustánský</a:t>
            </a:r>
            <a:r>
              <a:rPr lang="cs-CZ" sz="1400" b="1" dirty="0"/>
              <a:t> typ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sz="1400" dirty="0"/>
              <a:t>Pšenice, proso, čirok (ječmen, rýže)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sz="1400" dirty="0"/>
              <a:t>Bílkoviny: hrách, čočka, další luštěniny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sz="1400" b="1" dirty="0"/>
              <a:t>3. středomořsko-předoasijský 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sz="1400" dirty="0"/>
              <a:t>E – Pšenice, kukuřice, živ. a rostl. tuky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sz="1400" dirty="0"/>
              <a:t>Bílkoviny: hovězí, skopové, luštěniny</a:t>
            </a:r>
          </a:p>
          <a:p>
            <a:pPr>
              <a:defRPr/>
            </a:pPr>
            <a:r>
              <a:rPr lang="cs-CZ" sz="1400" b="1" dirty="0"/>
              <a:t>4. andský</a:t>
            </a:r>
          </a:p>
          <a:p>
            <a:pPr lvl="1">
              <a:defRPr/>
            </a:pPr>
            <a:r>
              <a:rPr lang="cs-CZ" sz="1400" dirty="0"/>
              <a:t>E – pšenice, kukuřice, ječmen, brambory</a:t>
            </a:r>
          </a:p>
          <a:p>
            <a:pPr lvl="1">
              <a:defRPr/>
            </a:pPr>
            <a:r>
              <a:rPr lang="cs-CZ" sz="1400" dirty="0"/>
              <a:t>B – luskoviny (bob, fazole)</a:t>
            </a:r>
          </a:p>
          <a:p>
            <a:pPr>
              <a:defRPr/>
            </a:pPr>
            <a:r>
              <a:rPr lang="cs-CZ" sz="1400" b="1" dirty="0"/>
              <a:t>5. brazilský</a:t>
            </a:r>
          </a:p>
          <a:p>
            <a:pPr lvl="1">
              <a:defRPr/>
            </a:pPr>
            <a:r>
              <a:rPr lang="cs-CZ" sz="1400" dirty="0"/>
              <a:t>E – pšenice, kukuřice, rýže, cukr</a:t>
            </a:r>
          </a:p>
          <a:p>
            <a:pPr lvl="1">
              <a:defRPr/>
            </a:pPr>
            <a:r>
              <a:rPr lang="cs-CZ" sz="1400" dirty="0"/>
              <a:t>B – hovězí maso, luskoviny</a:t>
            </a:r>
          </a:p>
          <a:p>
            <a:pPr>
              <a:defRPr/>
            </a:pPr>
            <a:r>
              <a:rPr lang="cs-CZ" sz="1400" b="1" dirty="0"/>
              <a:t>6. Jihoamerický vnitrozemský</a:t>
            </a:r>
          </a:p>
          <a:p>
            <a:pPr lvl="1">
              <a:defRPr/>
            </a:pPr>
            <a:r>
              <a:rPr lang="cs-CZ" sz="1400" dirty="0"/>
              <a:t>E – pšenice, kukuřice, maniok</a:t>
            </a:r>
          </a:p>
          <a:p>
            <a:pPr lvl="1">
              <a:defRPr/>
            </a:pPr>
            <a:r>
              <a:rPr lang="cs-CZ" sz="1400" dirty="0"/>
              <a:t>B – hovězí maso, luskoviny</a:t>
            </a:r>
          </a:p>
          <a:p>
            <a:pPr marL="640080" lvl="1" indent="-274320">
              <a:buFont typeface="Wingdings 2"/>
              <a:buChar char=""/>
              <a:defRPr/>
            </a:pPr>
            <a:endParaRPr lang="cs-CZ" sz="1400" dirty="0"/>
          </a:p>
          <a:p>
            <a:pPr marL="640080" lvl="1" indent="-274320">
              <a:buFont typeface="Wingdings 2"/>
              <a:buChar char=""/>
              <a:defRPr/>
            </a:pPr>
            <a:endParaRPr lang="cs-CZ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66" name="Nadpis 1">
            <a:extLst>
              <a:ext uri="{FF2B5EF4-FFF2-40B4-BE49-F238E27FC236}">
                <a16:creationId xmlns:a16="http://schemas.microsoft.com/office/drawing/2014/main" id="{18E9EE65-F060-4474-975E-4E4DF125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cs-CZ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Typy výživy</a:t>
            </a:r>
          </a:p>
        </p:txBody>
      </p:sp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B1DB2470-7C52-4C90-B4E6-F96289C7B1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80855" y="1247078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cs-CZ" sz="1600" b="1" u="sng" dirty="0" err="1"/>
              <a:t>Rýžové</a:t>
            </a:r>
            <a:r>
              <a:rPr lang="en-US" altLang="cs-CZ" sz="1600" b="1" u="sng" dirty="0"/>
              <a:t> </a:t>
            </a:r>
            <a:r>
              <a:rPr lang="en-US" altLang="cs-CZ" sz="1600" b="1" u="sng" dirty="0" err="1"/>
              <a:t>typy</a:t>
            </a:r>
            <a:endParaRPr lang="en-US" altLang="cs-CZ" sz="1600" b="1" u="sng" dirty="0"/>
          </a:p>
          <a:p>
            <a:r>
              <a:rPr lang="en-US" altLang="cs-CZ" sz="1400" b="1" dirty="0"/>
              <a:t>7. </a:t>
            </a:r>
            <a:r>
              <a:rPr lang="en-US" altLang="cs-CZ" sz="1400" b="1" dirty="0" err="1"/>
              <a:t>Bengálsko-myanmarský</a:t>
            </a:r>
            <a:endParaRPr lang="en-US" altLang="cs-CZ" sz="1400" b="1" dirty="0"/>
          </a:p>
          <a:p>
            <a:pPr lvl="1"/>
            <a:r>
              <a:rPr lang="en-US" altLang="cs-CZ" sz="1400" dirty="0"/>
              <a:t>E - </a:t>
            </a:r>
            <a:r>
              <a:rPr lang="en-US" altLang="cs-CZ" sz="1400" dirty="0" err="1"/>
              <a:t>rýže</a:t>
            </a:r>
            <a:r>
              <a:rPr lang="en-US" altLang="cs-CZ" sz="1400" dirty="0"/>
              <a:t>, B – </a:t>
            </a:r>
            <a:r>
              <a:rPr lang="en-US" altLang="cs-CZ" sz="1400" dirty="0" err="1"/>
              <a:t>hrách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luskoviny</a:t>
            </a:r>
            <a:endParaRPr lang="en-US" altLang="cs-CZ" sz="1400" dirty="0"/>
          </a:p>
          <a:p>
            <a:r>
              <a:rPr lang="en-US" altLang="cs-CZ" sz="1400" b="1" dirty="0"/>
              <a:t>8. V-</a:t>
            </a:r>
            <a:r>
              <a:rPr lang="en-US" altLang="cs-CZ" sz="1400" b="1" dirty="0" err="1"/>
              <a:t>asijský</a:t>
            </a:r>
            <a:r>
              <a:rPr lang="en-US" altLang="cs-CZ" sz="1400" b="1" dirty="0"/>
              <a:t> </a:t>
            </a:r>
            <a:r>
              <a:rPr lang="en-US" altLang="cs-CZ" sz="1400" b="1" dirty="0" err="1"/>
              <a:t>pobřežní</a:t>
            </a:r>
            <a:endParaRPr lang="en-US" altLang="cs-CZ" sz="1400" b="1" dirty="0"/>
          </a:p>
          <a:p>
            <a:pPr lvl="1"/>
            <a:r>
              <a:rPr lang="en-US" altLang="cs-CZ" sz="1400" dirty="0"/>
              <a:t>E – </a:t>
            </a:r>
            <a:r>
              <a:rPr lang="en-US" altLang="cs-CZ" sz="1400" dirty="0" err="1"/>
              <a:t>rýže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pšenice</a:t>
            </a:r>
            <a:r>
              <a:rPr lang="en-US" altLang="cs-CZ" sz="1400" dirty="0"/>
              <a:t>, B – </a:t>
            </a:r>
            <a:r>
              <a:rPr lang="en-US" altLang="cs-CZ" sz="1400" dirty="0" err="1"/>
              <a:t>ryby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sója</a:t>
            </a:r>
            <a:endParaRPr lang="en-US" altLang="cs-CZ" sz="1400" dirty="0"/>
          </a:p>
          <a:p>
            <a:r>
              <a:rPr lang="en-US" altLang="cs-CZ" sz="1400" b="1" dirty="0"/>
              <a:t>9. J-</a:t>
            </a:r>
            <a:r>
              <a:rPr lang="en-US" altLang="cs-CZ" sz="1400" b="1" dirty="0" err="1"/>
              <a:t>čínský</a:t>
            </a:r>
            <a:endParaRPr lang="en-US" altLang="cs-CZ" sz="1400" b="1" dirty="0"/>
          </a:p>
          <a:p>
            <a:pPr lvl="1"/>
            <a:r>
              <a:rPr lang="en-US" altLang="cs-CZ" sz="1400" dirty="0"/>
              <a:t>E – </a:t>
            </a:r>
            <a:r>
              <a:rPr lang="en-US" altLang="cs-CZ" sz="1400" dirty="0" err="1"/>
              <a:t>rýže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kukuřice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batáty</a:t>
            </a:r>
            <a:r>
              <a:rPr lang="en-US" altLang="cs-CZ" sz="1400" dirty="0"/>
              <a:t>, B – </a:t>
            </a:r>
            <a:r>
              <a:rPr lang="en-US" altLang="cs-CZ" sz="1400" dirty="0" err="1"/>
              <a:t>vepřové</a:t>
            </a:r>
            <a:r>
              <a:rPr lang="en-US" altLang="cs-CZ" sz="1400" dirty="0"/>
              <a:t> </a:t>
            </a:r>
            <a:r>
              <a:rPr lang="en-US" altLang="cs-CZ" sz="1400" dirty="0" err="1"/>
              <a:t>maso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ryby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sója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arašídy</a:t>
            </a:r>
            <a:endParaRPr lang="en-US" altLang="cs-CZ" sz="1400" dirty="0"/>
          </a:p>
          <a:p>
            <a:r>
              <a:rPr lang="en-US" altLang="cs-CZ" sz="1400" b="1" dirty="0"/>
              <a:t>10. </a:t>
            </a:r>
            <a:r>
              <a:rPr lang="en-US" altLang="cs-CZ" sz="1400" b="1" dirty="0" err="1"/>
              <a:t>Malajsko-indonéský</a:t>
            </a:r>
            <a:endParaRPr lang="en-US" altLang="cs-CZ" sz="1400" b="1" dirty="0"/>
          </a:p>
          <a:p>
            <a:pPr lvl="1"/>
            <a:r>
              <a:rPr lang="en-US" altLang="cs-CZ" sz="1400" dirty="0"/>
              <a:t>E – </a:t>
            </a:r>
            <a:r>
              <a:rPr lang="en-US" altLang="cs-CZ" sz="1400" dirty="0" err="1"/>
              <a:t>rýže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kukuřice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batáty</a:t>
            </a:r>
            <a:r>
              <a:rPr lang="en-US" altLang="cs-CZ" sz="1400" dirty="0"/>
              <a:t>, B – </a:t>
            </a:r>
            <a:r>
              <a:rPr lang="en-US" altLang="cs-CZ" sz="1400" dirty="0" err="1"/>
              <a:t>ryby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sója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arašídy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luskoviny</a:t>
            </a:r>
            <a:endParaRPr lang="en-US" altLang="cs-CZ" sz="1400" dirty="0"/>
          </a:p>
          <a:p>
            <a:r>
              <a:rPr lang="en-US" altLang="cs-CZ" sz="1400" b="1" dirty="0"/>
              <a:t>11. </a:t>
            </a:r>
            <a:r>
              <a:rPr lang="en-US" altLang="cs-CZ" sz="1400" b="1" dirty="0" err="1"/>
              <a:t>Karibsko-panamský</a:t>
            </a:r>
            <a:endParaRPr lang="en-US" altLang="cs-CZ" sz="1400" b="1" dirty="0"/>
          </a:p>
          <a:p>
            <a:pPr lvl="1"/>
            <a:r>
              <a:rPr lang="en-US" altLang="cs-CZ" sz="1400" dirty="0"/>
              <a:t>E – </a:t>
            </a:r>
            <a:r>
              <a:rPr lang="en-US" altLang="cs-CZ" sz="1400" dirty="0" err="1"/>
              <a:t>rýže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kukuřice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banány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jamy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maniok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cukr</a:t>
            </a:r>
            <a:r>
              <a:rPr lang="en-US" altLang="cs-CZ" sz="1400" dirty="0"/>
              <a:t>, B – </a:t>
            </a:r>
            <a:r>
              <a:rPr lang="en-US" altLang="cs-CZ" sz="1400" dirty="0" err="1"/>
              <a:t>luskoviny</a:t>
            </a:r>
            <a:endParaRPr lang="en-US" altLang="cs-CZ" sz="1400" dirty="0"/>
          </a:p>
          <a:p>
            <a:endParaRPr lang="en-US" altLang="cs-CZ" sz="1400" dirty="0"/>
          </a:p>
          <a:p>
            <a:pPr lvl="1"/>
            <a:endParaRPr lang="en-US" altLang="cs-CZ" sz="1400" dirty="0"/>
          </a:p>
          <a:p>
            <a:pPr lvl="1"/>
            <a:endParaRPr lang="en-US" altLang="cs-CZ" sz="1400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933C8D9-18EC-4FAF-B440-CDEC785E9134}"/>
              </a:ext>
            </a:extLst>
          </p:cNvPr>
          <p:cNvSpPr txBox="1">
            <a:spLocks/>
          </p:cNvSpPr>
          <p:nvPr/>
        </p:nvSpPr>
        <p:spPr>
          <a:xfrm>
            <a:off x="8451605" y="945764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indent="-2286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endParaRPr lang="en-US" sz="1900" dirty="0"/>
          </a:p>
          <a:p>
            <a:pPr marL="320040" indent="-2286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en-US" sz="1600" b="1" u="sng" dirty="0" err="1"/>
              <a:t>Kukuřičné</a:t>
            </a:r>
            <a:r>
              <a:rPr lang="en-US" sz="1600" b="1" u="sng" dirty="0"/>
              <a:t> </a:t>
            </a:r>
            <a:r>
              <a:rPr lang="en-US" sz="1600" b="1" u="sng" dirty="0" err="1"/>
              <a:t>typy</a:t>
            </a:r>
            <a:endParaRPr lang="en-US" sz="1600" b="1" u="sng" dirty="0"/>
          </a:p>
          <a:p>
            <a:pPr marL="320040" indent="-2286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en-US" sz="1900" b="1" dirty="0"/>
              <a:t>12. </a:t>
            </a:r>
            <a:r>
              <a:rPr lang="en-US" sz="1900" b="1" dirty="0" err="1"/>
              <a:t>Mexicko-guatemalský</a:t>
            </a:r>
            <a:endParaRPr lang="en-US" sz="1900" b="1" dirty="0"/>
          </a:p>
          <a:p>
            <a:pPr marL="640080" lvl="1" indent="-22860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E – </a:t>
            </a:r>
            <a:r>
              <a:rPr lang="en-US" sz="1900" dirty="0" err="1"/>
              <a:t>kukuřice</a:t>
            </a:r>
            <a:r>
              <a:rPr lang="en-US" sz="1900" dirty="0"/>
              <a:t>, B – </a:t>
            </a:r>
            <a:r>
              <a:rPr lang="en-US" sz="1900" dirty="0" err="1"/>
              <a:t>luskoviny</a:t>
            </a:r>
            <a:r>
              <a:rPr lang="en-US" sz="1900" dirty="0"/>
              <a:t>, </a:t>
            </a:r>
            <a:r>
              <a:rPr lang="en-US" sz="1900" dirty="0" err="1"/>
              <a:t>fazole</a:t>
            </a:r>
            <a:r>
              <a:rPr lang="en-US" sz="1900" dirty="0"/>
              <a:t>, bob</a:t>
            </a:r>
          </a:p>
          <a:p>
            <a:pPr marL="320040" indent="-2286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en-US" sz="1900" b="1" dirty="0"/>
              <a:t>13. </a:t>
            </a:r>
            <a:r>
              <a:rPr lang="en-US" sz="1900" b="1" dirty="0" err="1"/>
              <a:t>Venezuelsko-guyanský</a:t>
            </a:r>
            <a:endParaRPr lang="en-US" sz="1900" b="1" dirty="0"/>
          </a:p>
          <a:p>
            <a:pPr marL="640080" lvl="1" indent="-22860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E – </a:t>
            </a:r>
            <a:r>
              <a:rPr lang="en-US" sz="1900" dirty="0" err="1"/>
              <a:t>kukuřice</a:t>
            </a:r>
            <a:r>
              <a:rPr lang="en-US" sz="1900" dirty="0"/>
              <a:t>, </a:t>
            </a:r>
            <a:r>
              <a:rPr lang="en-US" sz="1900" dirty="0" err="1"/>
              <a:t>pšenice</a:t>
            </a:r>
            <a:r>
              <a:rPr lang="en-US" sz="1900" dirty="0"/>
              <a:t>, </a:t>
            </a:r>
            <a:r>
              <a:rPr lang="en-US" sz="1900" dirty="0" err="1"/>
              <a:t>brambory</a:t>
            </a:r>
            <a:r>
              <a:rPr lang="en-US" sz="1900" dirty="0"/>
              <a:t>, B – </a:t>
            </a:r>
            <a:r>
              <a:rPr lang="en-US" sz="1900" dirty="0" err="1"/>
              <a:t>hovězí</a:t>
            </a:r>
            <a:r>
              <a:rPr lang="en-US" sz="1900" dirty="0"/>
              <a:t> </a:t>
            </a:r>
            <a:r>
              <a:rPr lang="en-US" sz="1900" dirty="0" err="1"/>
              <a:t>maso</a:t>
            </a:r>
            <a:r>
              <a:rPr lang="en-US" sz="1900" dirty="0"/>
              <a:t>, </a:t>
            </a:r>
            <a:r>
              <a:rPr lang="en-US" sz="1900" dirty="0" err="1"/>
              <a:t>luskoviny</a:t>
            </a:r>
            <a:endParaRPr lang="en-US" sz="1900" dirty="0"/>
          </a:p>
          <a:p>
            <a:pPr marL="320040" indent="-2286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en-US" sz="1900" b="1" dirty="0"/>
              <a:t>14. V-</a:t>
            </a:r>
            <a:r>
              <a:rPr lang="en-US" sz="1900" b="1" dirty="0" err="1"/>
              <a:t>africký</a:t>
            </a:r>
            <a:endParaRPr lang="en-US" sz="1900" b="1" dirty="0"/>
          </a:p>
          <a:p>
            <a:pPr marL="640080" lvl="1" indent="-22860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E –</a:t>
            </a:r>
            <a:r>
              <a:rPr lang="en-US" sz="1900" dirty="0" err="1"/>
              <a:t>kukuřice</a:t>
            </a:r>
            <a:r>
              <a:rPr lang="en-US" sz="1900" dirty="0"/>
              <a:t>, </a:t>
            </a:r>
            <a:r>
              <a:rPr lang="en-US" sz="1900" dirty="0" err="1"/>
              <a:t>proso</a:t>
            </a:r>
            <a:r>
              <a:rPr lang="en-US" sz="1900" dirty="0"/>
              <a:t>, </a:t>
            </a:r>
            <a:r>
              <a:rPr lang="en-US" sz="1900" dirty="0" err="1"/>
              <a:t>čirok</a:t>
            </a:r>
            <a:r>
              <a:rPr lang="en-US" sz="1900" dirty="0"/>
              <a:t>, B – </a:t>
            </a:r>
            <a:r>
              <a:rPr lang="en-US" sz="1900" dirty="0" err="1"/>
              <a:t>hrách</a:t>
            </a:r>
            <a:r>
              <a:rPr lang="en-US" sz="1900" dirty="0"/>
              <a:t>, </a:t>
            </a:r>
            <a:r>
              <a:rPr lang="en-US" sz="1900" dirty="0" err="1"/>
              <a:t>čočka</a:t>
            </a:r>
            <a:r>
              <a:rPr lang="en-US" sz="1900" dirty="0"/>
              <a:t>, </a:t>
            </a:r>
            <a:r>
              <a:rPr lang="en-US" sz="1900" dirty="0" err="1"/>
              <a:t>luskoviny</a:t>
            </a:r>
            <a:r>
              <a:rPr lang="en-US" sz="1900" dirty="0"/>
              <a:t> </a:t>
            </a:r>
          </a:p>
          <a:p>
            <a:pPr marL="320040" indent="-2286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  <a:defRPr/>
            </a:pPr>
            <a:endParaRPr lang="en-US" sz="1900" dirty="0"/>
          </a:p>
          <a:p>
            <a:pPr marL="640080" lvl="1" indent="-22860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sz="1900" dirty="0"/>
          </a:p>
          <a:p>
            <a:pPr marL="640080" lvl="1" indent="-22860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sz="1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Nadpis 1">
            <a:extLst>
              <a:ext uri="{FF2B5EF4-FFF2-40B4-BE49-F238E27FC236}">
                <a16:creationId xmlns:a16="http://schemas.microsoft.com/office/drawing/2014/main" id="{C681CDE3-B422-4944-ACAA-1B837EE8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altLang="cs-CZ">
                <a:solidFill>
                  <a:schemeClr val="accent1"/>
                </a:solidFill>
              </a:rPr>
              <a:t>Typy výživy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4BB217FC-798C-4C7F-8A45-0BBB398C96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320040" indent="-320040">
              <a:buNone/>
              <a:defRPr/>
            </a:pPr>
            <a:r>
              <a:rPr lang="cs-CZ" sz="1500" b="1" u="sng" dirty="0"/>
              <a:t>Prosně-čirokové typy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sz="1500" b="1" dirty="0"/>
              <a:t>15. západně a centrálně africký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sz="1500" dirty="0"/>
              <a:t>E – proso, čirok, jamy, batáty, maniok, B – hrách a jiné luskoviny, arašídy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sz="1500" b="1" dirty="0"/>
              <a:t>16. Země v Indickém oceánu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sz="1500" dirty="0"/>
              <a:t>E – proso, čirok, rýže, maniok, kokos, B – ryby, luskoviny, arašídy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sz="1500" b="1" dirty="0"/>
              <a:t>17. S-čínský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sz="1500" dirty="0"/>
              <a:t>E – proso, čirok, pšenice, brambory, B – vepřové a skopové maso, sója</a:t>
            </a:r>
          </a:p>
          <a:p>
            <a:pPr marL="320040" indent="-320040">
              <a:buFont typeface="Wingdings"/>
              <a:buChar char=""/>
              <a:defRPr/>
            </a:pPr>
            <a:endParaRPr lang="cs-CZ" sz="1500" dirty="0"/>
          </a:p>
          <a:p>
            <a:pPr marL="320040" indent="-320040">
              <a:buFont typeface="Wingdings"/>
              <a:buChar char=""/>
              <a:defRPr/>
            </a:pPr>
            <a:r>
              <a:rPr lang="cs-CZ" sz="1500" b="1" dirty="0"/>
              <a:t>Ostatní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sz="1500" b="1" dirty="0"/>
              <a:t>18. Mongolsko-tibetský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sz="1500" dirty="0"/>
              <a:t>E – ječmen, B – mléčné výrobky, skopové a kozí maso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sz="1500" b="1" dirty="0"/>
              <a:t>19. Tichooceánský ostrovní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cs-CZ" sz="1500" dirty="0"/>
              <a:t>E – maniok, jamy, taro, banány, kokos, B – ryby, vepřové maso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sz="1500" b="1" dirty="0"/>
              <a:t>20. </a:t>
            </a:r>
            <a:r>
              <a:rPr lang="cs-CZ" sz="1500" b="1" dirty="0" err="1"/>
              <a:t>arktický-polární</a:t>
            </a:r>
            <a:endParaRPr lang="cs-CZ" sz="1500" b="1" dirty="0"/>
          </a:p>
          <a:p>
            <a:pPr marL="640080" lvl="1" indent="-274320">
              <a:buFont typeface="Wingdings 2"/>
              <a:buChar char=""/>
              <a:defRPr/>
            </a:pPr>
            <a:r>
              <a:rPr lang="cs-CZ" sz="1500" dirty="0"/>
              <a:t>E – živočišné tuky, pšenice, B – ryby, divoká zvířata</a:t>
            </a:r>
          </a:p>
          <a:p>
            <a:pPr marL="640080" lvl="1" indent="-274320">
              <a:buFont typeface="Wingdings 2"/>
              <a:buChar char=""/>
              <a:defRPr/>
            </a:pPr>
            <a:endParaRPr lang="cs-CZ" sz="1500" dirty="0"/>
          </a:p>
          <a:p>
            <a:pPr marL="640080" lvl="1" indent="-274320">
              <a:buFont typeface="Wingdings 2"/>
              <a:buChar char=""/>
              <a:defRPr/>
            </a:pPr>
            <a:endParaRPr lang="cs-CZ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88923E-4E16-4A25-B126-09941FCC7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>
                <a:solidFill>
                  <a:schemeClr val="accent1"/>
                </a:solidFill>
              </a:rPr>
              <a:t>VLIV ZEMĚDĚLSTVÍ NA ŽIVOTNÍ PROSTŘEDÍ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Rectangle 3">
            <a:extLst>
              <a:ext uri="{FF2B5EF4-FFF2-40B4-BE49-F238E27FC236}">
                <a16:creationId xmlns:a16="http://schemas.microsoft.com/office/drawing/2014/main" id="{5A63B91E-5282-4B44-80DB-7193FE34715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cs-CZ" sz="1500"/>
              <a:t>Ještě v </a:t>
            </a:r>
            <a:r>
              <a:rPr lang="cs-CZ" sz="1500" b="1"/>
              <a:t>50. letech  </a:t>
            </a:r>
            <a:r>
              <a:rPr lang="cs-CZ" sz="1500"/>
              <a:t>bylo jasnou prioritou </a:t>
            </a:r>
            <a:r>
              <a:rPr lang="cs-CZ" sz="1500" b="1"/>
              <a:t>zvýšit zemědělskou produktivitu</a:t>
            </a:r>
            <a:r>
              <a:rPr lang="cs-CZ" sz="1500"/>
              <a:t>, zajistit dostatečné množství potravin.</a:t>
            </a:r>
          </a:p>
          <a:p>
            <a:pPr>
              <a:defRPr/>
            </a:pPr>
            <a:r>
              <a:rPr lang="cs-CZ" sz="1500"/>
              <a:t>Ochrana ŽP nebyla pociťována jako důležitý úkol.</a:t>
            </a:r>
          </a:p>
          <a:p>
            <a:pPr>
              <a:defRPr/>
            </a:pPr>
            <a:r>
              <a:rPr lang="cs-CZ" sz="1500"/>
              <a:t>Zanedbávání nebo podceňování důležitosti ŽP znamenalo, že agrární politika většiny států přispěla počínaje 60. léty k několika formám </a:t>
            </a:r>
            <a:r>
              <a:rPr lang="cs-CZ" sz="1500" b="1"/>
              <a:t>environmentální degradace</a:t>
            </a:r>
            <a:r>
              <a:rPr lang="cs-CZ" sz="1500"/>
              <a:t>.</a:t>
            </a:r>
          </a:p>
          <a:p>
            <a:pPr>
              <a:defRPr/>
            </a:pPr>
            <a:r>
              <a:rPr lang="cs-CZ" sz="1500" b="1"/>
              <a:t>Zemědělství tak představuje jeden z největších zdrojů znečišťování ŽP </a:t>
            </a:r>
            <a:r>
              <a:rPr lang="cs-CZ" sz="1500"/>
              <a:t>– je prostorově rozptýlený po celém území státu, byť v nestejném rozsahu, ale nejvíce působí v nížinných a nejproduktivnějších oblastech.</a:t>
            </a:r>
          </a:p>
          <a:p>
            <a:pPr>
              <a:defRPr/>
            </a:pPr>
            <a:r>
              <a:rPr lang="cs-CZ" sz="1500"/>
              <a:t>První světová konference o ŽP na mezinárodní úrovni – Stockholm (1972).</a:t>
            </a:r>
          </a:p>
          <a:p>
            <a:pPr>
              <a:defRPr/>
            </a:pPr>
            <a:r>
              <a:rPr lang="cs-CZ" sz="1500"/>
              <a:t>Poprvé věnována pozornost environmentální ochraně v zemědělství.</a:t>
            </a:r>
          </a:p>
          <a:p>
            <a:pPr>
              <a:defRPr/>
            </a:pPr>
            <a:r>
              <a:rPr lang="cs-CZ" sz="1500"/>
              <a:t>Nové politické vědomí – ekonomický růst není cílem sám pro sebe.</a:t>
            </a:r>
          </a:p>
          <a:p>
            <a:pPr>
              <a:defRPr/>
            </a:pPr>
            <a:r>
              <a:rPr lang="cs-CZ" sz="1500"/>
              <a:t>EU – Environmentální akční program, Paříž (1972) – politický dokument stanovující principy a cíle v oblasti ŽP</a:t>
            </a:r>
          </a:p>
          <a:p>
            <a:pPr>
              <a:defRPr/>
            </a:pPr>
            <a:r>
              <a:rPr lang="cs-CZ" sz="1500" b="1"/>
              <a:t>ČR – zatím vrcholí období koncentrace ZPF, integrace JZD…</a:t>
            </a:r>
          </a:p>
          <a:p>
            <a:pPr>
              <a:defRPr/>
            </a:pPr>
            <a:r>
              <a:rPr lang="cs-CZ" sz="1500"/>
              <a:t>Negativní vlivy zemědělské činnosti člověka se rok od roku zvětšují v závislosti na rozvoji chemizace, mechanizace, koncentrace a specializace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CCA94E6D-E60B-46B2-924F-33D87B693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100">
                <a:solidFill>
                  <a:srgbClr val="FFFFFF"/>
                </a:solidFill>
              </a:rPr>
              <a:t>ENVIRONMENTÁLNÍ DEGRADACE ZPUSOBOVANÁ ZEMĚDĚLSTVÍM</a:t>
            </a:r>
          </a:p>
        </p:txBody>
      </p:sp>
      <p:graphicFrame>
        <p:nvGraphicFramePr>
          <p:cNvPr id="18437" name="Rectangle 3">
            <a:extLst>
              <a:ext uri="{FF2B5EF4-FFF2-40B4-BE49-F238E27FC236}">
                <a16:creationId xmlns:a16="http://schemas.microsoft.com/office/drawing/2014/main" id="{97210569-6731-4DF9-B564-5CCACD2B3D5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4770148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56D3618-5A1F-4482-A2BC-F43D50905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>
                <a:solidFill>
                  <a:schemeClr val="accent1"/>
                </a:solidFill>
              </a:rPr>
              <a:t>DOPADY ZEMĚDĚLSTVÍ NA ŽP - POZITIVNÍ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3">
            <a:extLst>
              <a:ext uri="{FF2B5EF4-FFF2-40B4-BE49-F238E27FC236}">
                <a16:creationId xmlns:a16="http://schemas.microsoft.com/office/drawing/2014/main" id="{92C29A98-2E0A-4E54-9592-AD22CC62321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spcBef>
                <a:spcPts val="580"/>
              </a:spcBef>
              <a:defRPr/>
            </a:pPr>
            <a:r>
              <a:rPr lang="cs-CZ" sz="1300" b="1"/>
              <a:t>obhospodařovaná krajina </a:t>
            </a:r>
            <a:r>
              <a:rPr lang="cs-CZ" sz="1300"/>
              <a:t>je kulturním pojmem s historicky se měnícím významem</a:t>
            </a:r>
          </a:p>
          <a:p>
            <a:pPr>
              <a:spcBef>
                <a:spcPts val="580"/>
              </a:spcBef>
              <a:defRPr/>
            </a:pPr>
            <a:r>
              <a:rPr lang="cs-CZ" sz="1300"/>
              <a:t>ve světě existují rozdílné typy krajin, z nichž každá má svůj </a:t>
            </a:r>
            <a:r>
              <a:rPr lang="cs-CZ" sz="1300" b="1"/>
              <a:t>kulturní význam</a:t>
            </a:r>
          </a:p>
          <a:p>
            <a:pPr>
              <a:spcBef>
                <a:spcPts val="580"/>
              </a:spcBef>
              <a:defRPr/>
            </a:pPr>
            <a:r>
              <a:rPr lang="cs-CZ" sz="1300"/>
              <a:t>tradiční zemědělství vytvářelo větší </a:t>
            </a:r>
            <a:r>
              <a:rPr lang="cs-CZ" sz="1300" b="1"/>
              <a:t>různorodost</a:t>
            </a:r>
            <a:r>
              <a:rPr lang="cs-CZ" sz="1300"/>
              <a:t> při ovlivňování krajiny</a:t>
            </a:r>
          </a:p>
          <a:p>
            <a:pPr>
              <a:spcBef>
                <a:spcPts val="580"/>
              </a:spcBef>
              <a:defRPr/>
            </a:pPr>
            <a:r>
              <a:rPr lang="cs-CZ" sz="1300" b="1"/>
              <a:t>estetická hodnota </a:t>
            </a:r>
            <a:r>
              <a:rPr lang="cs-CZ" sz="1300"/>
              <a:t>se pojí s těmito kultivovanými krajinami se všemi jejich tradičními rysy zahrnujícími budovy, hranice polí a vodní toky</a:t>
            </a:r>
          </a:p>
          <a:p>
            <a:pPr>
              <a:spcBef>
                <a:spcPts val="580"/>
              </a:spcBef>
              <a:defRPr/>
            </a:pPr>
            <a:endParaRPr lang="cs-CZ" sz="1300"/>
          </a:p>
          <a:p>
            <a:pPr>
              <a:defRPr/>
            </a:pPr>
            <a:r>
              <a:rPr lang="cs-CZ" sz="1300"/>
              <a:t>Zemědělství v průběhu staletí umožnilo vznik </a:t>
            </a:r>
            <a:r>
              <a:rPr lang="cs-CZ" sz="1300" b="1"/>
              <a:t>specifickým formám biodiverzity</a:t>
            </a:r>
            <a:endParaRPr lang="cs-CZ" sz="1300"/>
          </a:p>
          <a:p>
            <a:pPr>
              <a:defRPr/>
            </a:pPr>
            <a:r>
              <a:rPr lang="cs-CZ" sz="1300"/>
              <a:t>Zavedením, nebo výběrem nových rostlinných a živočišných druhů  nebo vytvářením nových  stanovišť  pro rostlinné a živočišné druhy (skřivan, koroptev, zajíc..).</a:t>
            </a:r>
          </a:p>
          <a:p>
            <a:pPr>
              <a:defRPr/>
            </a:pPr>
            <a:r>
              <a:rPr lang="cs-CZ" sz="1300"/>
              <a:t>Udržování tradičního, extenzivního zemědělství, s TTP přispívá, zvláště na mokřinách, stepních oblastech a horách, k </a:t>
            </a:r>
            <a:r>
              <a:rPr lang="cs-CZ" sz="1300" b="1"/>
              <a:t>uchování ohrožených druhů flóry a fauny</a:t>
            </a:r>
            <a:r>
              <a:rPr lang="cs-CZ" sz="1300"/>
              <a:t>. </a:t>
            </a:r>
          </a:p>
          <a:p>
            <a:pPr>
              <a:defRPr/>
            </a:pPr>
            <a:r>
              <a:rPr lang="cs-CZ" sz="1300"/>
              <a:t>Zachováním biodiverzity může zemědělství zabezpečit přežití genetických zdrojů.</a:t>
            </a:r>
          </a:p>
          <a:p>
            <a:pPr>
              <a:defRPr/>
            </a:pPr>
            <a:r>
              <a:rPr lang="cs-CZ" sz="1300" b="1"/>
              <a:t>Genetická diverzita </a:t>
            </a:r>
            <a:r>
              <a:rPr lang="cs-CZ" sz="1300"/>
              <a:t>má rozhodující důležitost, je to kulturní dědictví, je to nástroj pro reformu zemědělských postupů směrem k životaschopnějším formám produkce.</a:t>
            </a:r>
          </a:p>
          <a:p>
            <a:pPr>
              <a:defRPr/>
            </a:pPr>
            <a:r>
              <a:rPr lang="cs-CZ" sz="1300"/>
              <a:t>Tradiční odrůdy, místní (krajová) plemena, genobanky.</a:t>
            </a:r>
          </a:p>
          <a:p>
            <a:pPr>
              <a:defRPr/>
            </a:pPr>
            <a:r>
              <a:rPr lang="cs-CZ" sz="1300"/>
              <a:t>Tradiční polopřirozené krajiny jsou velmi často významné z hlediska udržitelné rovnováhy mezi ZV a ŽP.</a:t>
            </a:r>
          </a:p>
          <a:p>
            <a:pPr>
              <a:defRPr/>
            </a:pPr>
            <a:r>
              <a:rPr lang="cs-CZ" sz="1300"/>
              <a:t>Tato polopřirozená stanoviště mohou být uchována pouze tehdy, jestliže ZV pokračuje.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6789F4-C21D-4EF1-9F04-B29C37E9F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cs-CZ" sz="4100" dirty="0"/>
              <a:t>DOPADY ZEMĚDĚLSTVÍ NA ŽP – NEGATIVNÍ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48E3C0D-B86B-4D58-ACA9-4A2F8267B0E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700" b="1"/>
              <a:t>Opouštění zemědělství by vedlo k degradaci kvality krajiny   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cs-CZ" sz="1700"/>
              <a:t>	(uchování extenzivních ploch mezi lesy udržuje rozmanitost krajiny, brání redukci otevřeného prostoru neřízeným zalesňováním, totální zalesnění by snížilo estetickou hodnotu krajiny…).</a:t>
            </a:r>
          </a:p>
          <a:p>
            <a:pPr marL="320040" indent="-320040">
              <a:buFont typeface="Wingdings"/>
              <a:buChar char=""/>
              <a:defRPr/>
            </a:pPr>
            <a:endParaRPr lang="cs-CZ" sz="1700"/>
          </a:p>
          <a:p>
            <a:pPr marL="320040" indent="-320040">
              <a:buFont typeface="Wingdings"/>
              <a:buChar char=""/>
              <a:defRPr/>
            </a:pPr>
            <a:r>
              <a:rPr lang="cs-CZ" sz="1700"/>
              <a:t>stanoviště mohou být uchována pouze tehdy, jestliže ZV pokračuje.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sz="1700" b="1"/>
              <a:t>Opuštění zemědělství by fakticky vedlo v destrukci takových typů krajin.</a:t>
            </a:r>
          </a:p>
          <a:p>
            <a:pPr marL="320040" indent="-320040">
              <a:buFont typeface="Wingdings"/>
              <a:buChar char=""/>
              <a:defRPr/>
            </a:pPr>
            <a:r>
              <a:rPr lang="cs-CZ" sz="1700"/>
              <a:t>Zemědělství může přispívat k ochraně ŽP </a:t>
            </a:r>
            <a:r>
              <a:rPr lang="cs-CZ" sz="1700" b="1"/>
              <a:t>proti specifickým formám znečištění nebo degradace</a:t>
            </a:r>
            <a:r>
              <a:rPr lang="cs-CZ" sz="1700"/>
              <a:t> (</a:t>
            </a:r>
            <a:r>
              <a:rPr lang="cs-CZ" sz="1700" u="sng"/>
              <a:t>boj s půdní erozí, zmírnění skleníkového efektu </a:t>
            </a:r>
            <a:r>
              <a:rPr lang="cs-CZ" sz="1700"/>
              <a:t>– pokles CO2  v ovzduší jeho fixací vegetací).</a:t>
            </a:r>
          </a:p>
        </p:txBody>
      </p:sp>
      <p:pic>
        <p:nvPicPr>
          <p:cNvPr id="17412" name="Picture 17411">
            <a:extLst>
              <a:ext uri="{FF2B5EF4-FFF2-40B4-BE49-F238E27FC236}">
                <a16:creationId xmlns:a16="http://schemas.microsoft.com/office/drawing/2014/main" id="{A488FEC1-67B4-4F1D-909A-4054CF2BF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6" r="4101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89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C26C886-066B-4E5F-863C-CD3DC889D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>
                <a:solidFill>
                  <a:srgbClr val="FFFFFF"/>
                </a:solidFill>
              </a:rPr>
              <a:t>PRVKY SLEDOVANÉ PŘI HODNOCENÍ DOPADU ZEMĚDĚLSTVÍ NA ŽP</a:t>
            </a:r>
          </a:p>
        </p:txBody>
      </p:sp>
      <p:graphicFrame>
        <p:nvGraphicFramePr>
          <p:cNvPr id="15364" name="Rectangle 3">
            <a:extLst>
              <a:ext uri="{FF2B5EF4-FFF2-40B4-BE49-F238E27FC236}">
                <a16:creationId xmlns:a16="http://schemas.microsoft.com/office/drawing/2014/main" id="{5E878185-9BC7-4DD9-92CA-A849C9DB876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75638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AFAC10-C4AC-41EC-AC29-B95D3FD80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cs-CZ"/>
              <a:t>OVZDUŠÍ A SVĚTOVÉ KLIMA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DD8F9256-58BC-47C6-8454-4F260C5C848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cs-CZ" altLang="cs-CZ" sz="1400"/>
              <a:t>Zemědělství je zdrojem množství různých emisí s dalekosáhlými důsledky často </a:t>
            </a:r>
            <a:r>
              <a:rPr lang="cs-CZ" altLang="cs-CZ" sz="1400" b="1"/>
              <a:t>přesahujícími místní úroveň </a:t>
            </a:r>
            <a:r>
              <a:rPr lang="cs-CZ" altLang="cs-CZ" sz="1400"/>
              <a:t>(řeky, moře..).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cs-CZ" altLang="cs-CZ" sz="1400"/>
              <a:t>Živočišná výroba je zodpovědná za </a:t>
            </a:r>
            <a:r>
              <a:rPr lang="cs-CZ" altLang="cs-CZ" sz="1400" b="1"/>
              <a:t>emise amoniaku </a:t>
            </a:r>
            <a:r>
              <a:rPr lang="cs-CZ" altLang="cs-CZ" sz="1400"/>
              <a:t>a zvláště v případě chovu přežvýkavců – metanu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cs-CZ" altLang="cs-CZ" sz="1400"/>
              <a:t>Obě jmenované látky mají negativní účinky na ŽP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cs-CZ" altLang="cs-CZ" sz="1400"/>
              <a:t>Metan – je plyn, který se podílí na vzniku skleníkového efektu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cs-CZ" altLang="cs-CZ" sz="1400"/>
              <a:t>Amoniak – způsobuje okyselování půdy a vody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cs-CZ" altLang="cs-CZ" sz="1400"/>
              <a:t>Nicméně emise ŽV vykazují některé regionální odlišnosti, využitelnost krmiv, způsob chovu hospodářských zvířat – stelivový, bezstelivový, vazný, ustájený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cs-CZ" altLang="cs-CZ" sz="1400"/>
              <a:t>Kejda x hnůj, zápach, bioplyn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cs-CZ" altLang="cs-CZ" sz="1400"/>
              <a:t>Používání hnojiv může také vyústit v </a:t>
            </a:r>
            <a:r>
              <a:rPr lang="cs-CZ" altLang="cs-CZ" sz="1400" b="1"/>
              <a:t>emise oxidů dusíku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cs-CZ" altLang="cs-CZ" sz="1400" b="1"/>
              <a:t>Aplikace pesticidů </a:t>
            </a:r>
            <a:r>
              <a:rPr lang="cs-CZ" altLang="cs-CZ" sz="1400"/>
              <a:t>mohou způsobit </a:t>
            </a:r>
            <a:r>
              <a:rPr lang="cs-CZ" altLang="cs-CZ" sz="1400" b="1"/>
              <a:t>znečištění</a:t>
            </a:r>
            <a:r>
              <a:rPr lang="cs-CZ" altLang="cs-CZ" sz="1400"/>
              <a:t> na velké vzdálenosti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cs-CZ" altLang="cs-CZ" sz="1400"/>
              <a:t>Dále mohou různé zemědělské aktivity v některých venkovských oblastech vést ke vzniku </a:t>
            </a:r>
            <a:r>
              <a:rPr lang="cs-CZ" altLang="cs-CZ" sz="1400" b="1"/>
              <a:t>nepříjemných pachů</a:t>
            </a:r>
            <a:endParaRPr lang="cs-CZ" altLang="cs-CZ" sz="1400"/>
          </a:p>
        </p:txBody>
      </p:sp>
      <p:pic>
        <p:nvPicPr>
          <p:cNvPr id="16388" name="Picture 16387">
            <a:extLst>
              <a:ext uri="{FF2B5EF4-FFF2-40B4-BE49-F238E27FC236}">
                <a16:creationId xmlns:a16="http://schemas.microsoft.com/office/drawing/2014/main" id="{ACEF57DD-D428-45AA-9106-A31911CC8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78" r="3102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C91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0C8733-B7F2-4CD7-A24D-312BD8C64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marL="274320" indent="-274320" algn="r">
              <a:spcBef>
                <a:spcPts val="580"/>
              </a:spcBef>
              <a:defRPr/>
            </a:pPr>
            <a:r>
              <a:rPr lang="cs-CZ" sz="3400">
                <a:solidFill>
                  <a:schemeClr val="accent1"/>
                </a:solidFill>
              </a:rPr>
              <a:t>POVRCHOVÉ A PODPOVRCHOVÉ VODY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Rectangle 3">
            <a:extLst>
              <a:ext uri="{FF2B5EF4-FFF2-40B4-BE49-F238E27FC236}">
                <a16:creationId xmlns:a16="http://schemas.microsoft.com/office/drawing/2014/main" id="{181D842C-2525-4061-844F-93B0453FD14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273050" indent="-273050">
              <a:spcBef>
                <a:spcPts val="575"/>
              </a:spcBef>
              <a:buNone/>
              <a:defRPr/>
            </a:pPr>
            <a:r>
              <a:rPr lang="cs-CZ" altLang="cs-CZ" sz="2400" b="1"/>
              <a:t>Eroze půdy, vliv koncentrace ZPF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cs-CZ" altLang="cs-CZ" sz="2400"/>
              <a:t>ztráta půdní úrodnosti, erozní tvary v horních částech svahů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cs-CZ" altLang="cs-CZ" sz="2400"/>
              <a:t>akumulace jemných části v dolních částech svahů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cs-CZ" altLang="cs-CZ" sz="2400"/>
              <a:t>znečištění povrchových vod</a:t>
            </a:r>
          </a:p>
          <a:p>
            <a:pPr marL="273050" indent="-273050">
              <a:spcBef>
                <a:spcPts val="575"/>
              </a:spcBef>
              <a:buNone/>
              <a:defRPr/>
            </a:pPr>
            <a:endParaRPr lang="cs-CZ" altLang="cs-CZ" sz="2400"/>
          </a:p>
          <a:p>
            <a:pPr marL="273050" indent="-273050">
              <a:spcBef>
                <a:spcPts val="575"/>
              </a:spcBef>
              <a:buNone/>
              <a:defRPr/>
            </a:pPr>
            <a:r>
              <a:rPr lang="cs-CZ" altLang="cs-CZ" sz="2400" b="1"/>
              <a:t>Nevhodná aplikace průmyslových hnojiv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cs-CZ" altLang="cs-CZ" sz="2400"/>
              <a:t>znečištění povrchových vod – eutrofizace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cs-CZ" altLang="cs-CZ" sz="2400"/>
              <a:t>znečištění podpovrchových vod, zejména dusičnany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  <a:defRPr/>
            </a:pPr>
            <a:r>
              <a:rPr lang="cs-CZ" altLang="cs-CZ" sz="2400"/>
              <a:t>problematika vody pro kojence (do 14 mg/1 l)</a:t>
            </a:r>
          </a:p>
        </p:txBody>
      </p:sp>
    </p:spTree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Jmění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Jmění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Jmění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2624</Words>
  <Application>Microsoft Office PowerPoint</Application>
  <PresentationFormat>Širokoúhlá obrazovka</PresentationFormat>
  <Paragraphs>338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Book Antiqua</vt:lpstr>
      <vt:lpstr>Calibri</vt:lpstr>
      <vt:lpstr>Calibri Light</vt:lpstr>
      <vt:lpstr>Perpetua</vt:lpstr>
      <vt:lpstr>Wingdings</vt:lpstr>
      <vt:lpstr>Wingdings 2</vt:lpstr>
      <vt:lpstr>Motiv Office</vt:lpstr>
      <vt:lpstr>4. PŘEDNÁŠKA: VLIV ZEMĚDĚLSTVÍ NA ŽIVOTNÍ PROSTŘEDÍ</vt:lpstr>
      <vt:lpstr>VLIV ZEMĚDĚLSTVÍ NA ŽIVOTNÍ PROSTŘEDÍ</vt:lpstr>
      <vt:lpstr>VLIV ZEMĚDĚLSTVÍ NA ŽIVOTNÍ PROSTŘEDÍ</vt:lpstr>
      <vt:lpstr>ENVIRONMENTÁLNÍ DEGRADACE ZPUSOBOVANÁ ZEMĚDĚLSTVÍM</vt:lpstr>
      <vt:lpstr>DOPADY ZEMĚDĚLSTVÍ NA ŽP - POZITIVNÍ</vt:lpstr>
      <vt:lpstr>DOPADY ZEMĚDĚLSTVÍ NA ŽP – NEGATIVNÍ</vt:lpstr>
      <vt:lpstr>PRVKY SLEDOVANÉ PŘI HODNOCENÍ DOPADU ZEMĚDĚLSTVÍ NA ŽP</vt:lpstr>
      <vt:lpstr>OVZDUŠÍ A SVĚTOVÉ KLIMA</vt:lpstr>
      <vt:lpstr>POVRCHOVÉ A PODPOVRCHOVÉ VODY</vt:lpstr>
      <vt:lpstr>Prezentace aplikace PowerPoint</vt:lpstr>
      <vt:lpstr>Prezentace aplikace PowerPoint</vt:lpstr>
      <vt:lpstr>Prezentace aplikace PowerPoint</vt:lpstr>
      <vt:lpstr>LESNÍ HOSPODÁŘSTVÍ</vt:lpstr>
      <vt:lpstr>LESNÍ HOSPODÁŘSTVÍ</vt:lpstr>
      <vt:lpstr>VODNÍ HOSPODÁŘSTVÍ A RYBOLOV</vt:lpstr>
      <vt:lpstr>VODNÍ HOSPODÁŘSTVÍ A RYBOLOV</vt:lpstr>
      <vt:lpstr>VODNÍ HOSPODÁŘSTVÍ A RYBOLOV</vt:lpstr>
      <vt:lpstr>Prezentace aplikace PowerPoint</vt:lpstr>
      <vt:lpstr>Prezentace aplikace PowerPoint</vt:lpstr>
      <vt:lpstr>Hlad ve světě a potravinová bilance</vt:lpstr>
      <vt:lpstr>Hlad ve světě a potravinová bilance</vt:lpstr>
      <vt:lpstr>Prezentace aplikace PowerPoint</vt:lpstr>
      <vt:lpstr>Prezentace aplikace PowerPoint</vt:lpstr>
      <vt:lpstr>Řešení problému hladu</vt:lpstr>
      <vt:lpstr>Naděje lidstva na výživu</vt:lpstr>
      <vt:lpstr>Naděje lidstva na výživu</vt:lpstr>
      <vt:lpstr>Typy výživy</vt:lpstr>
      <vt:lpstr>Typy výživy</vt:lpstr>
      <vt:lpstr>Typy výživy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PŘEDNÁŠKA: VLIV ZEMĚDĚLSTVÍ NA ŽIVOTNÍ PROSTŘEDÍ</dc:title>
  <dc:creator>Geoadmin</dc:creator>
  <cp:lastModifiedBy>Geoadmin</cp:lastModifiedBy>
  <cp:revision>1</cp:revision>
  <dcterms:created xsi:type="dcterms:W3CDTF">2020-01-31T15:25:28Z</dcterms:created>
  <dcterms:modified xsi:type="dcterms:W3CDTF">2020-01-31T15:26:35Z</dcterms:modified>
</cp:coreProperties>
</file>