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A682C4-B39B-4AAD-9CB4-F6E2A49D0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88B072-A54F-4E47-89FD-A838EEFD2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7AE941-05DB-4C9A-9FAA-2841AC2FC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FC5D8-C3CB-462B-92A1-711B6C09B6C5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74C97D-17B1-4ED5-B2D8-44B4B937A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5BB23A-8BE6-4618-9A07-AA2BAF70C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2DF4-45D5-4D7D-9AE3-FAF6D1C43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13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A9182-DBE8-42AC-BD5B-BD153C712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4A5862-D7F0-4941-8000-BD31FF7AE5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D50D22-F6F4-4A55-9F95-F36F08E68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FC5D8-C3CB-462B-92A1-711B6C09B6C5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59FE3A-716D-4593-8333-FDECCDEC9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5C9D1D-E183-46CA-96A4-B25AD1BE8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2DF4-45D5-4D7D-9AE3-FAF6D1C43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99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4837B15-D7B6-43D8-8E76-B323B4CA8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5E68FC-003F-4BCA-AEFD-B2E0F4BD2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F1B24F-89C9-4337-9CAA-198727881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FC5D8-C3CB-462B-92A1-711B6C09B6C5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2FAEA3-237D-4160-BC0F-3DAD5DB19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0DC136-301D-4AAA-9415-227D03E4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2DF4-45D5-4D7D-9AE3-FAF6D1C43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83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35664-46AD-4062-AF7F-644074D4F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9E5F1E-0E82-4AB5-B818-76F5E5563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1D4953-94F4-4CF5-BE2C-78DE3950F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FC5D8-C3CB-462B-92A1-711B6C09B6C5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AE8463-A658-4ABE-AC0A-711D3C906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128C15-98B4-4311-A736-D62BC2913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2DF4-45D5-4D7D-9AE3-FAF6D1C43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01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013FFF-A116-484E-AB48-68C027E00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A45AFA-F935-4055-AAF6-19BC08A21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252F91-717F-4236-9D98-9603B559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FC5D8-C3CB-462B-92A1-711B6C09B6C5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25FDF5-DB92-466D-AED5-C0280DCF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CBE45A-2560-4265-BED1-9E2F2FA9B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2DF4-45D5-4D7D-9AE3-FAF6D1C43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45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4AE14B-1376-46EA-85C1-B1D7A395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8AD619-5152-4B61-9080-609A7C3B43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3EF425-4196-48CA-98A8-28C1E35E1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DEA754-6CED-431B-8940-255A5DA01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FC5D8-C3CB-462B-92A1-711B6C09B6C5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443E19-1242-4CD0-AEE9-379E675D7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E216E2-CAF8-4CA4-BE9C-04D96BC39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2DF4-45D5-4D7D-9AE3-FAF6D1C43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66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E68C60-4CA3-46BA-9C1F-680F53048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B8B126-989E-44F4-8A28-CE0CFD104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43C4AE-F184-409B-A1EC-2587E13AB4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AB70487-DC31-453F-8C9A-A91309E569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386D7FE-0E22-4DBE-BF84-1AB889A28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1E753C3-BE49-40E2-BD3A-D02C56436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FC5D8-C3CB-462B-92A1-711B6C09B6C5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9A4665F-D200-4526-8BF9-2B6682C7E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A93B7C5-5C94-422D-A83D-89674C665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2DF4-45D5-4D7D-9AE3-FAF6D1C43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77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27F7B-2EEF-465E-9B3E-1D88B83E0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F26767A-A39E-4AD5-A0FB-F3B63862A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FC5D8-C3CB-462B-92A1-711B6C09B6C5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1332798-029F-4ABC-887F-C1A249987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ABAFBF-12CA-4551-992F-B4469909F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2DF4-45D5-4D7D-9AE3-FAF6D1C43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5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05ED6BE-376D-403B-9AE0-290133F93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FC5D8-C3CB-462B-92A1-711B6C09B6C5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8CF5328-7394-41F7-A3F9-D651D16F7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F63E96-63C0-41E6-86AB-58E48D9E1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2DF4-45D5-4D7D-9AE3-FAF6D1C43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438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A9219-D6E6-4344-BB96-FB5634AD7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AB1D4D-BE25-4F33-ADC4-6F711D1A2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5821F69-4720-49C3-BBE3-CE8E8C967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FCA017-4777-45F8-9F61-0D69382D1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FC5D8-C3CB-462B-92A1-711B6C09B6C5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2DC157D-3C1B-4F61-8F0B-431B7FEA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099C60-76D6-4EBF-8DDE-51F12A1E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2DF4-45D5-4D7D-9AE3-FAF6D1C43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74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239186-6BA6-4080-8EAD-F0AA49B69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D087B27-8628-46AD-9C32-D131BEC97D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51C3152-8C4A-4875-9D17-C5081B2CB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C747F0-1A42-4D2C-8D87-F7F8F55D7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FC5D8-C3CB-462B-92A1-711B6C09B6C5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A25D3A-5165-4616-B382-734083607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28E985-8439-44B0-BEBA-1146F337D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2DF4-45D5-4D7D-9AE3-FAF6D1C43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35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1C45F8E-FC49-482D-9937-9FDE83C10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219D2F-DAC4-4084-A2CD-2495B20CC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13E026-F07E-41F3-8751-D852E1774B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FC5D8-C3CB-462B-92A1-711B6C09B6C5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98C6D4-F7BF-4CEE-80CD-FC63DAB576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5DD461-05C0-4F7C-81D0-BF9854CFB2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92DF4-45D5-4D7D-9AE3-FAF6D1C43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48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8B6B9-AA6D-41ED-BFB3-4A1866E3D6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GVS JARO 2020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CAFC9A-E7CE-4774-B726-9C8BAFC741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JH 2020</a:t>
            </a:r>
          </a:p>
        </p:txBody>
      </p:sp>
    </p:spTree>
    <p:extLst>
      <p:ext uri="{BB962C8B-B14F-4D97-AF65-F5344CB8AC3E}">
        <p14:creationId xmlns:p14="http://schemas.microsoft.com/office/powerpoint/2010/main" val="408134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57AA69-A8AD-4F88-8DB4-32FC64FFD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87CED6-1BB0-4DAE-8694-C87018AE5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Zjistit lokalizační faktory zemědělství a dopady zemědělství na životní prostředí</a:t>
            </a:r>
          </a:p>
          <a:p>
            <a:endParaRPr lang="cs-CZ" dirty="0"/>
          </a:p>
          <a:p>
            <a:r>
              <a:rPr lang="cs-CZ" b="1" dirty="0"/>
              <a:t>Termín odevzdání do </a:t>
            </a:r>
            <a:r>
              <a:rPr lang="cs-CZ" b="1" dirty="0" err="1"/>
              <a:t>odevzávárny</a:t>
            </a:r>
            <a:r>
              <a:rPr lang="cs-CZ" b="1" dirty="0"/>
              <a:t> na </a:t>
            </a:r>
            <a:r>
              <a:rPr lang="cs-CZ" b="1" dirty="0" err="1"/>
              <a:t>ISu</a:t>
            </a:r>
            <a:r>
              <a:rPr lang="cs-CZ" b="1" dirty="0"/>
              <a:t>: </a:t>
            </a:r>
            <a:r>
              <a:rPr lang="cs-CZ" dirty="0"/>
              <a:t>5. 4. 2020, 23:55</a:t>
            </a:r>
          </a:p>
          <a:p>
            <a:endParaRPr lang="cs-CZ" dirty="0"/>
          </a:p>
          <a:p>
            <a:r>
              <a:rPr lang="cs-CZ" b="1" dirty="0"/>
              <a:t>Další cvičení: </a:t>
            </a:r>
            <a:r>
              <a:rPr lang="cs-CZ" dirty="0"/>
              <a:t>6. 4. </a:t>
            </a:r>
            <a:r>
              <a:rPr lang="cs-CZ"/>
              <a:t>2020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126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BBA916-0521-406C-9241-4844F6201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5127031" cy="1676603"/>
          </a:xfrm>
        </p:spPr>
        <p:txBody>
          <a:bodyPr>
            <a:normAutofit/>
          </a:bodyPr>
          <a:lstStyle/>
          <a:p>
            <a:r>
              <a:rPr lang="cs-CZ" dirty="0"/>
              <a:t>ZADÁNÍ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D902BE-9970-4AD8-BAA2-379538B58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5127029" cy="3785419"/>
          </a:xfrm>
        </p:spPr>
        <p:txBody>
          <a:bodyPr>
            <a:normAutofit/>
          </a:bodyPr>
          <a:lstStyle/>
          <a:p>
            <a:r>
              <a:rPr lang="cs-CZ" sz="2000"/>
              <a:t>Pokuste se doma nebo v obchodě najít minimálně </a:t>
            </a:r>
            <a:r>
              <a:rPr lang="cs-CZ" sz="2000" b="1"/>
              <a:t>15 zemědělských produktů</a:t>
            </a:r>
            <a:r>
              <a:rPr lang="cs-CZ" sz="2000"/>
              <a:t> (ovoce, zelenina, konzervy nebo další potraviny) a určete podle etikety </a:t>
            </a:r>
            <a:r>
              <a:rPr lang="cs-CZ" sz="2000" b="1"/>
              <a:t>zemi původu</a:t>
            </a:r>
            <a:r>
              <a:rPr lang="cs-CZ" sz="2000"/>
              <a:t>. </a:t>
            </a:r>
          </a:p>
          <a:p>
            <a:r>
              <a:rPr lang="cs-CZ" sz="2000"/>
              <a:t>Snažte se, aby škála zemí původu byla co nejpestřejší a u každé země se pokuste vysvětlit, jaké </a:t>
            </a:r>
            <a:r>
              <a:rPr lang="cs-CZ" sz="2000" b="1"/>
              <a:t>jsou lokalizační faktory</a:t>
            </a:r>
            <a:r>
              <a:rPr lang="cs-CZ" sz="2000"/>
              <a:t> pro výrobu daného produktu (např. dobré FG podmínky, levná pracovní síla…). </a:t>
            </a:r>
          </a:p>
          <a:p>
            <a:r>
              <a:rPr lang="cs-CZ" sz="2000"/>
              <a:t>Zemi původu daného produktu vyznačte do mapy světa.</a:t>
            </a:r>
          </a:p>
          <a:p>
            <a:endParaRPr lang="cs-CZ" sz="2000"/>
          </a:p>
        </p:txBody>
      </p:sp>
      <p:pic>
        <p:nvPicPr>
          <p:cNvPr id="1026" name="Picture 2" descr="Výsledek obrázku pro mandarinky eitketa">
            <a:extLst>
              <a:ext uri="{FF2B5EF4-FFF2-40B4-BE49-F238E27FC236}">
                <a16:creationId xmlns:a16="http://schemas.microsoft.com/office/drawing/2014/main" id="{91E7A850-9D85-4FE4-AC16-6420837B68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2" r="3" b="3"/>
          <a:stretch/>
        </p:blipFill>
        <p:spPr bwMode="auto">
          <a:xfrm>
            <a:off x="6090613" y="640082"/>
            <a:ext cx="5461724" cy="557783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834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B65B6-0701-4D87-8571-E74BAE611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A6BE7F-4916-4A0E-8C27-4FBF595AA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Najděte </a:t>
            </a:r>
            <a:r>
              <a:rPr lang="cs-CZ" b="1" dirty="0"/>
              <a:t>v terénu</a:t>
            </a:r>
            <a:r>
              <a:rPr lang="cs-CZ" dirty="0"/>
              <a:t> vliv zemědělství na životní prostředí – pozitivní nebo negativní. </a:t>
            </a:r>
          </a:p>
          <a:p>
            <a:r>
              <a:rPr lang="cs-CZ" dirty="0"/>
              <a:t>Popište lokalitu, doložte mapu (jednu rámcovou, druhou podrobnou) </a:t>
            </a:r>
          </a:p>
          <a:p>
            <a:r>
              <a:rPr lang="cs-CZ" dirty="0"/>
              <a:t>Zdokumentujte dopad fotograficky a popište důvod vzniku procesu. Pokud je to proces negativní, navrhněte, jak ho řešit.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Příklady negativních vlivů zemědělství na ŽP</a:t>
            </a:r>
            <a:r>
              <a:rPr lang="cs-CZ" i="1" dirty="0"/>
              <a:t>: Eroze, zemědělské </a:t>
            </a:r>
            <a:r>
              <a:rPr lang="cs-CZ" i="1" dirty="0" err="1"/>
              <a:t>brownfields</a:t>
            </a:r>
            <a:r>
              <a:rPr lang="cs-CZ" dirty="0"/>
              <a:t>, z</a:t>
            </a:r>
            <a:r>
              <a:rPr lang="cs-CZ" i="1" dirty="0"/>
              <a:t>nečištění vod, okolí zemědělských ploch, velké scelené lány</a:t>
            </a:r>
            <a:endParaRPr lang="cs-CZ" dirty="0"/>
          </a:p>
          <a:p>
            <a:r>
              <a:rPr lang="cs-CZ" b="1" dirty="0"/>
              <a:t>Příklady pozitivních vlivů zemědělství na ŽP</a:t>
            </a:r>
            <a:r>
              <a:rPr lang="cs-CZ" b="1" i="1" dirty="0"/>
              <a:t>: </a:t>
            </a:r>
            <a:r>
              <a:rPr lang="cs-CZ" i="1" dirty="0"/>
              <a:t>Výsadba biokoridorů, diverzifikace aktivit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507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ýsledek obrázku pro eroze zemědělství">
            <a:extLst>
              <a:ext uri="{FF2B5EF4-FFF2-40B4-BE49-F238E27FC236}">
                <a16:creationId xmlns:a16="http://schemas.microsoft.com/office/drawing/2014/main" id="{9193DB6D-B91F-4892-9FDD-8F8BD97FA2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21" b="9092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319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ýsledek obrázku pro biokoridor">
            <a:extLst>
              <a:ext uri="{FF2B5EF4-FFF2-40B4-BE49-F238E27FC236}">
                <a16:creationId xmlns:a16="http://schemas.microsoft.com/office/drawing/2014/main" id="{F20E2090-7C55-4268-8CE4-ACF9B4015B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1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919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14D3E0-1ADB-4B18-B7C9-0DF7D2BB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7C2E1D-B9DF-4CEB-BD8F-44BB9C688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Syntéza map z atlasu světa – najít optimální místo pro pěstování plodiny z cvičení 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38806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6316</TotalTime>
  <Words>215</Words>
  <Application>Microsoft Office PowerPoint</Application>
  <PresentationFormat>Širokoúhlá obrazovka</PresentationFormat>
  <Paragraphs>23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GVS JARO 2020</vt:lpstr>
      <vt:lpstr>CVIČENÍ 2</vt:lpstr>
      <vt:lpstr>ZADÁNÍ 1</vt:lpstr>
      <vt:lpstr>ZADÁNÍ 2</vt:lpstr>
      <vt:lpstr>Prezentace aplikace PowerPoint</vt:lpstr>
      <vt:lpstr>Prezentace aplikace PowerPoint</vt:lpstr>
      <vt:lpstr>ZADÁNÍ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GVS JARO 2020</dc:title>
  <dc:creator>Geoadmin</dc:creator>
  <cp:lastModifiedBy>Geoadmin</cp:lastModifiedBy>
  <cp:revision>2</cp:revision>
  <dcterms:created xsi:type="dcterms:W3CDTF">2020-01-31T09:43:28Z</dcterms:created>
  <dcterms:modified xsi:type="dcterms:W3CDTF">2020-03-11T17:11:19Z</dcterms:modified>
</cp:coreProperties>
</file>