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4" r:id="rId5"/>
    <p:sldId id="269" r:id="rId6"/>
    <p:sldId id="268" r:id="rId7"/>
    <p:sldId id="265" r:id="rId8"/>
    <p:sldId id="266" r:id="rId9"/>
    <p:sldId id="273" r:id="rId10"/>
    <p:sldId id="263" r:id="rId11"/>
    <p:sldId id="259" r:id="rId12"/>
    <p:sldId id="275" r:id="rId13"/>
    <p:sldId id="267" r:id="rId14"/>
    <p:sldId id="260" r:id="rId15"/>
    <p:sldId id="277" r:id="rId16"/>
    <p:sldId id="281" r:id="rId17"/>
    <p:sldId id="280" r:id="rId18"/>
    <p:sldId id="258" r:id="rId19"/>
    <p:sldId id="276" r:id="rId20"/>
    <p:sldId id="278" r:id="rId21"/>
    <p:sldId id="270" r:id="rId22"/>
    <p:sldId id="271" r:id="rId23"/>
    <p:sldId id="272" r:id="rId24"/>
    <p:sldId id="274" r:id="rId25"/>
    <p:sldId id="279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23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8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90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54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9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8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29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92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04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1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94D9-A472-4F32-A49A-D36DDB5052EB}" type="datetimeFigureOut">
              <a:rPr lang="cs-CZ" smtClean="0"/>
              <a:t>10.05.2021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BBDF-85B4-47D8-B7C0-1D302F421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42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STŘEDOVĚK - MAPY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42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01" y="12192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0"/>
            <a:ext cx="10342234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6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6" y="78377"/>
            <a:ext cx="10980216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90" y="0"/>
            <a:ext cx="461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75" y="0"/>
            <a:ext cx="466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9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85570" y="0"/>
            <a:ext cx="4420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3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92" y="0"/>
            <a:ext cx="4944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0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0"/>
            <a:ext cx="498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39" y="104503"/>
            <a:ext cx="10113307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62" y="0"/>
            <a:ext cx="460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7" y="-69669"/>
            <a:ext cx="9884601" cy="69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0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07" y="0"/>
            <a:ext cx="484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8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MAPY - ČESKÉ DĚJINY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17" y="1235669"/>
            <a:ext cx="3927565" cy="5940443"/>
          </a:xfrm>
        </p:spPr>
      </p:pic>
    </p:spTree>
    <p:extLst>
      <p:ext uri="{BB962C8B-B14F-4D97-AF65-F5344CB8AC3E}">
        <p14:creationId xmlns:p14="http://schemas.microsoft.com/office/powerpoint/2010/main" val="409933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53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4" y="-1"/>
            <a:ext cx="10588774" cy="71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5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1" y="-69669"/>
            <a:ext cx="9879198" cy="71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31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23" y="0"/>
            <a:ext cx="935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5" y="15831"/>
            <a:ext cx="9846049" cy="68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5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6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2" y="-60960"/>
            <a:ext cx="10040930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0"/>
            <a:ext cx="1011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9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3" y="0"/>
            <a:ext cx="4533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47" y="0"/>
            <a:ext cx="499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7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-10032"/>
            <a:ext cx="9217622" cy="68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23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</Words>
  <Application>Microsoft Office PowerPoint</Application>
  <PresentationFormat>Širokoúhlá obrazovka</PresentationFormat>
  <Paragraphs>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STŘEDOVĚK - MAPY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MAPY - ČESKÉ DĚJINY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 - MAPY</dc:title>
  <dc:creator>Jiří Mihola</dc:creator>
  <cp:lastModifiedBy>Jiří Mihola</cp:lastModifiedBy>
  <cp:revision>4</cp:revision>
  <dcterms:created xsi:type="dcterms:W3CDTF">2021-05-10T05:37:05Z</dcterms:created>
  <dcterms:modified xsi:type="dcterms:W3CDTF">2021-05-10T05:50:40Z</dcterms:modified>
</cp:coreProperties>
</file>