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1" r:id="rId3"/>
    <p:sldId id="283" r:id="rId4"/>
    <p:sldId id="288" r:id="rId5"/>
    <p:sldId id="289" r:id="rId6"/>
    <p:sldId id="279" r:id="rId7"/>
    <p:sldId id="280" r:id="rId8"/>
    <p:sldId id="284" r:id="rId9"/>
    <p:sldId id="281" r:id="rId10"/>
    <p:sldId id="282" r:id="rId11"/>
    <p:sldId id="285" r:id="rId12"/>
    <p:sldId id="286" r:id="rId13"/>
    <p:sldId id="287" r:id="rId14"/>
    <p:sldId id="290" r:id="rId15"/>
    <p:sldId id="278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4D7C1B-01C5-AA5C-538D-06F54F8CAEE0}" v="146" dt="2021-03-26T18:05:49.648"/>
    <p1510:client id="{247696EC-F1C0-466B-BBBE-38ED14F0B12C}" v="958" dt="2021-04-01T14:51:31.720"/>
    <p1510:client id="{36C2035D-3799-7FDC-359C-B2E534263F37}" v="14" dt="2021-04-02T18:20:08.845"/>
    <p1510:client id="{DC35B430-770F-4C53-8DF8-09235AC7ED89}" v="29" dt="2021-04-02T18:16:12.730"/>
    <p1510:client id="{EE31D29D-11E5-4DE2-8434-44008B5BB5BD}" v="5" dt="2021-04-01T20:23:44.580"/>
    <p1510:client id="{FA3BE79F-01B4-BA43-EBAF-4CA9DAD9094E}" v="4022" dt="2021-04-01T19:41:02.018"/>
    <p1510:client id="{FD55F179-EF9B-9380-2214-66B388B4656F}" v="3" dt="2021-04-01T19:51:01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Zelníčková" userId="S::116094@muni.cz::d4ffed75-b48f-4ef9-ab05-c1be5af0ab9e" providerId="AD" clId="Web-{36C2035D-3799-7FDC-359C-B2E534263F37}"/>
    <pc:docChg chg="addSld delSld modSld">
      <pc:chgData name="Helena Zelníčková" userId="S::116094@muni.cz::d4ffed75-b48f-4ef9-ab05-c1be5af0ab9e" providerId="AD" clId="Web-{36C2035D-3799-7FDC-359C-B2E534263F37}" dt="2021-04-02T18:20:08.845" v="9"/>
      <pc:docMkLst>
        <pc:docMk/>
      </pc:docMkLst>
      <pc:sldChg chg="addSp delSp modSp new del">
        <pc:chgData name="Helena Zelníčková" userId="S::116094@muni.cz::d4ffed75-b48f-4ef9-ab05-c1be5af0ab9e" providerId="AD" clId="Web-{36C2035D-3799-7FDC-359C-B2E534263F37}" dt="2021-04-02T18:20:08.845" v="9"/>
        <pc:sldMkLst>
          <pc:docMk/>
          <pc:sldMk cId="3066869225" sldId="291"/>
        </pc:sldMkLst>
        <pc:spChg chg="mod">
          <ac:chgData name="Helena Zelníčková" userId="S::116094@muni.cz::d4ffed75-b48f-4ef9-ab05-c1be5af0ab9e" providerId="AD" clId="Web-{36C2035D-3799-7FDC-359C-B2E534263F37}" dt="2021-04-02T18:19:08.344" v="2" actId="20577"/>
          <ac:spMkLst>
            <pc:docMk/>
            <pc:sldMk cId="3066869225" sldId="291"/>
            <ac:spMk id="2" creationId="{5106A6B7-4888-45FA-904B-A4805C118404}"/>
          </ac:spMkLst>
        </pc:spChg>
        <pc:spChg chg="del">
          <ac:chgData name="Helena Zelníčková" userId="S::116094@muni.cz::d4ffed75-b48f-4ef9-ab05-c1be5af0ab9e" providerId="AD" clId="Web-{36C2035D-3799-7FDC-359C-B2E534263F37}" dt="2021-04-02T18:19:41.642" v="3"/>
          <ac:spMkLst>
            <pc:docMk/>
            <pc:sldMk cId="3066869225" sldId="291"/>
            <ac:spMk id="3" creationId="{422036D7-A581-432C-A19F-F6BD0DD1ECE2}"/>
          </ac:spMkLst>
        </pc:spChg>
        <pc:spChg chg="add mod">
          <ac:chgData name="Helena Zelníčková" userId="S::116094@muni.cz::d4ffed75-b48f-4ef9-ab05-c1be5af0ab9e" providerId="AD" clId="Web-{36C2035D-3799-7FDC-359C-B2E534263F37}" dt="2021-04-02T18:20:06.470" v="8"/>
          <ac:spMkLst>
            <pc:docMk/>
            <pc:sldMk cId="3066869225" sldId="291"/>
            <ac:spMk id="6" creationId="{9D8C2331-CC08-4196-B067-3CDAFCF5E311}"/>
          </ac:spMkLst>
        </pc:spChg>
        <pc:picChg chg="add del mod ord">
          <ac:chgData name="Helena Zelníčková" userId="S::116094@muni.cz::d4ffed75-b48f-4ef9-ab05-c1be5af0ab9e" providerId="AD" clId="Web-{36C2035D-3799-7FDC-359C-B2E534263F37}" dt="2021-04-02T18:20:06.470" v="8"/>
          <ac:picMkLst>
            <pc:docMk/>
            <pc:sldMk cId="3066869225" sldId="291"/>
            <ac:picMk id="4" creationId="{C600DE54-9D55-45E1-AA05-C90D80E9FFC6}"/>
          </ac:picMkLst>
        </pc:picChg>
      </pc:sldChg>
    </pc:docChg>
  </pc:docChgLst>
  <pc:docChgLst>
    <pc:chgData name="Helena Zelníčková" userId="S::116094@muni.cz::d4ffed75-b48f-4ef9-ab05-c1be5af0ab9e" providerId="AD" clId="Web-{034D7C1B-01C5-AA5C-538D-06F54F8CAEE0}"/>
    <pc:docChg chg="addSld modSld addMainMaster delMainMaster">
      <pc:chgData name="Helena Zelníčková" userId="S::116094@muni.cz::d4ffed75-b48f-4ef9-ab05-c1be5af0ab9e" providerId="AD" clId="Web-{034D7C1B-01C5-AA5C-538D-06F54F8CAEE0}" dt="2021-03-26T18:05:53.101" v="84"/>
      <pc:docMkLst>
        <pc:docMk/>
      </pc:docMkLst>
      <pc:sldChg chg="addSp modSp mod setBg modClrScheme addAnim chgLayout">
        <pc:chgData name="Helena Zelníčková" userId="S::116094@muni.cz::d4ffed75-b48f-4ef9-ab05-c1be5af0ab9e" providerId="AD" clId="Web-{034D7C1B-01C5-AA5C-538D-06F54F8CAEE0}" dt="2021-03-26T18:01:22.750" v="68" actId="20577"/>
        <pc:sldMkLst>
          <pc:docMk/>
          <pc:sldMk cId="3799523001" sldId="256"/>
        </pc:sldMkLst>
        <pc:spChg chg="mod">
          <ac:chgData name="Helena Zelníčková" userId="S::116094@muni.cz::d4ffed75-b48f-4ef9-ab05-c1be5af0ab9e" providerId="AD" clId="Web-{034D7C1B-01C5-AA5C-538D-06F54F8CAEE0}" dt="2021-03-26T18:00:16.311" v="15" actId="20577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Helena Zelníčková" userId="S::116094@muni.cz::d4ffed75-b48f-4ef9-ab05-c1be5af0ab9e" providerId="AD" clId="Web-{034D7C1B-01C5-AA5C-538D-06F54F8CAEE0}" dt="2021-03-26T18:01:22.750" v="68" actId="20577"/>
          <ac:spMkLst>
            <pc:docMk/>
            <pc:sldMk cId="3799523001" sldId="256"/>
            <ac:spMk id="3" creationId="{00000000-0000-0000-0000-000000000000}"/>
          </ac:spMkLst>
        </pc:spChg>
        <pc:spChg chg="add">
          <ac:chgData name="Helena Zelníčková" userId="S::116094@muni.cz::d4ffed75-b48f-4ef9-ab05-c1be5af0ab9e" providerId="AD" clId="Web-{034D7C1B-01C5-AA5C-538D-06F54F8CAEE0}" dt="2021-03-26T17:59:07.653" v="9"/>
          <ac:spMkLst>
            <pc:docMk/>
            <pc:sldMk cId="3799523001" sldId="256"/>
            <ac:spMk id="9" creationId="{551580BD-7D80-4957-A58D-916E994AB787}"/>
          </ac:spMkLst>
        </pc:spChg>
        <pc:spChg chg="add">
          <ac:chgData name="Helena Zelníčková" userId="S::116094@muni.cz::d4ffed75-b48f-4ef9-ab05-c1be5af0ab9e" providerId="AD" clId="Web-{034D7C1B-01C5-AA5C-538D-06F54F8CAEE0}" dt="2021-03-26T17:59:07.653" v="9"/>
          <ac:spMkLst>
            <pc:docMk/>
            <pc:sldMk cId="3799523001" sldId="256"/>
            <ac:spMk id="11" creationId="{DE478B8E-B09A-4F54-BAF6-88125E69902A}"/>
          </ac:spMkLst>
        </pc:spChg>
        <pc:spChg chg="add">
          <ac:chgData name="Helena Zelníčková" userId="S::116094@muni.cz::d4ffed75-b48f-4ef9-ab05-c1be5af0ab9e" providerId="AD" clId="Web-{034D7C1B-01C5-AA5C-538D-06F54F8CAEE0}" dt="2021-03-26T17:59:07.653" v="9"/>
          <ac:spMkLst>
            <pc:docMk/>
            <pc:sldMk cId="3799523001" sldId="256"/>
            <ac:spMk id="13" creationId="{CB59DE95-F3B9-4A35-9681-78FA926F024B}"/>
          </ac:spMkLst>
        </pc:spChg>
        <pc:picChg chg="add">
          <ac:chgData name="Helena Zelníčková" userId="S::116094@muni.cz::d4ffed75-b48f-4ef9-ab05-c1be5af0ab9e" providerId="AD" clId="Web-{034D7C1B-01C5-AA5C-538D-06F54F8CAEE0}" dt="2021-03-26T17:59:07.653" v="9"/>
          <ac:picMkLst>
            <pc:docMk/>
            <pc:sldMk cId="3799523001" sldId="256"/>
            <ac:picMk id="4" creationId="{9D82CE5F-C7DA-497D-918A-500BA37A3664}"/>
          </ac:picMkLst>
        </pc:picChg>
        <pc:cxnChg chg="add">
          <ac:chgData name="Helena Zelníčková" userId="S::116094@muni.cz::d4ffed75-b48f-4ef9-ab05-c1be5af0ab9e" providerId="AD" clId="Web-{034D7C1B-01C5-AA5C-538D-06F54F8CAEE0}" dt="2021-03-26T17:59:07.653" v="9"/>
          <ac:cxnSpMkLst>
            <pc:docMk/>
            <pc:sldMk cId="3799523001" sldId="256"/>
            <ac:cxnSpMk id="15" creationId="{5E687E3B-9C6D-4102-8F38-DCB77C49C6FD}"/>
          </ac:cxnSpMkLst>
        </pc:cxnChg>
        <pc:cxnChg chg="add">
          <ac:chgData name="Helena Zelníčková" userId="S::116094@muni.cz::d4ffed75-b48f-4ef9-ab05-c1be5af0ab9e" providerId="AD" clId="Web-{034D7C1B-01C5-AA5C-538D-06F54F8CAEE0}" dt="2021-03-26T17:59:07.653" v="9"/>
          <ac:cxnSpMkLst>
            <pc:docMk/>
            <pc:sldMk cId="3799523001" sldId="256"/>
            <ac:cxnSpMk id="17" creationId="{8FD2391C-602E-4522-B790-1F85883AF5F1}"/>
          </ac:cxnSpMkLst>
        </pc:cxnChg>
        <pc:cxnChg chg="add">
          <ac:chgData name="Helena Zelníčková" userId="S::116094@muni.cz::d4ffed75-b48f-4ef9-ab05-c1be5af0ab9e" providerId="AD" clId="Web-{034D7C1B-01C5-AA5C-538D-06F54F8CAEE0}" dt="2021-03-26T17:59:07.653" v="9"/>
          <ac:cxnSpMkLst>
            <pc:docMk/>
            <pc:sldMk cId="3799523001" sldId="256"/>
            <ac:cxnSpMk id="19" creationId="{573C7C39-C73B-4051-B742-C9086B7BE3EC}"/>
          </ac:cxnSpMkLst>
        </pc:cxnChg>
      </pc:sldChg>
      <pc:sldChg chg="addSp delSp modSp new mod setBg">
        <pc:chgData name="Helena Zelníčková" userId="S::116094@muni.cz::d4ffed75-b48f-4ef9-ab05-c1be5af0ab9e" providerId="AD" clId="Web-{034D7C1B-01C5-AA5C-538D-06F54F8CAEE0}" dt="2021-03-26T18:05:53.101" v="84"/>
        <pc:sldMkLst>
          <pc:docMk/>
          <pc:sldMk cId="1254204671" sldId="257"/>
        </pc:sldMkLst>
        <pc:spChg chg="del mod">
          <ac:chgData name="Helena Zelníčková" userId="S::116094@muni.cz::d4ffed75-b48f-4ef9-ab05-c1be5af0ab9e" providerId="AD" clId="Web-{034D7C1B-01C5-AA5C-538D-06F54F8CAEE0}" dt="2021-03-26T18:04:45.678" v="79"/>
          <ac:spMkLst>
            <pc:docMk/>
            <pc:sldMk cId="1254204671" sldId="257"/>
            <ac:spMk id="2" creationId="{C46FDFFA-DB9F-42BF-89D0-6B05807E5145}"/>
          </ac:spMkLst>
        </pc:spChg>
        <pc:spChg chg="add del mod">
          <ac:chgData name="Helena Zelníčková" userId="S::116094@muni.cz::d4ffed75-b48f-4ef9-ab05-c1be5af0ab9e" providerId="AD" clId="Web-{034D7C1B-01C5-AA5C-538D-06F54F8CAEE0}" dt="2021-03-26T18:03:50.801" v="76"/>
          <ac:spMkLst>
            <pc:docMk/>
            <pc:sldMk cId="1254204671" sldId="257"/>
            <ac:spMk id="3" creationId="{7EEBB4F2-F7A9-4E90-A6CD-BA974C216985}"/>
          </ac:spMkLst>
        </pc:spChg>
        <pc:spChg chg="mod ord">
          <ac:chgData name="Helena Zelníčková" userId="S::116094@muni.cz::d4ffed75-b48f-4ef9-ab05-c1be5af0ab9e" providerId="AD" clId="Web-{034D7C1B-01C5-AA5C-538D-06F54F8CAEE0}" dt="2021-03-26T18:05:53.101" v="84"/>
          <ac:spMkLst>
            <pc:docMk/>
            <pc:sldMk cId="1254204671" sldId="257"/>
            <ac:spMk id="4" creationId="{F81DC070-B925-442C-B281-B43E13C50FA1}"/>
          </ac:spMkLst>
        </pc:spChg>
        <pc:spChg chg="del mod">
          <ac:chgData name="Helena Zelníčková" userId="S::116094@muni.cz::d4ffed75-b48f-4ef9-ab05-c1be5af0ab9e" providerId="AD" clId="Web-{034D7C1B-01C5-AA5C-538D-06F54F8CAEE0}" dt="2021-03-26T18:04:08.177" v="77"/>
          <ac:spMkLst>
            <pc:docMk/>
            <pc:sldMk cId="1254204671" sldId="257"/>
            <ac:spMk id="5" creationId="{3B72F232-9C18-4746-85D4-60EFCF96B2DA}"/>
          </ac:spMkLst>
        </pc:spChg>
        <pc:spChg chg="del mod">
          <ac:chgData name="Helena Zelníčková" userId="S::116094@muni.cz::d4ffed75-b48f-4ef9-ab05-c1be5af0ab9e" providerId="AD" clId="Web-{034D7C1B-01C5-AA5C-538D-06F54F8CAEE0}" dt="2021-03-26T18:04:12.942" v="78"/>
          <ac:spMkLst>
            <pc:docMk/>
            <pc:sldMk cId="1254204671" sldId="257"/>
            <ac:spMk id="6" creationId="{8787D0C4-FA87-47D2-A6C9-AF476CB850DF}"/>
          </ac:spMkLst>
        </pc:spChg>
        <pc:spChg chg="add del">
          <ac:chgData name="Helena Zelníčková" userId="S::116094@muni.cz::d4ffed75-b48f-4ef9-ab05-c1be5af0ab9e" providerId="AD" clId="Web-{034D7C1B-01C5-AA5C-538D-06F54F8CAEE0}" dt="2021-03-26T18:03:40.192" v="73"/>
          <ac:spMkLst>
            <pc:docMk/>
            <pc:sldMk cId="1254204671" sldId="257"/>
            <ac:spMk id="8" creationId="{8FBA68A5-A7C7-4D91-AB95-6E0B6FFD8743}"/>
          </ac:spMkLst>
        </pc:spChg>
        <pc:spChg chg="add del">
          <ac:chgData name="Helena Zelníčková" userId="S::116094@muni.cz::d4ffed75-b48f-4ef9-ab05-c1be5af0ab9e" providerId="AD" clId="Web-{034D7C1B-01C5-AA5C-538D-06F54F8CAEE0}" dt="2021-03-26T18:03:40.192" v="73"/>
          <ac:spMkLst>
            <pc:docMk/>
            <pc:sldMk cId="1254204671" sldId="257"/>
            <ac:spMk id="9" creationId="{DA4051E3-92B2-42FC-BB3D-372E4A614439}"/>
          </ac:spMkLst>
        </pc:spChg>
        <pc:spChg chg="add del">
          <ac:chgData name="Helena Zelníčková" userId="S::116094@muni.cz::d4ffed75-b48f-4ef9-ab05-c1be5af0ab9e" providerId="AD" clId="Web-{034D7C1B-01C5-AA5C-538D-06F54F8CAEE0}" dt="2021-03-26T18:03:27.816" v="71"/>
          <ac:spMkLst>
            <pc:docMk/>
            <pc:sldMk cId="1254204671" sldId="257"/>
            <ac:spMk id="11" creationId="{8FBA68A5-A7C7-4D91-AB95-6E0B6FFD8743}"/>
          </ac:spMkLst>
        </pc:spChg>
        <pc:spChg chg="add del">
          <ac:chgData name="Helena Zelníčková" userId="S::116094@muni.cz::d4ffed75-b48f-4ef9-ab05-c1be5af0ab9e" providerId="AD" clId="Web-{034D7C1B-01C5-AA5C-538D-06F54F8CAEE0}" dt="2021-03-26T18:03:27.816" v="71"/>
          <ac:spMkLst>
            <pc:docMk/>
            <pc:sldMk cId="1254204671" sldId="257"/>
            <ac:spMk id="13" creationId="{DA4051E3-92B2-42FC-BB3D-372E4A614439}"/>
          </ac:spMkLst>
        </pc:spChg>
        <pc:spChg chg="add del">
          <ac:chgData name="Helena Zelníčková" userId="S::116094@muni.cz::d4ffed75-b48f-4ef9-ab05-c1be5af0ab9e" providerId="AD" clId="Web-{034D7C1B-01C5-AA5C-538D-06F54F8CAEE0}" dt="2021-03-26T18:03:40.192" v="73"/>
          <ac:spMkLst>
            <pc:docMk/>
            <pc:sldMk cId="1254204671" sldId="257"/>
            <ac:spMk id="16" creationId="{B9BBDDCC-0358-4EDD-9820-287B1D8FDEE8}"/>
          </ac:spMkLst>
        </pc:spChg>
        <pc:spChg chg="add del">
          <ac:chgData name="Helena Zelníčková" userId="S::116094@muni.cz::d4ffed75-b48f-4ef9-ab05-c1be5af0ab9e" providerId="AD" clId="Web-{034D7C1B-01C5-AA5C-538D-06F54F8CAEE0}" dt="2021-03-26T18:03:40.192" v="73"/>
          <ac:spMkLst>
            <pc:docMk/>
            <pc:sldMk cId="1254204671" sldId="257"/>
            <ac:spMk id="18" creationId="{16DB8A32-C556-479E-A407-2AB56D72AB85}"/>
          </ac:spMkLst>
        </pc:spChg>
        <pc:spChg chg="add del">
          <ac:chgData name="Helena Zelníčková" userId="S::116094@muni.cz::d4ffed75-b48f-4ef9-ab05-c1be5af0ab9e" providerId="AD" clId="Web-{034D7C1B-01C5-AA5C-538D-06F54F8CAEE0}" dt="2021-03-26T18:03:40.192" v="73"/>
          <ac:spMkLst>
            <pc:docMk/>
            <pc:sldMk cId="1254204671" sldId="257"/>
            <ac:spMk id="20" creationId="{FBE31AC6-E383-4D2B-9A24-69EEE084D547}"/>
          </ac:spMkLst>
        </pc:spChg>
        <pc:spChg chg="add del">
          <ac:chgData name="Helena Zelníčková" userId="S::116094@muni.cz::d4ffed75-b48f-4ef9-ab05-c1be5af0ab9e" providerId="AD" clId="Web-{034D7C1B-01C5-AA5C-538D-06F54F8CAEE0}" dt="2021-03-26T18:03:27.816" v="71"/>
          <ac:spMkLst>
            <pc:docMk/>
            <pc:sldMk cId="1254204671" sldId="257"/>
            <ac:spMk id="21" creationId="{551580BD-7D80-4957-A58D-916E994AB787}"/>
          </ac:spMkLst>
        </pc:spChg>
        <pc:spChg chg="add del">
          <ac:chgData name="Helena Zelníčková" userId="S::116094@muni.cz::d4ffed75-b48f-4ef9-ab05-c1be5af0ab9e" providerId="AD" clId="Web-{034D7C1B-01C5-AA5C-538D-06F54F8CAEE0}" dt="2021-03-26T18:03:27.816" v="71"/>
          <ac:spMkLst>
            <pc:docMk/>
            <pc:sldMk cId="1254204671" sldId="257"/>
            <ac:spMk id="23" creationId="{1083FDF1-CB0C-4EFE-9AAE-1C9EED259F33}"/>
          </ac:spMkLst>
        </pc:spChg>
        <pc:spChg chg="add del">
          <ac:chgData name="Helena Zelníčková" userId="S::116094@muni.cz::d4ffed75-b48f-4ef9-ab05-c1be5af0ab9e" providerId="AD" clId="Web-{034D7C1B-01C5-AA5C-538D-06F54F8CAEE0}" dt="2021-03-26T18:03:27.816" v="71"/>
          <ac:spMkLst>
            <pc:docMk/>
            <pc:sldMk cId="1254204671" sldId="257"/>
            <ac:spMk id="25" creationId="{CB59DE95-F3B9-4A35-9681-78FA926F024B}"/>
          </ac:spMkLst>
        </pc:spChg>
        <pc:spChg chg="add del">
          <ac:chgData name="Helena Zelníčková" userId="S::116094@muni.cz::d4ffed75-b48f-4ef9-ab05-c1be5af0ab9e" providerId="AD" clId="Web-{034D7C1B-01C5-AA5C-538D-06F54F8CAEE0}" dt="2021-03-26T18:03:50.786" v="75"/>
          <ac:spMkLst>
            <pc:docMk/>
            <pc:sldMk cId="1254204671" sldId="257"/>
            <ac:spMk id="28" creationId="{870F1165-C2FC-4313-ADED-D8514C00E1EE}"/>
          </ac:spMkLst>
        </pc:spChg>
        <pc:spChg chg="add del">
          <ac:chgData name="Helena Zelníčková" userId="S::116094@muni.cz::d4ffed75-b48f-4ef9-ab05-c1be5af0ab9e" providerId="AD" clId="Web-{034D7C1B-01C5-AA5C-538D-06F54F8CAEE0}" dt="2021-03-26T18:03:50.786" v="75"/>
          <ac:spMkLst>
            <pc:docMk/>
            <pc:sldMk cId="1254204671" sldId="257"/>
            <ac:spMk id="30" creationId="{3FD564DD-780E-4279-99FF-A16618E11908}"/>
          </ac:spMkLst>
        </pc:spChg>
        <pc:spChg chg="add del">
          <ac:chgData name="Helena Zelníčková" userId="S::116094@muni.cz::d4ffed75-b48f-4ef9-ab05-c1be5af0ab9e" providerId="AD" clId="Web-{034D7C1B-01C5-AA5C-538D-06F54F8CAEE0}" dt="2021-03-26T18:03:50.786" v="75"/>
          <ac:spMkLst>
            <pc:docMk/>
            <pc:sldMk cId="1254204671" sldId="257"/>
            <ac:spMk id="32" creationId="{F5BB14C7-B6E4-427D-AEAC-7A18D089F922}"/>
          </ac:spMkLst>
        </pc:spChg>
        <pc:spChg chg="add del">
          <ac:chgData name="Helena Zelníčková" userId="S::116094@muni.cz::d4ffed75-b48f-4ef9-ab05-c1be5af0ab9e" providerId="AD" clId="Web-{034D7C1B-01C5-AA5C-538D-06F54F8CAEE0}" dt="2021-03-26T18:05:53.101" v="84"/>
          <ac:spMkLst>
            <pc:docMk/>
            <pc:sldMk cId="1254204671" sldId="257"/>
            <ac:spMk id="36" creationId="{8FBA68A5-A7C7-4D91-AB95-6E0B6FFD8743}"/>
          </ac:spMkLst>
        </pc:spChg>
        <pc:spChg chg="add del">
          <ac:chgData name="Helena Zelníčková" userId="S::116094@muni.cz::d4ffed75-b48f-4ef9-ab05-c1be5af0ab9e" providerId="AD" clId="Web-{034D7C1B-01C5-AA5C-538D-06F54F8CAEE0}" dt="2021-03-26T18:05:53.101" v="84"/>
          <ac:spMkLst>
            <pc:docMk/>
            <pc:sldMk cId="1254204671" sldId="257"/>
            <ac:spMk id="37" creationId="{DA4051E3-92B2-42FC-BB3D-372E4A614439}"/>
          </ac:spMkLst>
        </pc:spChg>
        <pc:spChg chg="add del">
          <ac:chgData name="Helena Zelníčková" userId="S::116094@muni.cz::d4ffed75-b48f-4ef9-ab05-c1be5af0ab9e" providerId="AD" clId="Web-{034D7C1B-01C5-AA5C-538D-06F54F8CAEE0}" dt="2021-03-26T18:05:53.101" v="84"/>
          <ac:spMkLst>
            <pc:docMk/>
            <pc:sldMk cId="1254204671" sldId="257"/>
            <ac:spMk id="41" creationId="{B9BBDDCC-0358-4EDD-9820-287B1D8FDEE8}"/>
          </ac:spMkLst>
        </pc:spChg>
        <pc:spChg chg="add del">
          <ac:chgData name="Helena Zelníčková" userId="S::116094@muni.cz::d4ffed75-b48f-4ef9-ab05-c1be5af0ab9e" providerId="AD" clId="Web-{034D7C1B-01C5-AA5C-538D-06F54F8CAEE0}" dt="2021-03-26T18:05:53.101" v="84"/>
          <ac:spMkLst>
            <pc:docMk/>
            <pc:sldMk cId="1254204671" sldId="257"/>
            <ac:spMk id="42" creationId="{16DB8A32-C556-479E-A407-2AB56D72AB85}"/>
          </ac:spMkLst>
        </pc:spChg>
        <pc:spChg chg="add del">
          <ac:chgData name="Helena Zelníčková" userId="S::116094@muni.cz::d4ffed75-b48f-4ef9-ab05-c1be5af0ab9e" providerId="AD" clId="Web-{034D7C1B-01C5-AA5C-538D-06F54F8CAEE0}" dt="2021-03-26T18:05:53.101" v="84"/>
          <ac:spMkLst>
            <pc:docMk/>
            <pc:sldMk cId="1254204671" sldId="257"/>
            <ac:spMk id="43" creationId="{FBE31AC6-E383-4D2B-9A24-69EEE084D547}"/>
          </ac:spMkLst>
        </pc:spChg>
        <pc:spChg chg="add">
          <ac:chgData name="Helena Zelníčková" userId="S::116094@muni.cz::d4ffed75-b48f-4ef9-ab05-c1be5af0ab9e" providerId="AD" clId="Web-{034D7C1B-01C5-AA5C-538D-06F54F8CAEE0}" dt="2021-03-26T18:05:53.101" v="84"/>
          <ac:spMkLst>
            <pc:docMk/>
            <pc:sldMk cId="1254204671" sldId="257"/>
            <ac:spMk id="71" creationId="{870F1165-C2FC-4313-ADED-D8514C00E1EE}"/>
          </ac:spMkLst>
        </pc:spChg>
        <pc:spChg chg="add">
          <ac:chgData name="Helena Zelníčková" userId="S::116094@muni.cz::d4ffed75-b48f-4ef9-ab05-c1be5af0ab9e" providerId="AD" clId="Web-{034D7C1B-01C5-AA5C-538D-06F54F8CAEE0}" dt="2021-03-26T18:05:53.101" v="84"/>
          <ac:spMkLst>
            <pc:docMk/>
            <pc:sldMk cId="1254204671" sldId="257"/>
            <ac:spMk id="73" creationId="{3FD564DD-780E-4279-99FF-A16618E11908}"/>
          </ac:spMkLst>
        </pc:spChg>
        <pc:spChg chg="add">
          <ac:chgData name="Helena Zelníčková" userId="S::116094@muni.cz::d4ffed75-b48f-4ef9-ab05-c1be5af0ab9e" providerId="AD" clId="Web-{034D7C1B-01C5-AA5C-538D-06F54F8CAEE0}" dt="2021-03-26T18:05:53.101" v="84"/>
          <ac:spMkLst>
            <pc:docMk/>
            <pc:sldMk cId="1254204671" sldId="257"/>
            <ac:spMk id="77" creationId="{F5BB14C7-B6E4-427D-AEAC-7A18D089F922}"/>
          </ac:spMkLst>
        </pc:spChg>
        <pc:graphicFrameChg chg="add del mod modGraphic">
          <ac:chgData name="Helena Zelníčková" userId="S::116094@muni.cz::d4ffed75-b48f-4ef9-ab05-c1be5af0ab9e" providerId="AD" clId="Web-{034D7C1B-01C5-AA5C-538D-06F54F8CAEE0}" dt="2021-03-26T18:05:15.382" v="81"/>
          <ac:graphicFrameMkLst>
            <pc:docMk/>
            <pc:sldMk cId="1254204671" sldId="257"/>
            <ac:graphicFrameMk id="7" creationId="{1AA1A33C-BAFB-4478-BCDC-63C8A4AE18C5}"/>
          </ac:graphicFrameMkLst>
        </pc:graphicFrameChg>
        <pc:graphicFrameChg chg="add mod modGraphic">
          <ac:chgData name="Helena Zelníčková" userId="S::116094@muni.cz::d4ffed75-b48f-4ef9-ab05-c1be5af0ab9e" providerId="AD" clId="Web-{034D7C1B-01C5-AA5C-538D-06F54F8CAEE0}" dt="2021-03-26T18:05:53.101" v="84"/>
          <ac:graphicFrameMkLst>
            <pc:docMk/>
            <pc:sldMk cId="1254204671" sldId="257"/>
            <ac:graphicFrameMk id="66" creationId="{34BC569E-CA8C-419E-A30F-7C4012A5105B}"/>
          </ac:graphicFrameMkLst>
        </pc:graphicFrameChg>
        <pc:picChg chg="add mod">
          <ac:chgData name="Helena Zelníčková" userId="S::116094@muni.cz::d4ffed75-b48f-4ef9-ab05-c1be5af0ab9e" providerId="AD" clId="Web-{034D7C1B-01C5-AA5C-538D-06F54F8CAEE0}" dt="2021-03-26T18:05:53.101" v="84"/>
          <ac:picMkLst>
            <pc:docMk/>
            <pc:sldMk cId="1254204671" sldId="257"/>
            <ac:picMk id="65" creationId="{E7EBD20D-727E-40A9-9EFF-B534BDB1FAF9}"/>
          </ac:picMkLst>
        </pc:picChg>
        <pc:cxnChg chg="add del">
          <ac:chgData name="Helena Zelníčková" userId="S::116094@muni.cz::d4ffed75-b48f-4ef9-ab05-c1be5af0ab9e" providerId="AD" clId="Web-{034D7C1B-01C5-AA5C-538D-06F54F8CAEE0}" dt="2021-03-26T18:03:40.192" v="73"/>
          <ac:cxnSpMkLst>
            <pc:docMk/>
            <pc:sldMk cId="1254204671" sldId="257"/>
            <ac:cxnSpMk id="10" creationId="{3C425084-C97A-4C25-AE47-DDECF2DD3ABC}"/>
          </ac:cxnSpMkLst>
        </pc:cxnChg>
        <pc:cxnChg chg="add del">
          <ac:chgData name="Helena Zelníčková" userId="S::116094@muni.cz::d4ffed75-b48f-4ef9-ab05-c1be5af0ab9e" providerId="AD" clId="Web-{034D7C1B-01C5-AA5C-538D-06F54F8CAEE0}" dt="2021-03-26T18:03:40.192" v="73"/>
          <ac:cxnSpMkLst>
            <pc:docMk/>
            <pc:sldMk cId="1254204671" sldId="257"/>
            <ac:cxnSpMk id="12" creationId="{96A478A1-0B34-4F2B-88FA-CF47551E5DF9}"/>
          </ac:cxnSpMkLst>
        </pc:cxnChg>
        <pc:cxnChg chg="add del">
          <ac:chgData name="Helena Zelníčková" userId="S::116094@muni.cz::d4ffed75-b48f-4ef9-ab05-c1be5af0ab9e" providerId="AD" clId="Web-{034D7C1B-01C5-AA5C-538D-06F54F8CAEE0}" dt="2021-03-26T18:03:40.192" v="73"/>
          <ac:cxnSpMkLst>
            <pc:docMk/>
            <pc:sldMk cId="1254204671" sldId="257"/>
            <ac:cxnSpMk id="14" creationId="{0A09E39A-DA3F-4BDC-A89A-6545C1DD3721}"/>
          </ac:cxnSpMkLst>
        </pc:cxnChg>
        <pc:cxnChg chg="add del">
          <ac:chgData name="Helena Zelníčková" userId="S::116094@muni.cz::d4ffed75-b48f-4ef9-ab05-c1be5af0ab9e" providerId="AD" clId="Web-{034D7C1B-01C5-AA5C-538D-06F54F8CAEE0}" dt="2021-03-26T18:03:27.816" v="71"/>
          <ac:cxnSpMkLst>
            <pc:docMk/>
            <pc:sldMk cId="1254204671" sldId="257"/>
            <ac:cxnSpMk id="15" creationId="{3C425084-C97A-4C25-AE47-DDECF2DD3ABC}"/>
          </ac:cxnSpMkLst>
        </pc:cxnChg>
        <pc:cxnChg chg="add del">
          <ac:chgData name="Helena Zelníčková" userId="S::116094@muni.cz::d4ffed75-b48f-4ef9-ab05-c1be5af0ab9e" providerId="AD" clId="Web-{034D7C1B-01C5-AA5C-538D-06F54F8CAEE0}" dt="2021-03-26T18:03:27.816" v="71"/>
          <ac:cxnSpMkLst>
            <pc:docMk/>
            <pc:sldMk cId="1254204671" sldId="257"/>
            <ac:cxnSpMk id="17" creationId="{96A478A1-0B34-4F2B-88FA-CF47551E5DF9}"/>
          </ac:cxnSpMkLst>
        </pc:cxnChg>
        <pc:cxnChg chg="add del">
          <ac:chgData name="Helena Zelníčková" userId="S::116094@muni.cz::d4ffed75-b48f-4ef9-ab05-c1be5af0ab9e" providerId="AD" clId="Web-{034D7C1B-01C5-AA5C-538D-06F54F8CAEE0}" dt="2021-03-26T18:03:27.816" v="71"/>
          <ac:cxnSpMkLst>
            <pc:docMk/>
            <pc:sldMk cId="1254204671" sldId="257"/>
            <ac:cxnSpMk id="19" creationId="{0A09E39A-DA3F-4BDC-A89A-6545C1DD3721}"/>
          </ac:cxnSpMkLst>
        </pc:cxnChg>
        <pc:cxnChg chg="add del">
          <ac:chgData name="Helena Zelníčková" userId="S::116094@muni.cz::d4ffed75-b48f-4ef9-ab05-c1be5af0ab9e" providerId="AD" clId="Web-{034D7C1B-01C5-AA5C-538D-06F54F8CAEE0}" dt="2021-03-26T18:03:40.192" v="73"/>
          <ac:cxnSpMkLst>
            <pc:docMk/>
            <pc:sldMk cId="1254204671" sldId="257"/>
            <ac:cxnSpMk id="22" creationId="{2DD089E2-CEA3-48C4-9094-610D00D9460C}"/>
          </ac:cxnSpMkLst>
        </pc:cxnChg>
        <pc:cxnChg chg="add del">
          <ac:chgData name="Helena Zelníčková" userId="S::116094@muni.cz::d4ffed75-b48f-4ef9-ab05-c1be5af0ab9e" providerId="AD" clId="Web-{034D7C1B-01C5-AA5C-538D-06F54F8CAEE0}" dt="2021-03-26T18:03:40.192" v="73"/>
          <ac:cxnSpMkLst>
            <pc:docMk/>
            <pc:sldMk cId="1254204671" sldId="257"/>
            <ac:cxnSpMk id="24" creationId="{2F49F475-10BF-4E7D-9BE8-5329BCAFE2C8}"/>
          </ac:cxnSpMkLst>
        </pc:cxnChg>
        <pc:cxnChg chg="add del">
          <ac:chgData name="Helena Zelníčková" userId="S::116094@muni.cz::d4ffed75-b48f-4ef9-ab05-c1be5af0ab9e" providerId="AD" clId="Web-{034D7C1B-01C5-AA5C-538D-06F54F8CAEE0}" dt="2021-03-26T18:03:40.192" v="73"/>
          <ac:cxnSpMkLst>
            <pc:docMk/>
            <pc:sldMk cId="1254204671" sldId="257"/>
            <ac:cxnSpMk id="26" creationId="{621E947D-525D-4D2A-B0C3-E1BFCA6060FD}"/>
          </ac:cxnSpMkLst>
        </pc:cxnChg>
        <pc:cxnChg chg="add del">
          <ac:chgData name="Helena Zelníčková" userId="S::116094@muni.cz::d4ffed75-b48f-4ef9-ab05-c1be5af0ab9e" providerId="AD" clId="Web-{034D7C1B-01C5-AA5C-538D-06F54F8CAEE0}" dt="2021-03-26T18:03:27.816" v="71"/>
          <ac:cxnSpMkLst>
            <pc:docMk/>
            <pc:sldMk cId="1254204671" sldId="257"/>
            <ac:cxnSpMk id="27" creationId="{5E687E3B-9C6D-4102-8F38-DCB77C49C6FD}"/>
          </ac:cxnSpMkLst>
        </pc:cxnChg>
        <pc:cxnChg chg="add del">
          <ac:chgData name="Helena Zelníčková" userId="S::116094@muni.cz::d4ffed75-b48f-4ef9-ab05-c1be5af0ab9e" providerId="AD" clId="Web-{034D7C1B-01C5-AA5C-538D-06F54F8CAEE0}" dt="2021-03-26T18:03:27.816" v="71"/>
          <ac:cxnSpMkLst>
            <pc:docMk/>
            <pc:sldMk cId="1254204671" sldId="257"/>
            <ac:cxnSpMk id="29" creationId="{3F65C608-2429-428E-BDC9-29C15CF307B9}"/>
          </ac:cxnSpMkLst>
        </pc:cxnChg>
        <pc:cxnChg chg="add del">
          <ac:chgData name="Helena Zelníčková" userId="S::116094@muni.cz::d4ffed75-b48f-4ef9-ab05-c1be5af0ab9e" providerId="AD" clId="Web-{034D7C1B-01C5-AA5C-538D-06F54F8CAEE0}" dt="2021-03-26T18:03:27.816" v="71"/>
          <ac:cxnSpMkLst>
            <pc:docMk/>
            <pc:sldMk cId="1254204671" sldId="257"/>
            <ac:cxnSpMk id="31" creationId="{573C7C39-C73B-4051-B742-C9086B7BE3EC}"/>
          </ac:cxnSpMkLst>
        </pc:cxnChg>
        <pc:cxnChg chg="add del">
          <ac:chgData name="Helena Zelníčková" userId="S::116094@muni.cz::d4ffed75-b48f-4ef9-ab05-c1be5af0ab9e" providerId="AD" clId="Web-{034D7C1B-01C5-AA5C-538D-06F54F8CAEE0}" dt="2021-03-26T18:03:50.786" v="75"/>
          <ac:cxnSpMkLst>
            <pc:docMk/>
            <pc:sldMk cId="1254204671" sldId="257"/>
            <ac:cxnSpMk id="33" creationId="{055BC9DE-F4C7-4F1F-833F-C0E20531FBC7}"/>
          </ac:cxnSpMkLst>
        </pc:cxnChg>
        <pc:cxnChg chg="add del">
          <ac:chgData name="Helena Zelníčková" userId="S::116094@muni.cz::d4ffed75-b48f-4ef9-ab05-c1be5af0ab9e" providerId="AD" clId="Web-{034D7C1B-01C5-AA5C-538D-06F54F8CAEE0}" dt="2021-03-26T18:03:50.786" v="75"/>
          <ac:cxnSpMkLst>
            <pc:docMk/>
            <pc:sldMk cId="1254204671" sldId="257"/>
            <ac:cxnSpMk id="34" creationId="{ABAD74CF-CB22-463B-9031-D3BE16111B9B}"/>
          </ac:cxnSpMkLst>
        </pc:cxnChg>
        <pc:cxnChg chg="add del">
          <ac:chgData name="Helena Zelníčková" userId="S::116094@muni.cz::d4ffed75-b48f-4ef9-ab05-c1be5af0ab9e" providerId="AD" clId="Web-{034D7C1B-01C5-AA5C-538D-06F54F8CAEE0}" dt="2021-03-26T18:03:50.786" v="75"/>
          <ac:cxnSpMkLst>
            <pc:docMk/>
            <pc:sldMk cId="1254204671" sldId="257"/>
            <ac:cxnSpMk id="35" creationId="{82B589D1-AB2D-469C-960E-40C719BA8281}"/>
          </ac:cxnSpMkLst>
        </pc:cxnChg>
        <pc:cxnChg chg="add del">
          <ac:chgData name="Helena Zelníčková" userId="S::116094@muni.cz::d4ffed75-b48f-4ef9-ab05-c1be5af0ab9e" providerId="AD" clId="Web-{034D7C1B-01C5-AA5C-538D-06F54F8CAEE0}" dt="2021-03-26T18:05:53.101" v="84"/>
          <ac:cxnSpMkLst>
            <pc:docMk/>
            <pc:sldMk cId="1254204671" sldId="257"/>
            <ac:cxnSpMk id="38" creationId="{3C425084-C97A-4C25-AE47-DDECF2DD3ABC}"/>
          </ac:cxnSpMkLst>
        </pc:cxnChg>
        <pc:cxnChg chg="add del">
          <ac:chgData name="Helena Zelníčková" userId="S::116094@muni.cz::d4ffed75-b48f-4ef9-ab05-c1be5af0ab9e" providerId="AD" clId="Web-{034D7C1B-01C5-AA5C-538D-06F54F8CAEE0}" dt="2021-03-26T18:05:53.101" v="84"/>
          <ac:cxnSpMkLst>
            <pc:docMk/>
            <pc:sldMk cId="1254204671" sldId="257"/>
            <ac:cxnSpMk id="39" creationId="{96A478A1-0B34-4F2B-88FA-CF47551E5DF9}"/>
          </ac:cxnSpMkLst>
        </pc:cxnChg>
        <pc:cxnChg chg="add del">
          <ac:chgData name="Helena Zelníčková" userId="S::116094@muni.cz::d4ffed75-b48f-4ef9-ab05-c1be5af0ab9e" providerId="AD" clId="Web-{034D7C1B-01C5-AA5C-538D-06F54F8CAEE0}" dt="2021-03-26T18:05:53.101" v="84"/>
          <ac:cxnSpMkLst>
            <pc:docMk/>
            <pc:sldMk cId="1254204671" sldId="257"/>
            <ac:cxnSpMk id="40" creationId="{0A09E39A-DA3F-4BDC-A89A-6545C1DD3721}"/>
          </ac:cxnSpMkLst>
        </pc:cxnChg>
        <pc:cxnChg chg="add del">
          <ac:chgData name="Helena Zelníčková" userId="S::116094@muni.cz::d4ffed75-b48f-4ef9-ab05-c1be5af0ab9e" providerId="AD" clId="Web-{034D7C1B-01C5-AA5C-538D-06F54F8CAEE0}" dt="2021-03-26T18:05:53.101" v="84"/>
          <ac:cxnSpMkLst>
            <pc:docMk/>
            <pc:sldMk cId="1254204671" sldId="257"/>
            <ac:cxnSpMk id="44" creationId="{2DD089E2-CEA3-48C4-9094-610D00D9460C}"/>
          </ac:cxnSpMkLst>
        </pc:cxnChg>
        <pc:cxnChg chg="add del">
          <ac:chgData name="Helena Zelníčková" userId="S::116094@muni.cz::d4ffed75-b48f-4ef9-ab05-c1be5af0ab9e" providerId="AD" clId="Web-{034D7C1B-01C5-AA5C-538D-06F54F8CAEE0}" dt="2021-03-26T18:05:53.101" v="84"/>
          <ac:cxnSpMkLst>
            <pc:docMk/>
            <pc:sldMk cId="1254204671" sldId="257"/>
            <ac:cxnSpMk id="45" creationId="{2F49F475-10BF-4E7D-9BE8-5329BCAFE2C8}"/>
          </ac:cxnSpMkLst>
        </pc:cxnChg>
        <pc:cxnChg chg="add del">
          <ac:chgData name="Helena Zelníčková" userId="S::116094@muni.cz::d4ffed75-b48f-4ef9-ab05-c1be5af0ab9e" providerId="AD" clId="Web-{034D7C1B-01C5-AA5C-538D-06F54F8CAEE0}" dt="2021-03-26T18:05:53.101" v="84"/>
          <ac:cxnSpMkLst>
            <pc:docMk/>
            <pc:sldMk cId="1254204671" sldId="257"/>
            <ac:cxnSpMk id="46" creationId="{621E947D-525D-4D2A-B0C3-E1BFCA6060FD}"/>
          </ac:cxnSpMkLst>
        </pc:cxnChg>
        <pc:cxnChg chg="add">
          <ac:chgData name="Helena Zelníčková" userId="S::116094@muni.cz::d4ffed75-b48f-4ef9-ab05-c1be5af0ab9e" providerId="AD" clId="Web-{034D7C1B-01C5-AA5C-538D-06F54F8CAEE0}" dt="2021-03-26T18:05:53.101" v="84"/>
          <ac:cxnSpMkLst>
            <pc:docMk/>
            <pc:sldMk cId="1254204671" sldId="257"/>
            <ac:cxnSpMk id="75" creationId="{ABAD74CF-CB22-463B-9031-D3BE16111B9B}"/>
          </ac:cxnSpMkLst>
        </pc:cxnChg>
        <pc:cxnChg chg="add">
          <ac:chgData name="Helena Zelníčková" userId="S::116094@muni.cz::d4ffed75-b48f-4ef9-ab05-c1be5af0ab9e" providerId="AD" clId="Web-{034D7C1B-01C5-AA5C-538D-06F54F8CAEE0}" dt="2021-03-26T18:05:53.101" v="84"/>
          <ac:cxnSpMkLst>
            <pc:docMk/>
            <pc:sldMk cId="1254204671" sldId="257"/>
            <ac:cxnSpMk id="79" creationId="{E95C7366-6A36-4307-81CE-FBD79DFF0980}"/>
          </ac:cxnSpMkLst>
        </pc:cxnChg>
        <pc:cxnChg chg="add">
          <ac:chgData name="Helena Zelníčková" userId="S::116094@muni.cz::d4ffed75-b48f-4ef9-ab05-c1be5af0ab9e" providerId="AD" clId="Web-{034D7C1B-01C5-AA5C-538D-06F54F8CAEE0}" dt="2021-03-26T18:05:53.101" v="84"/>
          <ac:cxnSpMkLst>
            <pc:docMk/>
            <pc:sldMk cId="1254204671" sldId="257"/>
            <ac:cxnSpMk id="81" creationId="{82B589D1-AB2D-469C-960E-40C719BA8281}"/>
          </ac:cxnSpMkLst>
        </pc:cxnChg>
      </pc:sldChg>
      <pc:sldMasterChg chg="del delSldLayout">
        <pc:chgData name="Helena Zelníčková" userId="S::116094@muni.cz::d4ffed75-b48f-4ef9-ab05-c1be5af0ab9e" providerId="AD" clId="Web-{034D7C1B-01C5-AA5C-538D-06F54F8CAEE0}" dt="2021-03-26T17:59:07.653" v="9"/>
        <pc:sldMasterMkLst>
          <pc:docMk/>
          <pc:sldMasterMk cId="464252367" sldId="2147483648"/>
        </pc:sldMasterMkLst>
        <pc:sldLayoutChg chg="del">
          <pc:chgData name="Helena Zelníčková" userId="S::116094@muni.cz::d4ffed75-b48f-4ef9-ab05-c1be5af0ab9e" providerId="AD" clId="Web-{034D7C1B-01C5-AA5C-538D-06F54F8CAEE0}" dt="2021-03-26T17:59:07.653" v="9"/>
          <pc:sldLayoutMkLst>
            <pc:docMk/>
            <pc:sldMasterMk cId="464252367" sldId="2147483648"/>
            <pc:sldLayoutMk cId="1771309689" sldId="2147483649"/>
          </pc:sldLayoutMkLst>
        </pc:sldLayoutChg>
        <pc:sldLayoutChg chg="del">
          <pc:chgData name="Helena Zelníčková" userId="S::116094@muni.cz::d4ffed75-b48f-4ef9-ab05-c1be5af0ab9e" providerId="AD" clId="Web-{034D7C1B-01C5-AA5C-538D-06F54F8CAEE0}" dt="2021-03-26T17:59:07.653" v="9"/>
          <pc:sldLayoutMkLst>
            <pc:docMk/>
            <pc:sldMasterMk cId="464252367" sldId="2147483648"/>
            <pc:sldLayoutMk cId="21655345" sldId="2147483650"/>
          </pc:sldLayoutMkLst>
        </pc:sldLayoutChg>
        <pc:sldLayoutChg chg="del">
          <pc:chgData name="Helena Zelníčková" userId="S::116094@muni.cz::d4ffed75-b48f-4ef9-ab05-c1be5af0ab9e" providerId="AD" clId="Web-{034D7C1B-01C5-AA5C-538D-06F54F8CAEE0}" dt="2021-03-26T17:59:07.653" v="9"/>
          <pc:sldLayoutMkLst>
            <pc:docMk/>
            <pc:sldMasterMk cId="464252367" sldId="2147483648"/>
            <pc:sldLayoutMk cId="2957285559" sldId="2147483651"/>
          </pc:sldLayoutMkLst>
        </pc:sldLayoutChg>
        <pc:sldLayoutChg chg="del">
          <pc:chgData name="Helena Zelníčková" userId="S::116094@muni.cz::d4ffed75-b48f-4ef9-ab05-c1be5af0ab9e" providerId="AD" clId="Web-{034D7C1B-01C5-AA5C-538D-06F54F8CAEE0}" dt="2021-03-26T17:59:07.653" v="9"/>
          <pc:sldLayoutMkLst>
            <pc:docMk/>
            <pc:sldMasterMk cId="464252367" sldId="2147483648"/>
            <pc:sldLayoutMk cId="3426106184" sldId="2147483652"/>
          </pc:sldLayoutMkLst>
        </pc:sldLayoutChg>
        <pc:sldLayoutChg chg="del">
          <pc:chgData name="Helena Zelníčková" userId="S::116094@muni.cz::d4ffed75-b48f-4ef9-ab05-c1be5af0ab9e" providerId="AD" clId="Web-{034D7C1B-01C5-AA5C-538D-06F54F8CAEE0}" dt="2021-03-26T17:59:07.653" v="9"/>
          <pc:sldLayoutMkLst>
            <pc:docMk/>
            <pc:sldMasterMk cId="464252367" sldId="2147483648"/>
            <pc:sldLayoutMk cId="597578085" sldId="2147483653"/>
          </pc:sldLayoutMkLst>
        </pc:sldLayoutChg>
        <pc:sldLayoutChg chg="del">
          <pc:chgData name="Helena Zelníčková" userId="S::116094@muni.cz::d4ffed75-b48f-4ef9-ab05-c1be5af0ab9e" providerId="AD" clId="Web-{034D7C1B-01C5-AA5C-538D-06F54F8CAEE0}" dt="2021-03-26T17:59:07.653" v="9"/>
          <pc:sldLayoutMkLst>
            <pc:docMk/>
            <pc:sldMasterMk cId="464252367" sldId="2147483648"/>
            <pc:sldLayoutMk cId="3514983867" sldId="2147483654"/>
          </pc:sldLayoutMkLst>
        </pc:sldLayoutChg>
        <pc:sldLayoutChg chg="del">
          <pc:chgData name="Helena Zelníčková" userId="S::116094@muni.cz::d4ffed75-b48f-4ef9-ab05-c1be5af0ab9e" providerId="AD" clId="Web-{034D7C1B-01C5-AA5C-538D-06F54F8CAEE0}" dt="2021-03-26T17:59:07.653" v="9"/>
          <pc:sldLayoutMkLst>
            <pc:docMk/>
            <pc:sldMasterMk cId="464252367" sldId="2147483648"/>
            <pc:sldLayoutMk cId="2973794414" sldId="2147483655"/>
          </pc:sldLayoutMkLst>
        </pc:sldLayoutChg>
        <pc:sldLayoutChg chg="del">
          <pc:chgData name="Helena Zelníčková" userId="S::116094@muni.cz::d4ffed75-b48f-4ef9-ab05-c1be5af0ab9e" providerId="AD" clId="Web-{034D7C1B-01C5-AA5C-538D-06F54F8CAEE0}" dt="2021-03-26T17:59:07.653" v="9"/>
          <pc:sldLayoutMkLst>
            <pc:docMk/>
            <pc:sldMasterMk cId="464252367" sldId="2147483648"/>
            <pc:sldLayoutMk cId="3504307544" sldId="2147483656"/>
          </pc:sldLayoutMkLst>
        </pc:sldLayoutChg>
        <pc:sldLayoutChg chg="del">
          <pc:chgData name="Helena Zelníčková" userId="S::116094@muni.cz::d4ffed75-b48f-4ef9-ab05-c1be5af0ab9e" providerId="AD" clId="Web-{034D7C1B-01C5-AA5C-538D-06F54F8CAEE0}" dt="2021-03-26T17:59:07.653" v="9"/>
          <pc:sldLayoutMkLst>
            <pc:docMk/>
            <pc:sldMasterMk cId="464252367" sldId="2147483648"/>
            <pc:sldLayoutMk cId="4088594436" sldId="2147483657"/>
          </pc:sldLayoutMkLst>
        </pc:sldLayoutChg>
        <pc:sldLayoutChg chg="del">
          <pc:chgData name="Helena Zelníčková" userId="S::116094@muni.cz::d4ffed75-b48f-4ef9-ab05-c1be5af0ab9e" providerId="AD" clId="Web-{034D7C1B-01C5-AA5C-538D-06F54F8CAEE0}" dt="2021-03-26T17:59:07.653" v="9"/>
          <pc:sldLayoutMkLst>
            <pc:docMk/>
            <pc:sldMasterMk cId="464252367" sldId="2147483648"/>
            <pc:sldLayoutMk cId="707188527" sldId="2147483658"/>
          </pc:sldLayoutMkLst>
        </pc:sldLayoutChg>
        <pc:sldLayoutChg chg="del">
          <pc:chgData name="Helena Zelníčková" userId="S::116094@muni.cz::d4ffed75-b48f-4ef9-ab05-c1be5af0ab9e" providerId="AD" clId="Web-{034D7C1B-01C5-AA5C-538D-06F54F8CAEE0}" dt="2021-03-26T17:59:07.653" v="9"/>
          <pc:sldLayoutMkLst>
            <pc:docMk/>
            <pc:sldMasterMk cId="464252367" sldId="2147483648"/>
            <pc:sldLayoutMk cId="1955787437" sldId="2147483659"/>
          </pc:sldLayoutMkLst>
        </pc:sldLayoutChg>
      </pc:sldMasterChg>
      <pc:sldMasterChg chg="add replId addSldLayout">
        <pc:chgData name="Helena Zelníčková" userId="S::116094@muni.cz::d4ffed75-b48f-4ef9-ab05-c1be5af0ab9e" providerId="AD" clId="Web-{034D7C1B-01C5-AA5C-538D-06F54F8CAEE0}" dt="2021-03-26T17:59:07.653" v="9"/>
        <pc:sldMasterMkLst>
          <pc:docMk/>
          <pc:sldMasterMk cId="2828775013" sldId="2147483660"/>
        </pc:sldMasterMkLst>
        <pc:sldLayoutChg chg="add">
          <pc:chgData name="Helena Zelníčková" userId="S::116094@muni.cz::d4ffed75-b48f-4ef9-ab05-c1be5af0ab9e" providerId="AD" clId="Web-{034D7C1B-01C5-AA5C-538D-06F54F8CAEE0}" dt="2021-03-26T17:59:07.653" v="9"/>
          <pc:sldLayoutMkLst>
            <pc:docMk/>
            <pc:sldMasterMk cId="2828775013" sldId="2147483660"/>
            <pc:sldLayoutMk cId="2666114543" sldId="2147483661"/>
          </pc:sldLayoutMkLst>
        </pc:sldLayoutChg>
        <pc:sldLayoutChg chg="add replId">
          <pc:chgData name="Helena Zelníčková" userId="S::116094@muni.cz::d4ffed75-b48f-4ef9-ab05-c1be5af0ab9e" providerId="AD" clId="Web-{034D7C1B-01C5-AA5C-538D-06F54F8CAEE0}" dt="2021-03-26T17:59:07.653" v="9"/>
          <pc:sldLayoutMkLst>
            <pc:docMk/>
            <pc:sldMasterMk cId="2828775013" sldId="2147483660"/>
            <pc:sldLayoutMk cId="1715015961" sldId="2147483662"/>
          </pc:sldLayoutMkLst>
        </pc:sldLayoutChg>
        <pc:sldLayoutChg chg="add replId">
          <pc:chgData name="Helena Zelníčková" userId="S::116094@muni.cz::d4ffed75-b48f-4ef9-ab05-c1be5af0ab9e" providerId="AD" clId="Web-{034D7C1B-01C5-AA5C-538D-06F54F8CAEE0}" dt="2021-03-26T17:59:07.653" v="9"/>
          <pc:sldLayoutMkLst>
            <pc:docMk/>
            <pc:sldMasterMk cId="2828775013" sldId="2147483660"/>
            <pc:sldLayoutMk cId="4184201206" sldId="2147483663"/>
          </pc:sldLayoutMkLst>
        </pc:sldLayoutChg>
        <pc:sldLayoutChg chg="add replId">
          <pc:chgData name="Helena Zelníčková" userId="S::116094@muni.cz::d4ffed75-b48f-4ef9-ab05-c1be5af0ab9e" providerId="AD" clId="Web-{034D7C1B-01C5-AA5C-538D-06F54F8CAEE0}" dt="2021-03-26T17:59:07.653" v="9"/>
          <pc:sldLayoutMkLst>
            <pc:docMk/>
            <pc:sldMasterMk cId="2828775013" sldId="2147483660"/>
            <pc:sldLayoutMk cId="527751359" sldId="2147483664"/>
          </pc:sldLayoutMkLst>
        </pc:sldLayoutChg>
        <pc:sldLayoutChg chg="add replId">
          <pc:chgData name="Helena Zelníčková" userId="S::116094@muni.cz::d4ffed75-b48f-4ef9-ab05-c1be5af0ab9e" providerId="AD" clId="Web-{034D7C1B-01C5-AA5C-538D-06F54F8CAEE0}" dt="2021-03-26T17:59:07.653" v="9"/>
          <pc:sldLayoutMkLst>
            <pc:docMk/>
            <pc:sldMasterMk cId="2828775013" sldId="2147483660"/>
            <pc:sldLayoutMk cId="1269362778" sldId="2147483665"/>
          </pc:sldLayoutMkLst>
        </pc:sldLayoutChg>
        <pc:sldLayoutChg chg="add replId">
          <pc:chgData name="Helena Zelníčková" userId="S::116094@muni.cz::d4ffed75-b48f-4ef9-ab05-c1be5af0ab9e" providerId="AD" clId="Web-{034D7C1B-01C5-AA5C-538D-06F54F8CAEE0}" dt="2021-03-26T17:59:07.653" v="9"/>
          <pc:sldLayoutMkLst>
            <pc:docMk/>
            <pc:sldMasterMk cId="2828775013" sldId="2147483660"/>
            <pc:sldLayoutMk cId="2342889854" sldId="2147483666"/>
          </pc:sldLayoutMkLst>
        </pc:sldLayoutChg>
        <pc:sldLayoutChg chg="add replId">
          <pc:chgData name="Helena Zelníčková" userId="S::116094@muni.cz::d4ffed75-b48f-4ef9-ab05-c1be5af0ab9e" providerId="AD" clId="Web-{034D7C1B-01C5-AA5C-538D-06F54F8CAEE0}" dt="2021-03-26T17:59:07.653" v="9"/>
          <pc:sldLayoutMkLst>
            <pc:docMk/>
            <pc:sldMasterMk cId="2828775013" sldId="2147483660"/>
            <pc:sldLayoutMk cId="410494494" sldId="2147483667"/>
          </pc:sldLayoutMkLst>
        </pc:sldLayoutChg>
        <pc:sldLayoutChg chg="add replId">
          <pc:chgData name="Helena Zelníčková" userId="S::116094@muni.cz::d4ffed75-b48f-4ef9-ab05-c1be5af0ab9e" providerId="AD" clId="Web-{034D7C1B-01C5-AA5C-538D-06F54F8CAEE0}" dt="2021-03-26T17:59:07.653" v="9"/>
          <pc:sldLayoutMkLst>
            <pc:docMk/>
            <pc:sldMasterMk cId="2828775013" sldId="2147483660"/>
            <pc:sldLayoutMk cId="2076925350" sldId="2147483668"/>
          </pc:sldLayoutMkLst>
        </pc:sldLayoutChg>
        <pc:sldLayoutChg chg="add replId">
          <pc:chgData name="Helena Zelníčková" userId="S::116094@muni.cz::d4ffed75-b48f-4ef9-ab05-c1be5af0ab9e" providerId="AD" clId="Web-{034D7C1B-01C5-AA5C-538D-06F54F8CAEE0}" dt="2021-03-26T17:59:07.653" v="9"/>
          <pc:sldLayoutMkLst>
            <pc:docMk/>
            <pc:sldMasterMk cId="2828775013" sldId="2147483660"/>
            <pc:sldLayoutMk cId="957910591" sldId="2147483669"/>
          </pc:sldLayoutMkLst>
        </pc:sldLayoutChg>
        <pc:sldLayoutChg chg="add replId">
          <pc:chgData name="Helena Zelníčková" userId="S::116094@muni.cz::d4ffed75-b48f-4ef9-ab05-c1be5af0ab9e" providerId="AD" clId="Web-{034D7C1B-01C5-AA5C-538D-06F54F8CAEE0}" dt="2021-03-26T17:59:07.653" v="9"/>
          <pc:sldLayoutMkLst>
            <pc:docMk/>
            <pc:sldMasterMk cId="2828775013" sldId="2147483660"/>
            <pc:sldLayoutMk cId="3918004770" sldId="2147483670"/>
          </pc:sldLayoutMkLst>
        </pc:sldLayoutChg>
        <pc:sldLayoutChg chg="add replId">
          <pc:chgData name="Helena Zelníčková" userId="S::116094@muni.cz::d4ffed75-b48f-4ef9-ab05-c1be5af0ab9e" providerId="AD" clId="Web-{034D7C1B-01C5-AA5C-538D-06F54F8CAEE0}" dt="2021-03-26T17:59:07.653" v="9"/>
          <pc:sldLayoutMkLst>
            <pc:docMk/>
            <pc:sldMasterMk cId="2828775013" sldId="2147483660"/>
            <pc:sldLayoutMk cId="3164761992" sldId="2147483671"/>
          </pc:sldLayoutMkLst>
        </pc:sldLayoutChg>
      </pc:sldMasterChg>
    </pc:docChg>
  </pc:docChgLst>
  <pc:docChgLst>
    <pc:chgData name="Helena Zelníčková" userId="S::116094@muni.cz::d4ffed75-b48f-4ef9-ab05-c1be5af0ab9e" providerId="AD" clId="Web-{DC35B430-770F-4C53-8DF8-09235AC7ED89}"/>
    <pc:docChg chg="addSld delSld modSld">
      <pc:chgData name="Helena Zelníčková" userId="S::116094@muni.cz::d4ffed75-b48f-4ef9-ab05-c1be5af0ab9e" providerId="AD" clId="Web-{DC35B430-770F-4C53-8DF8-09235AC7ED89}" dt="2021-04-02T18:16:12.730" v="19"/>
      <pc:docMkLst>
        <pc:docMk/>
      </pc:docMkLst>
      <pc:sldChg chg="addSp delSp modSp">
        <pc:chgData name="Helena Zelníčková" userId="S::116094@muni.cz::d4ffed75-b48f-4ef9-ab05-c1be5af0ab9e" providerId="AD" clId="Web-{DC35B430-770F-4C53-8DF8-09235AC7ED89}" dt="2021-04-02T18:12:39.753" v="6"/>
        <pc:sldMkLst>
          <pc:docMk/>
          <pc:sldMk cId="3799523001" sldId="256"/>
        </pc:sldMkLst>
        <pc:picChg chg="add del mod">
          <ac:chgData name="Helena Zelníčková" userId="S::116094@muni.cz::d4ffed75-b48f-4ef9-ab05-c1be5af0ab9e" providerId="AD" clId="Web-{DC35B430-770F-4C53-8DF8-09235AC7ED89}" dt="2021-04-02T18:12:39.753" v="6"/>
          <ac:picMkLst>
            <pc:docMk/>
            <pc:sldMk cId="3799523001" sldId="256"/>
            <ac:picMk id="5" creationId="{7F2ED17C-8A01-4809-880F-E97B2867673A}"/>
          </ac:picMkLst>
        </pc:picChg>
      </pc:sldChg>
      <pc:sldChg chg="modSp new del">
        <pc:chgData name="Helena Zelníčková" userId="S::116094@muni.cz::d4ffed75-b48f-4ef9-ab05-c1be5af0ab9e" providerId="AD" clId="Web-{DC35B430-770F-4C53-8DF8-09235AC7ED89}" dt="2021-04-02T18:16:12.730" v="19"/>
        <pc:sldMkLst>
          <pc:docMk/>
          <pc:sldMk cId="2254603438" sldId="291"/>
        </pc:sldMkLst>
        <pc:spChg chg="mod">
          <ac:chgData name="Helena Zelníčková" userId="S::116094@muni.cz::d4ffed75-b48f-4ef9-ab05-c1be5af0ab9e" providerId="AD" clId="Web-{DC35B430-770F-4C53-8DF8-09235AC7ED89}" dt="2021-04-02T18:13:33.960" v="18" actId="20577"/>
          <ac:spMkLst>
            <pc:docMk/>
            <pc:sldMk cId="2254603438" sldId="291"/>
            <ac:spMk id="2" creationId="{03156345-9585-4BF5-8CE0-D863F66EDFCC}"/>
          </ac:spMkLst>
        </pc:spChg>
      </pc:sldChg>
      <pc:sldChg chg="addSp delSp modSp new del">
        <pc:chgData name="Helena Zelníčková" userId="S::116094@muni.cz::d4ffed75-b48f-4ef9-ab05-c1be5af0ab9e" providerId="AD" clId="Web-{DC35B430-770F-4C53-8DF8-09235AC7ED89}" dt="2021-04-02T18:13:12.553" v="12"/>
        <pc:sldMkLst>
          <pc:docMk/>
          <pc:sldMk cId="2424049067" sldId="291"/>
        </pc:sldMkLst>
        <pc:spChg chg="del">
          <ac:chgData name="Helena Zelníčková" userId="S::116094@muni.cz::d4ffed75-b48f-4ef9-ab05-c1be5af0ab9e" providerId="AD" clId="Web-{DC35B430-770F-4C53-8DF8-09235AC7ED89}" dt="2021-04-02T18:12:58.349" v="8"/>
          <ac:spMkLst>
            <pc:docMk/>
            <pc:sldMk cId="2424049067" sldId="291"/>
            <ac:spMk id="3" creationId="{6587DBE8-7700-426C-A8FD-0434D558D410}"/>
          </ac:spMkLst>
        </pc:spChg>
        <pc:spChg chg="add mod">
          <ac:chgData name="Helena Zelníčková" userId="S::116094@muni.cz::d4ffed75-b48f-4ef9-ab05-c1be5af0ab9e" providerId="AD" clId="Web-{DC35B430-770F-4C53-8DF8-09235AC7ED89}" dt="2021-04-02T18:13:08.850" v="11"/>
          <ac:spMkLst>
            <pc:docMk/>
            <pc:sldMk cId="2424049067" sldId="291"/>
            <ac:spMk id="6" creationId="{D9297A1E-C667-4CB1-AC7C-AAAA66684B1A}"/>
          </ac:spMkLst>
        </pc:spChg>
        <pc:picChg chg="add del mod ord">
          <ac:chgData name="Helena Zelníčková" userId="S::116094@muni.cz::d4ffed75-b48f-4ef9-ab05-c1be5af0ab9e" providerId="AD" clId="Web-{DC35B430-770F-4C53-8DF8-09235AC7ED89}" dt="2021-04-02T18:13:08.850" v="11"/>
          <ac:picMkLst>
            <pc:docMk/>
            <pc:sldMk cId="2424049067" sldId="291"/>
            <ac:picMk id="4" creationId="{E8BD4C58-B4CE-4E6F-A037-94F5D1C67C0B}"/>
          </ac:picMkLst>
        </pc:picChg>
      </pc:sldChg>
      <pc:sldChg chg="addSp delSp modSp new del">
        <pc:chgData name="Helena Zelníčková" userId="S::116094@muni.cz::d4ffed75-b48f-4ef9-ab05-c1be5af0ab9e" providerId="AD" clId="Web-{DC35B430-770F-4C53-8DF8-09235AC7ED89}" dt="2021-04-02T18:12:26.034" v="4"/>
        <pc:sldMkLst>
          <pc:docMk/>
          <pc:sldMk cId="3857923901" sldId="291"/>
        </pc:sldMkLst>
        <pc:spChg chg="del">
          <ac:chgData name="Helena Zelníčková" userId="S::116094@muni.cz::d4ffed75-b48f-4ef9-ab05-c1be5af0ab9e" providerId="AD" clId="Web-{DC35B430-770F-4C53-8DF8-09235AC7ED89}" dt="2021-04-02T18:12:15.658" v="1"/>
          <ac:spMkLst>
            <pc:docMk/>
            <pc:sldMk cId="3857923901" sldId="291"/>
            <ac:spMk id="3" creationId="{39820301-9D65-40B9-A547-C266865A4970}"/>
          </ac:spMkLst>
        </pc:spChg>
        <pc:spChg chg="add mod">
          <ac:chgData name="Helena Zelníčková" userId="S::116094@muni.cz::d4ffed75-b48f-4ef9-ab05-c1be5af0ab9e" providerId="AD" clId="Web-{DC35B430-770F-4C53-8DF8-09235AC7ED89}" dt="2021-04-02T18:12:22.799" v="3"/>
          <ac:spMkLst>
            <pc:docMk/>
            <pc:sldMk cId="3857923901" sldId="291"/>
            <ac:spMk id="6" creationId="{0E5B4DAB-B4EC-4CB3-8A39-F729B066FDED}"/>
          </ac:spMkLst>
        </pc:spChg>
        <pc:picChg chg="add del mod ord">
          <ac:chgData name="Helena Zelníčková" userId="S::116094@muni.cz::d4ffed75-b48f-4ef9-ab05-c1be5af0ab9e" providerId="AD" clId="Web-{DC35B430-770F-4C53-8DF8-09235AC7ED89}" dt="2021-04-02T18:12:22.799" v="3"/>
          <ac:picMkLst>
            <pc:docMk/>
            <pc:sldMk cId="3857923901" sldId="291"/>
            <ac:picMk id="4" creationId="{43337946-3426-40E7-A2D7-D9D0B05173A2}"/>
          </ac:picMkLst>
        </pc:picChg>
      </pc:sldChg>
    </pc:docChg>
  </pc:docChgLst>
  <pc:docChgLst>
    <pc:chgData name="Uživatel typu Host" userId="S::urn:spo:anon#2d7670fc3c8aa43a1680376a86b807912789bc59d7d9095cbfe8c9263232fb0f::" providerId="AD" clId="Web-{42D0B1FC-555E-B1D0-A763-8814395E4E6D}"/>
    <pc:docChg chg="modSld">
      <pc:chgData name="Uživatel typu Host" userId="S::urn:spo:anon#2d7670fc3c8aa43a1680376a86b807912789bc59d7d9095cbfe8c9263232fb0f::" providerId="AD" clId="Web-{42D0B1FC-555E-B1D0-A763-8814395E4E6D}" dt="2021-04-02T10:57:15.789" v="0" actId="1076"/>
      <pc:docMkLst>
        <pc:docMk/>
      </pc:docMkLst>
      <pc:sldChg chg="modSp">
        <pc:chgData name="Uživatel typu Host" userId="S::urn:spo:anon#2d7670fc3c8aa43a1680376a86b807912789bc59d7d9095cbfe8c9263232fb0f::" providerId="AD" clId="Web-{42D0B1FC-555E-B1D0-A763-8814395E4E6D}" dt="2021-04-02T10:57:15.789" v="0" actId="1076"/>
        <pc:sldMkLst>
          <pc:docMk/>
          <pc:sldMk cId="1254204671" sldId="257"/>
        </pc:sldMkLst>
        <pc:graphicFrameChg chg="mod">
          <ac:chgData name="Uživatel typu Host" userId="S::urn:spo:anon#2d7670fc3c8aa43a1680376a86b807912789bc59d7d9095cbfe8c9263232fb0f::" providerId="AD" clId="Web-{42D0B1FC-555E-B1D0-A763-8814395E4E6D}" dt="2021-04-02T10:57:15.789" v="0" actId="1076"/>
          <ac:graphicFrameMkLst>
            <pc:docMk/>
            <pc:sldMk cId="1254204671" sldId="257"/>
            <ac:graphicFrameMk id="66" creationId="{34BC569E-CA8C-419E-A30F-7C4012A5105B}"/>
          </ac:graphicFrameMkLst>
        </pc:graphicFrameChg>
      </pc:sldChg>
    </pc:docChg>
  </pc:docChgLst>
  <pc:docChgLst>
    <pc:chgData name="Helena Zelníčková" userId="S::116094@muni.cz::d4ffed75-b48f-4ef9-ab05-c1be5af0ab9e" providerId="AD" clId="Web-{247696EC-F1C0-466B-BBBE-38ED14F0B12C}"/>
    <pc:docChg chg="addSld delSld modSld">
      <pc:chgData name="Helena Zelníčková" userId="S::116094@muni.cz::d4ffed75-b48f-4ef9-ab05-c1be5af0ab9e" providerId="AD" clId="Web-{247696EC-F1C0-466B-BBBE-38ED14F0B12C}" dt="2021-04-01T14:51:31.720" v="945" actId="20577"/>
      <pc:docMkLst>
        <pc:docMk/>
      </pc:docMkLst>
      <pc:sldChg chg="modSp">
        <pc:chgData name="Helena Zelníčková" userId="S::116094@muni.cz::d4ffed75-b48f-4ef9-ab05-c1be5af0ab9e" providerId="AD" clId="Web-{247696EC-F1C0-466B-BBBE-38ED14F0B12C}" dt="2021-04-01T14:03:47.881" v="1" actId="20577"/>
        <pc:sldMkLst>
          <pc:docMk/>
          <pc:sldMk cId="3799523001" sldId="256"/>
        </pc:sldMkLst>
        <pc:spChg chg="mod">
          <ac:chgData name="Helena Zelníčková" userId="S::116094@muni.cz::d4ffed75-b48f-4ef9-ab05-c1be5af0ab9e" providerId="AD" clId="Web-{247696EC-F1C0-466B-BBBE-38ED14F0B12C}" dt="2021-04-01T14:03:47.881" v="1" actId="20577"/>
          <ac:spMkLst>
            <pc:docMk/>
            <pc:sldMk cId="3799523001" sldId="256"/>
            <ac:spMk id="3" creationId="{00000000-0000-0000-0000-000000000000}"/>
          </ac:spMkLst>
        </pc:spChg>
      </pc:sldChg>
      <pc:sldChg chg="addSp delSp modSp new mod setBg modClrScheme delDesignElem chgLayout">
        <pc:chgData name="Helena Zelníčková" userId="S::116094@muni.cz::d4ffed75-b48f-4ef9-ab05-c1be5af0ab9e" providerId="AD" clId="Web-{247696EC-F1C0-466B-BBBE-38ED14F0B12C}" dt="2021-04-01T14:17:35.319" v="179" actId="20577"/>
        <pc:sldMkLst>
          <pc:docMk/>
          <pc:sldMk cId="501464610" sldId="258"/>
        </pc:sldMkLst>
        <pc:spChg chg="mod ord">
          <ac:chgData name="Helena Zelníčková" userId="S::116094@muni.cz::d4ffed75-b48f-4ef9-ab05-c1be5af0ab9e" providerId="AD" clId="Web-{247696EC-F1C0-466B-BBBE-38ED14F0B12C}" dt="2021-04-01T14:16:27.537" v="156" actId="20577"/>
          <ac:spMkLst>
            <pc:docMk/>
            <pc:sldMk cId="501464610" sldId="258"/>
            <ac:spMk id="2" creationId="{4D2F8492-8C29-46A9-B670-312C12AD215C}"/>
          </ac:spMkLst>
        </pc:spChg>
        <pc:spChg chg="del">
          <ac:chgData name="Helena Zelníčková" userId="S::116094@muni.cz::d4ffed75-b48f-4ef9-ab05-c1be5af0ab9e" providerId="AD" clId="Web-{247696EC-F1C0-466B-BBBE-38ED14F0B12C}" dt="2021-04-01T14:08:30.590" v="31"/>
          <ac:spMkLst>
            <pc:docMk/>
            <pc:sldMk cId="501464610" sldId="258"/>
            <ac:spMk id="3" creationId="{03EAB84F-0DC8-4DBB-BC85-4FD84AF81114}"/>
          </ac:spMkLst>
        </pc:spChg>
        <pc:spChg chg="mod ord">
          <ac:chgData name="Helena Zelníčková" userId="S::116094@muni.cz::d4ffed75-b48f-4ef9-ab05-c1be5af0ab9e" providerId="AD" clId="Web-{247696EC-F1C0-466B-BBBE-38ED14F0B12C}" dt="2021-04-01T14:13:16.549" v="129"/>
          <ac:spMkLst>
            <pc:docMk/>
            <pc:sldMk cId="501464610" sldId="258"/>
            <ac:spMk id="4" creationId="{0074CF84-E782-439B-964E-92EB9F7E9B26}"/>
          </ac:spMkLst>
        </pc:spChg>
        <pc:spChg chg="del mod ord">
          <ac:chgData name="Helena Zelníčková" userId="S::116094@muni.cz::d4ffed75-b48f-4ef9-ab05-c1be5af0ab9e" providerId="AD" clId="Web-{247696EC-F1C0-466B-BBBE-38ED14F0B12C}" dt="2021-04-01T14:12:23.329" v="126"/>
          <ac:spMkLst>
            <pc:docMk/>
            <pc:sldMk cId="501464610" sldId="258"/>
            <ac:spMk id="5" creationId="{824AF7F8-9ABF-44C0-9280-B6A4EBCE48DF}"/>
          </ac:spMkLst>
        </pc:spChg>
        <pc:spChg chg="del mod ord">
          <ac:chgData name="Helena Zelníčková" userId="S::116094@muni.cz::d4ffed75-b48f-4ef9-ab05-c1be5af0ab9e" providerId="AD" clId="Web-{247696EC-F1C0-466B-BBBE-38ED14F0B12C}" dt="2021-04-01T14:12:27.532" v="127"/>
          <ac:spMkLst>
            <pc:docMk/>
            <pc:sldMk cId="501464610" sldId="258"/>
            <ac:spMk id="6" creationId="{E36257AE-9DD8-4F6C-8F33-6D7822862D90}"/>
          </ac:spMkLst>
        </pc:spChg>
        <pc:spChg chg="add del mod">
          <ac:chgData name="Helena Zelníčková" userId="S::116094@muni.cz::d4ffed75-b48f-4ef9-ab05-c1be5af0ab9e" providerId="AD" clId="Web-{247696EC-F1C0-466B-BBBE-38ED14F0B12C}" dt="2021-04-01T14:09:30.388" v="37"/>
          <ac:spMkLst>
            <pc:docMk/>
            <pc:sldMk cId="501464610" sldId="258"/>
            <ac:spMk id="11" creationId="{E99C81CB-F412-4518-B11C-9AF1F5A32856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3:02.252" v="128"/>
          <ac:spMkLst>
            <pc:docMk/>
            <pc:sldMk cId="501464610" sldId="258"/>
            <ac:spMk id="13" creationId="{8FBA68A5-A7C7-4D91-AB95-6E0B6FFD8743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1:03.640" v="117"/>
          <ac:spMkLst>
            <pc:docMk/>
            <pc:sldMk cId="501464610" sldId="258"/>
            <ac:spMk id="14" creationId="{870F1165-C2FC-4313-ADED-D8514C00E1EE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3:02.252" v="128"/>
          <ac:spMkLst>
            <pc:docMk/>
            <pc:sldMk cId="501464610" sldId="258"/>
            <ac:spMk id="15" creationId="{DA4051E3-92B2-42FC-BB3D-372E4A614439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1:03.640" v="117"/>
          <ac:spMkLst>
            <pc:docMk/>
            <pc:sldMk cId="501464610" sldId="258"/>
            <ac:spMk id="16" creationId="{3FD564DD-780E-4279-99FF-A16618E11908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1:03.640" v="117"/>
          <ac:spMkLst>
            <pc:docMk/>
            <pc:sldMk cId="501464610" sldId="258"/>
            <ac:spMk id="18" creationId="{F5BB14C7-B6E4-427D-AEAC-7A18D089F922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3:02.252" v="128"/>
          <ac:spMkLst>
            <pc:docMk/>
            <pc:sldMk cId="501464610" sldId="258"/>
            <ac:spMk id="23" creationId="{870F1165-C2FC-4313-ADED-D8514C00E1EE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3:02.252" v="128"/>
          <ac:spMkLst>
            <pc:docMk/>
            <pc:sldMk cId="501464610" sldId="258"/>
            <ac:spMk id="25" creationId="{3FD564DD-780E-4279-99FF-A16618E11908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3:02.252" v="128"/>
          <ac:spMkLst>
            <pc:docMk/>
            <pc:sldMk cId="501464610" sldId="258"/>
            <ac:spMk id="27" creationId="{99A04334-45A9-4F91-BCE9-8F0F4F104981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3:02.252" v="128"/>
          <ac:spMkLst>
            <pc:docMk/>
            <pc:sldMk cId="501464610" sldId="258"/>
            <ac:spMk id="29" creationId="{F5BB14C7-B6E4-427D-AEAC-7A18D089F922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1:38.219" v="120"/>
          <ac:spMkLst>
            <pc:docMk/>
            <pc:sldMk cId="501464610" sldId="258"/>
            <ac:spMk id="31" creationId="{870F1165-C2FC-4313-ADED-D8514C00E1EE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5:09.395" v="140"/>
          <ac:spMkLst>
            <pc:docMk/>
            <pc:sldMk cId="501464610" sldId="258"/>
            <ac:spMk id="32" creationId="{8FBA68A5-A7C7-4D91-AB95-6E0B6FFD8743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1:38.219" v="120"/>
          <ac:spMkLst>
            <pc:docMk/>
            <pc:sldMk cId="501464610" sldId="258"/>
            <ac:spMk id="33" creationId="{3FD564DD-780E-4279-99FF-A16618E11908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5:09.395" v="140"/>
          <ac:spMkLst>
            <pc:docMk/>
            <pc:sldMk cId="501464610" sldId="258"/>
            <ac:spMk id="34" creationId="{DA4051E3-92B2-42FC-BB3D-372E4A614439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1:38.219" v="120"/>
          <ac:spMkLst>
            <pc:docMk/>
            <pc:sldMk cId="501464610" sldId="258"/>
            <ac:spMk id="35" creationId="{B7B90B75-479C-45DD-8632-39F75F463747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1:38.219" v="120"/>
          <ac:spMkLst>
            <pc:docMk/>
            <pc:sldMk cId="501464610" sldId="258"/>
            <ac:spMk id="39" creationId="{F5BB14C7-B6E4-427D-AEAC-7A18D089F922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5:09.395" v="140"/>
          <ac:spMkLst>
            <pc:docMk/>
            <pc:sldMk cId="501464610" sldId="258"/>
            <ac:spMk id="44" creationId="{870F1165-C2FC-4313-ADED-D8514C00E1EE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5:09.395" v="140"/>
          <ac:spMkLst>
            <pc:docMk/>
            <pc:sldMk cId="501464610" sldId="258"/>
            <ac:spMk id="46" creationId="{3FD564DD-780E-4279-99FF-A16618E11908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5:09.395" v="140"/>
          <ac:spMkLst>
            <pc:docMk/>
            <pc:sldMk cId="501464610" sldId="258"/>
            <ac:spMk id="48" creationId="{F5BB14C7-B6E4-427D-AEAC-7A18D089F922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6:12.021" v="151"/>
          <ac:spMkLst>
            <pc:docMk/>
            <pc:sldMk cId="501464610" sldId="258"/>
            <ac:spMk id="118" creationId="{8FBA68A5-A7C7-4D91-AB95-6E0B6FFD8743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6:12.021" v="151"/>
          <ac:spMkLst>
            <pc:docMk/>
            <pc:sldMk cId="501464610" sldId="258"/>
            <ac:spMk id="120" creationId="{DA4051E3-92B2-42FC-BB3D-372E4A614439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6:12.021" v="151"/>
          <ac:spMkLst>
            <pc:docMk/>
            <pc:sldMk cId="501464610" sldId="258"/>
            <ac:spMk id="130" creationId="{870F1165-C2FC-4313-ADED-D8514C00E1EE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6:12.021" v="151"/>
          <ac:spMkLst>
            <pc:docMk/>
            <pc:sldMk cId="501464610" sldId="258"/>
            <ac:spMk id="132" creationId="{3FD564DD-780E-4279-99FF-A16618E11908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16:12.021" v="151"/>
          <ac:spMkLst>
            <pc:docMk/>
            <pc:sldMk cId="501464610" sldId="258"/>
            <ac:spMk id="136" creationId="{F5BB14C7-B6E4-427D-AEAC-7A18D089F922}"/>
          </ac:spMkLst>
        </pc:spChg>
        <pc:spChg chg="add">
          <ac:chgData name="Helena Zelníčková" userId="S::116094@muni.cz::d4ffed75-b48f-4ef9-ab05-c1be5af0ab9e" providerId="AD" clId="Web-{247696EC-F1C0-466B-BBBE-38ED14F0B12C}" dt="2021-04-01T14:16:12.021" v="151"/>
          <ac:spMkLst>
            <pc:docMk/>
            <pc:sldMk cId="501464610" sldId="258"/>
            <ac:spMk id="200" creationId="{8FBA68A5-A7C7-4D91-AB95-6E0B6FFD8743}"/>
          </ac:spMkLst>
        </pc:spChg>
        <pc:spChg chg="add">
          <ac:chgData name="Helena Zelníčková" userId="S::116094@muni.cz::d4ffed75-b48f-4ef9-ab05-c1be5af0ab9e" providerId="AD" clId="Web-{247696EC-F1C0-466B-BBBE-38ED14F0B12C}" dt="2021-04-01T14:16:12.021" v="151"/>
          <ac:spMkLst>
            <pc:docMk/>
            <pc:sldMk cId="501464610" sldId="258"/>
            <ac:spMk id="202" creationId="{DA4051E3-92B2-42FC-BB3D-372E4A614439}"/>
          </ac:spMkLst>
        </pc:spChg>
        <pc:spChg chg="add">
          <ac:chgData name="Helena Zelníčková" userId="S::116094@muni.cz::d4ffed75-b48f-4ef9-ab05-c1be5af0ab9e" providerId="AD" clId="Web-{247696EC-F1C0-466B-BBBE-38ED14F0B12C}" dt="2021-04-01T14:16:12.021" v="151"/>
          <ac:spMkLst>
            <pc:docMk/>
            <pc:sldMk cId="501464610" sldId="258"/>
            <ac:spMk id="212" creationId="{870F1165-C2FC-4313-ADED-D8514C00E1EE}"/>
          </ac:spMkLst>
        </pc:spChg>
        <pc:spChg chg="add">
          <ac:chgData name="Helena Zelníčková" userId="S::116094@muni.cz::d4ffed75-b48f-4ef9-ab05-c1be5af0ab9e" providerId="AD" clId="Web-{247696EC-F1C0-466B-BBBE-38ED14F0B12C}" dt="2021-04-01T14:16:12.021" v="151"/>
          <ac:spMkLst>
            <pc:docMk/>
            <pc:sldMk cId="501464610" sldId="258"/>
            <ac:spMk id="214" creationId="{3FD564DD-780E-4279-99FF-A16618E11908}"/>
          </ac:spMkLst>
        </pc:spChg>
        <pc:spChg chg="add">
          <ac:chgData name="Helena Zelníčková" userId="S::116094@muni.cz::d4ffed75-b48f-4ef9-ab05-c1be5af0ab9e" providerId="AD" clId="Web-{247696EC-F1C0-466B-BBBE-38ED14F0B12C}" dt="2021-04-01T14:16:12.021" v="151"/>
          <ac:spMkLst>
            <pc:docMk/>
            <pc:sldMk cId="501464610" sldId="258"/>
            <ac:spMk id="218" creationId="{F5BB14C7-B6E4-427D-AEAC-7A18D089F922}"/>
          </ac:spMkLst>
        </pc:spChg>
        <pc:graphicFrameChg chg="add mod ord modGraphic">
          <ac:chgData name="Helena Zelníčková" userId="S::116094@muni.cz::d4ffed75-b48f-4ef9-ab05-c1be5af0ab9e" providerId="AD" clId="Web-{247696EC-F1C0-466B-BBBE-38ED14F0B12C}" dt="2021-04-01T14:17:35.319" v="179" actId="20577"/>
          <ac:graphicFrameMkLst>
            <pc:docMk/>
            <pc:sldMk cId="501464610" sldId="258"/>
            <ac:graphicFrameMk id="8" creationId="{5908F907-D072-4D69-AB04-C716A8F4E016}"/>
          </ac:graphicFrameMkLst>
        </pc:graphicFrameChg>
        <pc:picChg chg="add del mod ord">
          <ac:chgData name="Helena Zelníčková" userId="S::116094@muni.cz::d4ffed75-b48f-4ef9-ab05-c1be5af0ab9e" providerId="AD" clId="Web-{247696EC-F1C0-466B-BBBE-38ED14F0B12C}" dt="2021-04-01T14:14:13.128" v="138"/>
          <ac:picMkLst>
            <pc:docMk/>
            <pc:sldMk cId="501464610" sldId="258"/>
            <ac:picMk id="7" creationId="{FE63BE0A-D785-4DEE-923A-533E16790174}"/>
          </ac:picMkLst>
        </pc:picChg>
        <pc:picChg chg="add del mod ord">
          <ac:chgData name="Helena Zelníčková" userId="S::116094@muni.cz::d4ffed75-b48f-4ef9-ab05-c1be5af0ab9e" providerId="AD" clId="Web-{247696EC-F1C0-466B-BBBE-38ED14F0B12C}" dt="2021-04-01T14:15:43.020" v="148"/>
          <ac:picMkLst>
            <pc:docMk/>
            <pc:sldMk cId="501464610" sldId="258"/>
            <ac:picMk id="561" creationId="{F2564094-15DC-4A76-9AED-78D69E9F31A9}"/>
          </ac:picMkLst>
        </pc:picChg>
        <pc:picChg chg="add mod ord">
          <ac:chgData name="Helena Zelníčková" userId="S::116094@muni.cz::d4ffed75-b48f-4ef9-ab05-c1be5af0ab9e" providerId="AD" clId="Web-{247696EC-F1C0-466B-BBBE-38ED14F0B12C}" dt="2021-04-01T14:16:12.021" v="151"/>
          <ac:picMkLst>
            <pc:docMk/>
            <pc:sldMk cId="501464610" sldId="258"/>
            <ac:picMk id="577" creationId="{4D0123BC-D795-4675-99EB-EB0DC17ED58D}"/>
          </ac:picMkLst>
        </pc:picChg>
        <pc:cxnChg chg="add del">
          <ac:chgData name="Helena Zelníčková" userId="S::116094@muni.cz::d4ffed75-b48f-4ef9-ab05-c1be5af0ab9e" providerId="AD" clId="Web-{247696EC-F1C0-466B-BBBE-38ED14F0B12C}" dt="2021-04-01T14:13:02.252" v="128"/>
          <ac:cxnSpMkLst>
            <pc:docMk/>
            <pc:sldMk cId="501464610" sldId="258"/>
            <ac:cxnSpMk id="10" creationId="{ABAD74CF-CB22-463B-9031-D3BE16111B9B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3:02.252" v="128"/>
          <ac:cxnSpMkLst>
            <pc:docMk/>
            <pc:sldMk cId="501464610" sldId="258"/>
            <ac:cxnSpMk id="12" creationId="{82B589D1-AB2D-469C-960E-40C719BA8281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3:02.252" v="128"/>
          <ac:cxnSpMkLst>
            <pc:docMk/>
            <pc:sldMk cId="501464610" sldId="258"/>
            <ac:cxnSpMk id="17" creationId="{3C425084-C97A-4C25-AE47-DDECF2DD3ABC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3:02.252" v="128"/>
          <ac:cxnSpMkLst>
            <pc:docMk/>
            <pc:sldMk cId="501464610" sldId="258"/>
            <ac:cxnSpMk id="19" creationId="{96A478A1-0B34-4F2B-88FA-CF47551E5DF9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1:03.640" v="117"/>
          <ac:cxnSpMkLst>
            <pc:docMk/>
            <pc:sldMk cId="501464610" sldId="258"/>
            <ac:cxnSpMk id="20" creationId="{ABAD74CF-CB22-463B-9031-D3BE16111B9B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3:02.252" v="128"/>
          <ac:cxnSpMkLst>
            <pc:docMk/>
            <pc:sldMk cId="501464610" sldId="258"/>
            <ac:cxnSpMk id="21" creationId="{C7F5CC56-CBE8-4152-AD5E-982DD286AA28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1:03.640" v="117"/>
          <ac:cxnSpMkLst>
            <pc:docMk/>
            <pc:sldMk cId="501464610" sldId="258"/>
            <ac:cxnSpMk id="22" creationId="{82B589D1-AB2D-469C-960E-40C719BA8281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1:03.640" v="117"/>
          <ac:cxnSpMkLst>
            <pc:docMk/>
            <pc:sldMk cId="501464610" sldId="258"/>
            <ac:cxnSpMk id="24" creationId="{055BC9DE-F4C7-4F1F-833F-C0E20531FBC7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1:03.640" v="117"/>
          <ac:cxnSpMkLst>
            <pc:docMk/>
            <pc:sldMk cId="501464610" sldId="258"/>
            <ac:cxnSpMk id="26" creationId="{5876D832-527B-45C0-8F01-17AA4D90244B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3:02.252" v="128"/>
          <ac:cxnSpMkLst>
            <pc:docMk/>
            <pc:sldMk cId="501464610" sldId="258"/>
            <ac:cxnSpMk id="28" creationId="{055BC9DE-F4C7-4F1F-833F-C0E20531FBC7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3:02.252" v="128"/>
          <ac:cxnSpMkLst>
            <pc:docMk/>
            <pc:sldMk cId="501464610" sldId="258"/>
            <ac:cxnSpMk id="30" creationId="{5876D832-527B-45C0-8F01-17AA4D90244B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5:09.395" v="140"/>
          <ac:cxnSpMkLst>
            <pc:docMk/>
            <pc:sldMk cId="501464610" sldId="258"/>
            <ac:cxnSpMk id="36" creationId="{3C425084-C97A-4C25-AE47-DDECF2DD3ABC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1:38.219" v="120"/>
          <ac:cxnSpMkLst>
            <pc:docMk/>
            <pc:sldMk cId="501464610" sldId="258"/>
            <ac:cxnSpMk id="37" creationId="{ABAD74CF-CB22-463B-9031-D3BE16111B9B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5:09.395" v="140"/>
          <ac:cxnSpMkLst>
            <pc:docMk/>
            <pc:sldMk cId="501464610" sldId="258"/>
            <ac:cxnSpMk id="38" creationId="{96A478A1-0B34-4F2B-88FA-CF47551E5DF9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5:09.395" v="140"/>
          <ac:cxnSpMkLst>
            <pc:docMk/>
            <pc:sldMk cId="501464610" sldId="258"/>
            <ac:cxnSpMk id="40" creationId="{C7F5CC56-CBE8-4152-AD5E-982DD286AA28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1:38.219" v="120"/>
          <ac:cxnSpMkLst>
            <pc:docMk/>
            <pc:sldMk cId="501464610" sldId="258"/>
            <ac:cxnSpMk id="41" creationId="{82B589D1-AB2D-469C-960E-40C719BA8281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5:09.395" v="140"/>
          <ac:cxnSpMkLst>
            <pc:docMk/>
            <pc:sldMk cId="501464610" sldId="258"/>
            <ac:cxnSpMk id="42" creationId="{51EB6F9A-DD4D-4B51-AACA-CA7E698D524B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1:38.219" v="120"/>
          <ac:cxnSpMkLst>
            <pc:docMk/>
            <pc:sldMk cId="501464610" sldId="258"/>
            <ac:cxnSpMk id="43" creationId="{055BC9DE-F4C7-4F1F-833F-C0E20531FBC7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1:38.219" v="120"/>
          <ac:cxnSpMkLst>
            <pc:docMk/>
            <pc:sldMk cId="501464610" sldId="258"/>
            <ac:cxnSpMk id="45" creationId="{E95C7366-6A36-4307-81CE-FBD79DFF0980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5:09.395" v="140"/>
          <ac:cxnSpMkLst>
            <pc:docMk/>
            <pc:sldMk cId="501464610" sldId="258"/>
            <ac:cxnSpMk id="47" creationId="{ABAD74CF-CB22-463B-9031-D3BE16111B9B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5:09.395" v="140"/>
          <ac:cxnSpMkLst>
            <pc:docMk/>
            <pc:sldMk cId="501464610" sldId="258"/>
            <ac:cxnSpMk id="49" creationId="{82B589D1-AB2D-469C-960E-40C719BA8281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5:09.395" v="140"/>
          <ac:cxnSpMkLst>
            <pc:docMk/>
            <pc:sldMk cId="501464610" sldId="258"/>
            <ac:cxnSpMk id="50" creationId="{055BC9DE-F4C7-4F1F-833F-C0E20531FBC7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5:09.395" v="140"/>
          <ac:cxnSpMkLst>
            <pc:docMk/>
            <pc:sldMk cId="501464610" sldId="258"/>
            <ac:cxnSpMk id="51" creationId="{E95C7366-6A36-4307-81CE-FBD79DFF0980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6:12.021" v="151"/>
          <ac:cxnSpMkLst>
            <pc:docMk/>
            <pc:sldMk cId="501464610" sldId="258"/>
            <ac:cxnSpMk id="122" creationId="{3C425084-C97A-4C25-AE47-DDECF2DD3ABC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6:12.021" v="151"/>
          <ac:cxnSpMkLst>
            <pc:docMk/>
            <pc:sldMk cId="501464610" sldId="258"/>
            <ac:cxnSpMk id="124" creationId="{96A478A1-0B34-4F2B-88FA-CF47551E5DF9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6:12.021" v="151"/>
          <ac:cxnSpMkLst>
            <pc:docMk/>
            <pc:sldMk cId="501464610" sldId="258"/>
            <ac:cxnSpMk id="126" creationId="{C7F5CC56-CBE8-4152-AD5E-982DD286AA28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6:12.021" v="151"/>
          <ac:cxnSpMkLst>
            <pc:docMk/>
            <pc:sldMk cId="501464610" sldId="258"/>
            <ac:cxnSpMk id="128" creationId="{51EB6F9A-DD4D-4B51-AACA-CA7E698D524B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6:12.021" v="151"/>
          <ac:cxnSpMkLst>
            <pc:docMk/>
            <pc:sldMk cId="501464610" sldId="258"/>
            <ac:cxnSpMk id="134" creationId="{ABAD74CF-CB22-463B-9031-D3BE16111B9B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6:12.021" v="151"/>
          <ac:cxnSpMkLst>
            <pc:docMk/>
            <pc:sldMk cId="501464610" sldId="258"/>
            <ac:cxnSpMk id="138" creationId="{82B589D1-AB2D-469C-960E-40C719BA8281}"/>
          </ac:cxnSpMkLst>
        </pc:cxnChg>
        <pc:cxnChg chg="add">
          <ac:chgData name="Helena Zelníčková" userId="S::116094@muni.cz::d4ffed75-b48f-4ef9-ab05-c1be5af0ab9e" providerId="AD" clId="Web-{247696EC-F1C0-466B-BBBE-38ED14F0B12C}" dt="2021-04-01T14:16:12.021" v="151"/>
          <ac:cxnSpMkLst>
            <pc:docMk/>
            <pc:sldMk cId="501464610" sldId="258"/>
            <ac:cxnSpMk id="204" creationId="{3C425084-C97A-4C25-AE47-DDECF2DD3ABC}"/>
          </ac:cxnSpMkLst>
        </pc:cxnChg>
        <pc:cxnChg chg="add">
          <ac:chgData name="Helena Zelníčková" userId="S::116094@muni.cz::d4ffed75-b48f-4ef9-ab05-c1be5af0ab9e" providerId="AD" clId="Web-{247696EC-F1C0-466B-BBBE-38ED14F0B12C}" dt="2021-04-01T14:16:12.021" v="151"/>
          <ac:cxnSpMkLst>
            <pc:docMk/>
            <pc:sldMk cId="501464610" sldId="258"/>
            <ac:cxnSpMk id="206" creationId="{96A478A1-0B34-4F2B-88FA-CF47551E5DF9}"/>
          </ac:cxnSpMkLst>
        </pc:cxnChg>
        <pc:cxnChg chg="add">
          <ac:chgData name="Helena Zelníčková" userId="S::116094@muni.cz::d4ffed75-b48f-4ef9-ab05-c1be5af0ab9e" providerId="AD" clId="Web-{247696EC-F1C0-466B-BBBE-38ED14F0B12C}" dt="2021-04-01T14:16:12.021" v="151"/>
          <ac:cxnSpMkLst>
            <pc:docMk/>
            <pc:sldMk cId="501464610" sldId="258"/>
            <ac:cxnSpMk id="208" creationId="{C7F5CC56-CBE8-4152-AD5E-982DD286AA28}"/>
          </ac:cxnSpMkLst>
        </pc:cxnChg>
        <pc:cxnChg chg="add">
          <ac:chgData name="Helena Zelníčková" userId="S::116094@muni.cz::d4ffed75-b48f-4ef9-ab05-c1be5af0ab9e" providerId="AD" clId="Web-{247696EC-F1C0-466B-BBBE-38ED14F0B12C}" dt="2021-04-01T14:16:12.021" v="151"/>
          <ac:cxnSpMkLst>
            <pc:docMk/>
            <pc:sldMk cId="501464610" sldId="258"/>
            <ac:cxnSpMk id="210" creationId="{51EB6F9A-DD4D-4B51-AACA-CA7E698D524B}"/>
          </ac:cxnSpMkLst>
        </pc:cxnChg>
        <pc:cxnChg chg="add">
          <ac:chgData name="Helena Zelníčková" userId="S::116094@muni.cz::d4ffed75-b48f-4ef9-ab05-c1be5af0ab9e" providerId="AD" clId="Web-{247696EC-F1C0-466B-BBBE-38ED14F0B12C}" dt="2021-04-01T14:16:12.021" v="151"/>
          <ac:cxnSpMkLst>
            <pc:docMk/>
            <pc:sldMk cId="501464610" sldId="258"/>
            <ac:cxnSpMk id="216" creationId="{ABAD74CF-CB22-463B-9031-D3BE16111B9B}"/>
          </ac:cxnSpMkLst>
        </pc:cxnChg>
        <pc:cxnChg chg="add">
          <ac:chgData name="Helena Zelníčková" userId="S::116094@muni.cz::d4ffed75-b48f-4ef9-ab05-c1be5af0ab9e" providerId="AD" clId="Web-{247696EC-F1C0-466B-BBBE-38ED14F0B12C}" dt="2021-04-01T14:16:12.021" v="151"/>
          <ac:cxnSpMkLst>
            <pc:docMk/>
            <pc:sldMk cId="501464610" sldId="258"/>
            <ac:cxnSpMk id="220" creationId="{82B589D1-AB2D-469C-960E-40C719BA8281}"/>
          </ac:cxnSpMkLst>
        </pc:cxnChg>
        <pc:cxnChg chg="add">
          <ac:chgData name="Helena Zelníčková" userId="S::116094@muni.cz::d4ffed75-b48f-4ef9-ab05-c1be5af0ab9e" providerId="AD" clId="Web-{247696EC-F1C0-466B-BBBE-38ED14F0B12C}" dt="2021-04-01T14:16:12.021" v="151"/>
          <ac:cxnSpMkLst>
            <pc:docMk/>
            <pc:sldMk cId="501464610" sldId="258"/>
            <ac:cxnSpMk id="222" creationId="{055BC9DE-F4C7-4F1F-833F-C0E20531FBC7}"/>
          </ac:cxnSpMkLst>
        </pc:cxnChg>
        <pc:cxnChg chg="add">
          <ac:chgData name="Helena Zelníčková" userId="S::116094@muni.cz::d4ffed75-b48f-4ef9-ab05-c1be5af0ab9e" providerId="AD" clId="Web-{247696EC-F1C0-466B-BBBE-38ED14F0B12C}" dt="2021-04-01T14:16:12.021" v="151"/>
          <ac:cxnSpMkLst>
            <pc:docMk/>
            <pc:sldMk cId="501464610" sldId="258"/>
            <ac:cxnSpMk id="224" creationId="{E95C7366-6A36-4307-81CE-FBD79DFF0980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6:12.021" v="151"/>
          <ac:cxnSpMkLst>
            <pc:docMk/>
            <pc:sldMk cId="501464610" sldId="258"/>
            <ac:cxnSpMk id="257" creationId="{055BC9DE-F4C7-4F1F-833F-C0E20531FBC7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16:12.021" v="151"/>
          <ac:cxnSpMkLst>
            <pc:docMk/>
            <pc:sldMk cId="501464610" sldId="258"/>
            <ac:cxnSpMk id="259" creationId="{E95C7366-6A36-4307-81CE-FBD79DFF0980}"/>
          </ac:cxnSpMkLst>
        </pc:cxnChg>
      </pc:sldChg>
      <pc:sldChg chg="addSp delSp modSp new mod setBg">
        <pc:chgData name="Helena Zelníčková" userId="S::116094@muni.cz::d4ffed75-b48f-4ef9-ab05-c1be5af0ab9e" providerId="AD" clId="Web-{247696EC-F1C0-466B-BBBE-38ED14F0B12C}" dt="2021-04-01T14:42:43.882" v="643" actId="14100"/>
        <pc:sldMkLst>
          <pc:docMk/>
          <pc:sldMk cId="2253539461" sldId="259"/>
        </pc:sldMkLst>
        <pc:spChg chg="mod">
          <ac:chgData name="Helena Zelníčková" userId="S::116094@muni.cz::d4ffed75-b48f-4ef9-ab05-c1be5af0ab9e" providerId="AD" clId="Web-{247696EC-F1C0-466B-BBBE-38ED14F0B12C}" dt="2021-04-01T14:29:06.381" v="508" actId="14100"/>
          <ac:spMkLst>
            <pc:docMk/>
            <pc:sldMk cId="2253539461" sldId="259"/>
            <ac:spMk id="2" creationId="{E01C7893-84AA-447A-B57A-58278FF38179}"/>
          </ac:spMkLst>
        </pc:spChg>
        <pc:spChg chg="mod ord">
          <ac:chgData name="Helena Zelníčková" userId="S::116094@muni.cz::d4ffed75-b48f-4ef9-ab05-c1be5af0ab9e" providerId="AD" clId="Web-{247696EC-F1C0-466B-BBBE-38ED14F0B12C}" dt="2021-04-01T14:27:34.520" v="491"/>
          <ac:spMkLst>
            <pc:docMk/>
            <pc:sldMk cId="2253539461" sldId="259"/>
            <ac:spMk id="3" creationId="{96403E25-87B8-4458-802C-1D65F4D73FA2}"/>
          </ac:spMkLst>
        </pc:spChg>
        <pc:spChg chg="del">
          <ac:chgData name="Helena Zelníčková" userId="S::116094@muni.cz::d4ffed75-b48f-4ef9-ab05-c1be5af0ab9e" providerId="AD" clId="Web-{247696EC-F1C0-466B-BBBE-38ED14F0B12C}" dt="2021-04-01T14:17:04.334" v="163"/>
          <ac:spMkLst>
            <pc:docMk/>
            <pc:sldMk cId="2253539461" sldId="259"/>
            <ac:spMk id="4" creationId="{C5CEE111-8946-48EB-90D4-55DA5C7DE7A6}"/>
          </ac:spMkLst>
        </pc:spChg>
        <pc:spChg chg="del">
          <ac:chgData name="Helena Zelníčková" userId="S::116094@muni.cz::d4ffed75-b48f-4ef9-ab05-c1be5af0ab9e" providerId="AD" clId="Web-{247696EC-F1C0-466B-BBBE-38ED14F0B12C}" dt="2021-04-01T14:17:11.257" v="164"/>
          <ac:spMkLst>
            <pc:docMk/>
            <pc:sldMk cId="2253539461" sldId="259"/>
            <ac:spMk id="5" creationId="{5B0C4C8B-12B5-48FC-B9FD-D469790EFAA5}"/>
          </ac:spMkLst>
        </pc:spChg>
        <pc:spChg chg="add">
          <ac:chgData name="Helena Zelníčková" userId="S::116094@muni.cz::d4ffed75-b48f-4ef9-ab05-c1be5af0ab9e" providerId="AD" clId="Web-{247696EC-F1C0-466B-BBBE-38ED14F0B12C}" dt="2021-04-01T14:27:34.520" v="491"/>
          <ac:spMkLst>
            <pc:docMk/>
            <pc:sldMk cId="2253539461" sldId="259"/>
            <ac:spMk id="12" creationId="{8FBA68A5-A7C7-4D91-AB95-6E0B6FFD8743}"/>
          </ac:spMkLst>
        </pc:spChg>
        <pc:spChg chg="add">
          <ac:chgData name="Helena Zelníčková" userId="S::116094@muni.cz::d4ffed75-b48f-4ef9-ab05-c1be5af0ab9e" providerId="AD" clId="Web-{247696EC-F1C0-466B-BBBE-38ED14F0B12C}" dt="2021-04-01T14:27:34.520" v="491"/>
          <ac:spMkLst>
            <pc:docMk/>
            <pc:sldMk cId="2253539461" sldId="259"/>
            <ac:spMk id="14" creationId="{DA4051E3-92B2-42FC-BB3D-372E4A614439}"/>
          </ac:spMkLst>
        </pc:spChg>
        <pc:spChg chg="add">
          <ac:chgData name="Helena Zelníčková" userId="S::116094@muni.cz::d4ffed75-b48f-4ef9-ab05-c1be5af0ab9e" providerId="AD" clId="Web-{247696EC-F1C0-466B-BBBE-38ED14F0B12C}" dt="2021-04-01T14:27:34.520" v="491"/>
          <ac:spMkLst>
            <pc:docMk/>
            <pc:sldMk cId="2253539461" sldId="259"/>
            <ac:spMk id="24" creationId="{870F1165-C2FC-4313-ADED-D8514C00E1EE}"/>
          </ac:spMkLst>
        </pc:spChg>
        <pc:spChg chg="add">
          <ac:chgData name="Helena Zelníčková" userId="S::116094@muni.cz::d4ffed75-b48f-4ef9-ab05-c1be5af0ab9e" providerId="AD" clId="Web-{247696EC-F1C0-466B-BBBE-38ED14F0B12C}" dt="2021-04-01T14:27:34.520" v="491"/>
          <ac:spMkLst>
            <pc:docMk/>
            <pc:sldMk cId="2253539461" sldId="259"/>
            <ac:spMk id="26" creationId="{3FD564DD-780E-4279-99FF-A16618E11908}"/>
          </ac:spMkLst>
        </pc:spChg>
        <pc:spChg chg="add">
          <ac:chgData name="Helena Zelníčková" userId="S::116094@muni.cz::d4ffed75-b48f-4ef9-ab05-c1be5af0ab9e" providerId="AD" clId="Web-{247696EC-F1C0-466B-BBBE-38ED14F0B12C}" dt="2021-04-01T14:27:34.520" v="491"/>
          <ac:spMkLst>
            <pc:docMk/>
            <pc:sldMk cId="2253539461" sldId="259"/>
            <ac:spMk id="30" creationId="{F5BB14C7-B6E4-427D-AEAC-7A18D089F922}"/>
          </ac:spMkLst>
        </pc:spChg>
        <pc:graphicFrameChg chg="add mod modGraphic">
          <ac:chgData name="Helena Zelníčková" userId="S::116094@muni.cz::d4ffed75-b48f-4ef9-ab05-c1be5af0ab9e" providerId="AD" clId="Web-{247696EC-F1C0-466B-BBBE-38ED14F0B12C}" dt="2021-04-01T14:42:43.882" v="643" actId="14100"/>
          <ac:graphicFrameMkLst>
            <pc:docMk/>
            <pc:sldMk cId="2253539461" sldId="259"/>
            <ac:graphicFrameMk id="7" creationId="{F728CCE0-E2B3-4846-9D70-99E21A05B39B}"/>
          </ac:graphicFrameMkLst>
        </pc:graphicFrameChg>
        <pc:picChg chg="add mod">
          <ac:chgData name="Helena Zelníčková" userId="S::116094@muni.cz::d4ffed75-b48f-4ef9-ab05-c1be5af0ab9e" providerId="AD" clId="Web-{247696EC-F1C0-466B-BBBE-38ED14F0B12C}" dt="2021-04-01T14:27:34.520" v="491"/>
          <ac:picMkLst>
            <pc:docMk/>
            <pc:sldMk cId="2253539461" sldId="259"/>
            <ac:picMk id="6" creationId="{8A3D580F-016E-448F-9365-CD21D86B87FC}"/>
          </ac:picMkLst>
        </pc:picChg>
        <pc:cxnChg chg="add">
          <ac:chgData name="Helena Zelníčková" userId="S::116094@muni.cz::d4ffed75-b48f-4ef9-ab05-c1be5af0ab9e" providerId="AD" clId="Web-{247696EC-F1C0-466B-BBBE-38ED14F0B12C}" dt="2021-04-01T14:27:34.520" v="491"/>
          <ac:cxnSpMkLst>
            <pc:docMk/>
            <pc:sldMk cId="2253539461" sldId="259"/>
            <ac:cxnSpMk id="16" creationId="{3C425084-C97A-4C25-AE47-DDECF2DD3ABC}"/>
          </ac:cxnSpMkLst>
        </pc:cxnChg>
        <pc:cxnChg chg="add">
          <ac:chgData name="Helena Zelníčková" userId="S::116094@muni.cz::d4ffed75-b48f-4ef9-ab05-c1be5af0ab9e" providerId="AD" clId="Web-{247696EC-F1C0-466B-BBBE-38ED14F0B12C}" dt="2021-04-01T14:27:34.520" v="491"/>
          <ac:cxnSpMkLst>
            <pc:docMk/>
            <pc:sldMk cId="2253539461" sldId="259"/>
            <ac:cxnSpMk id="18" creationId="{96A478A1-0B34-4F2B-88FA-CF47551E5DF9}"/>
          </ac:cxnSpMkLst>
        </pc:cxnChg>
        <pc:cxnChg chg="add">
          <ac:chgData name="Helena Zelníčková" userId="S::116094@muni.cz::d4ffed75-b48f-4ef9-ab05-c1be5af0ab9e" providerId="AD" clId="Web-{247696EC-F1C0-466B-BBBE-38ED14F0B12C}" dt="2021-04-01T14:27:34.520" v="491"/>
          <ac:cxnSpMkLst>
            <pc:docMk/>
            <pc:sldMk cId="2253539461" sldId="259"/>
            <ac:cxnSpMk id="20" creationId="{C7F5CC56-CBE8-4152-AD5E-982DD286AA28}"/>
          </ac:cxnSpMkLst>
        </pc:cxnChg>
        <pc:cxnChg chg="add">
          <ac:chgData name="Helena Zelníčková" userId="S::116094@muni.cz::d4ffed75-b48f-4ef9-ab05-c1be5af0ab9e" providerId="AD" clId="Web-{247696EC-F1C0-466B-BBBE-38ED14F0B12C}" dt="2021-04-01T14:27:34.520" v="491"/>
          <ac:cxnSpMkLst>
            <pc:docMk/>
            <pc:sldMk cId="2253539461" sldId="259"/>
            <ac:cxnSpMk id="22" creationId="{51EB6F9A-DD4D-4B51-AACA-CA7E698D524B}"/>
          </ac:cxnSpMkLst>
        </pc:cxnChg>
        <pc:cxnChg chg="add">
          <ac:chgData name="Helena Zelníčková" userId="S::116094@muni.cz::d4ffed75-b48f-4ef9-ab05-c1be5af0ab9e" providerId="AD" clId="Web-{247696EC-F1C0-466B-BBBE-38ED14F0B12C}" dt="2021-04-01T14:27:34.520" v="491"/>
          <ac:cxnSpMkLst>
            <pc:docMk/>
            <pc:sldMk cId="2253539461" sldId="259"/>
            <ac:cxnSpMk id="28" creationId="{ABAD74CF-CB22-463B-9031-D3BE16111B9B}"/>
          </ac:cxnSpMkLst>
        </pc:cxnChg>
        <pc:cxnChg chg="add">
          <ac:chgData name="Helena Zelníčková" userId="S::116094@muni.cz::d4ffed75-b48f-4ef9-ab05-c1be5af0ab9e" providerId="AD" clId="Web-{247696EC-F1C0-466B-BBBE-38ED14F0B12C}" dt="2021-04-01T14:27:34.520" v="491"/>
          <ac:cxnSpMkLst>
            <pc:docMk/>
            <pc:sldMk cId="2253539461" sldId="259"/>
            <ac:cxnSpMk id="32" creationId="{E95C7366-6A36-4307-81CE-FBD79DFF0980}"/>
          </ac:cxnSpMkLst>
        </pc:cxnChg>
        <pc:cxnChg chg="add">
          <ac:chgData name="Helena Zelníčková" userId="S::116094@muni.cz::d4ffed75-b48f-4ef9-ab05-c1be5af0ab9e" providerId="AD" clId="Web-{247696EC-F1C0-466B-BBBE-38ED14F0B12C}" dt="2021-04-01T14:27:34.520" v="491"/>
          <ac:cxnSpMkLst>
            <pc:docMk/>
            <pc:sldMk cId="2253539461" sldId="259"/>
            <ac:cxnSpMk id="34" creationId="{82B589D1-AB2D-469C-960E-40C719BA8281}"/>
          </ac:cxnSpMkLst>
        </pc:cxnChg>
      </pc:sldChg>
      <pc:sldChg chg="addSp delSp modSp new del mod setBg modClrScheme delDesignElem chgLayout">
        <pc:chgData name="Helena Zelníčková" userId="S::116094@muni.cz::d4ffed75-b48f-4ef9-ab05-c1be5af0ab9e" providerId="AD" clId="Web-{247696EC-F1C0-466B-BBBE-38ED14F0B12C}" dt="2021-04-01T14:44:23.337" v="651"/>
        <pc:sldMkLst>
          <pc:docMk/>
          <pc:sldMk cId="2489134246" sldId="260"/>
        </pc:sldMkLst>
        <pc:spChg chg="del mod">
          <ac:chgData name="Helena Zelníčková" userId="S::116094@muni.cz::d4ffed75-b48f-4ef9-ab05-c1be5af0ab9e" providerId="AD" clId="Web-{247696EC-F1C0-466B-BBBE-38ED14F0B12C}" dt="2021-04-01T14:35:19.701" v="585"/>
          <ac:spMkLst>
            <pc:docMk/>
            <pc:sldMk cId="2489134246" sldId="260"/>
            <ac:spMk id="2" creationId="{3B00E4B5-7D40-43AF-9BDF-B72709662B92}"/>
          </ac:spMkLst>
        </pc:spChg>
        <pc:spChg chg="mod ord">
          <ac:chgData name="Helena Zelníčková" userId="S::116094@muni.cz::d4ffed75-b48f-4ef9-ab05-c1be5af0ab9e" providerId="AD" clId="Web-{247696EC-F1C0-466B-BBBE-38ED14F0B12C}" dt="2021-04-01T14:38:12.595" v="603"/>
          <ac:spMkLst>
            <pc:docMk/>
            <pc:sldMk cId="2489134246" sldId="260"/>
            <ac:spMk id="3" creationId="{CE28E0B1-A8E8-471A-BDD6-09FE1CCE5166}"/>
          </ac:spMkLst>
        </pc:spChg>
        <pc:spChg chg="del mod">
          <ac:chgData name="Helena Zelníčková" userId="S::116094@muni.cz::d4ffed75-b48f-4ef9-ab05-c1be5af0ab9e" providerId="AD" clId="Web-{247696EC-F1C0-466B-BBBE-38ED14F0B12C}" dt="2021-04-01T14:34:37.044" v="576"/>
          <ac:spMkLst>
            <pc:docMk/>
            <pc:sldMk cId="2489134246" sldId="260"/>
            <ac:spMk id="4" creationId="{63CD68A4-FA06-4BB0-AC9E-BD12CC6538C1}"/>
          </ac:spMkLst>
        </pc:spChg>
        <pc:spChg chg="del mod">
          <ac:chgData name="Helena Zelníčková" userId="S::116094@muni.cz::d4ffed75-b48f-4ef9-ab05-c1be5af0ab9e" providerId="AD" clId="Web-{247696EC-F1C0-466B-BBBE-38ED14F0B12C}" dt="2021-04-01T14:34:40.419" v="577"/>
          <ac:spMkLst>
            <pc:docMk/>
            <pc:sldMk cId="2489134246" sldId="260"/>
            <ac:spMk id="5" creationId="{A13C770F-5926-475D-A0C2-8B988FD17446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36:36.859" v="589"/>
          <ac:spMkLst>
            <pc:docMk/>
            <pc:sldMk cId="2489134246" sldId="260"/>
            <ac:spMk id="70" creationId="{8FBA68A5-A7C7-4D91-AB95-6E0B6FFD8743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36:36.859" v="589"/>
          <ac:spMkLst>
            <pc:docMk/>
            <pc:sldMk cId="2489134246" sldId="260"/>
            <ac:spMk id="72" creationId="{DA4051E3-92B2-42FC-BB3D-372E4A614439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36:36.859" v="589"/>
          <ac:spMkLst>
            <pc:docMk/>
            <pc:sldMk cId="2489134246" sldId="260"/>
            <ac:spMk id="80" creationId="{870F1165-C2FC-4313-ADED-D8514C00E1EE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36:36.859" v="589"/>
          <ac:spMkLst>
            <pc:docMk/>
            <pc:sldMk cId="2489134246" sldId="260"/>
            <ac:spMk id="82" creationId="{3FD564DD-780E-4279-99FF-A16618E11908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36:36.859" v="589"/>
          <ac:spMkLst>
            <pc:docMk/>
            <pc:sldMk cId="2489134246" sldId="260"/>
            <ac:spMk id="86" creationId="{F5BB14C7-B6E4-427D-AEAC-7A18D089F922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38:12.595" v="603"/>
          <ac:spMkLst>
            <pc:docMk/>
            <pc:sldMk cId="2489134246" sldId="260"/>
            <ac:spMk id="134" creationId="{8FBA68A5-A7C7-4D91-AB95-6E0B6FFD8743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38:12.595" v="603"/>
          <ac:spMkLst>
            <pc:docMk/>
            <pc:sldMk cId="2489134246" sldId="260"/>
            <ac:spMk id="136" creationId="{DA4051E3-92B2-42FC-BB3D-372E4A614439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38:12.595" v="603"/>
          <ac:spMkLst>
            <pc:docMk/>
            <pc:sldMk cId="2489134246" sldId="260"/>
            <ac:spMk id="146" creationId="{870F1165-C2FC-4313-ADED-D8514C00E1EE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38:12.595" v="603"/>
          <ac:spMkLst>
            <pc:docMk/>
            <pc:sldMk cId="2489134246" sldId="260"/>
            <ac:spMk id="148" creationId="{3FD564DD-780E-4279-99FF-A16618E11908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38:12.595" v="603"/>
          <ac:spMkLst>
            <pc:docMk/>
            <pc:sldMk cId="2489134246" sldId="260"/>
            <ac:spMk id="152" creationId="{F5BB14C7-B6E4-427D-AEAC-7A18D089F922}"/>
          </ac:spMkLst>
        </pc:spChg>
        <pc:spChg chg="add del mod ord">
          <ac:chgData name="Helena Zelníčková" userId="S::116094@muni.cz::d4ffed75-b48f-4ef9-ab05-c1be5af0ab9e" providerId="AD" clId="Web-{247696EC-F1C0-466B-BBBE-38ED14F0B12C}" dt="2021-04-01T14:38:20.033" v="605"/>
          <ac:spMkLst>
            <pc:docMk/>
            <pc:sldMk cId="2489134246" sldId="260"/>
            <ac:spMk id="874" creationId="{268660CF-4C2F-4825-A082-4B3F9B2F70B6}"/>
          </ac:spMkLst>
        </pc:spChg>
        <pc:spChg chg="add del mod ord">
          <ac:chgData name="Helena Zelníčková" userId="S::116094@muni.cz::d4ffed75-b48f-4ef9-ab05-c1be5af0ab9e" providerId="AD" clId="Web-{247696EC-F1C0-466B-BBBE-38ED14F0B12C}" dt="2021-04-01T14:38:33.439" v="609"/>
          <ac:spMkLst>
            <pc:docMk/>
            <pc:sldMk cId="2489134246" sldId="260"/>
            <ac:spMk id="875" creationId="{2EABEC34-657A-427C-AB7D-0161E2DB4999}"/>
          </ac:spMkLst>
        </pc:spChg>
        <pc:graphicFrameChg chg="add del mod modGraphic">
          <ac:chgData name="Helena Zelníčková" userId="S::116094@muni.cz::d4ffed75-b48f-4ef9-ab05-c1be5af0ab9e" providerId="AD" clId="Web-{247696EC-F1C0-466B-BBBE-38ED14F0B12C}" dt="2021-04-01T14:40:24.754" v="625"/>
          <ac:graphicFrameMkLst>
            <pc:docMk/>
            <pc:sldMk cId="2489134246" sldId="260"/>
            <ac:graphicFrameMk id="6" creationId="{FF0A704A-C1BF-4857-96BD-8DB49DB6B53C}"/>
          </ac:graphicFrameMkLst>
        </pc:graphicFrameChg>
        <pc:picChg chg="add del mod ord">
          <ac:chgData name="Helena Zelníčková" userId="S::116094@muni.cz::d4ffed75-b48f-4ef9-ab05-c1be5af0ab9e" providerId="AD" clId="Web-{247696EC-F1C0-466B-BBBE-38ED14F0B12C}" dt="2021-04-01T14:40:14.332" v="623"/>
          <ac:picMkLst>
            <pc:docMk/>
            <pc:sldMk cId="2489134246" sldId="260"/>
            <ac:picMk id="705" creationId="{90F54337-546B-4D07-B913-30BD081E3DD5}"/>
          </ac:picMkLst>
        </pc:picChg>
        <pc:cxnChg chg="add del">
          <ac:chgData name="Helena Zelníčková" userId="S::116094@muni.cz::d4ffed75-b48f-4ef9-ab05-c1be5af0ab9e" providerId="AD" clId="Web-{247696EC-F1C0-466B-BBBE-38ED14F0B12C}" dt="2021-04-01T14:36:36.859" v="589"/>
          <ac:cxnSpMkLst>
            <pc:docMk/>
            <pc:sldMk cId="2489134246" sldId="260"/>
            <ac:cxnSpMk id="74" creationId="{3C425084-C97A-4C25-AE47-DDECF2DD3ABC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36:36.859" v="589"/>
          <ac:cxnSpMkLst>
            <pc:docMk/>
            <pc:sldMk cId="2489134246" sldId="260"/>
            <ac:cxnSpMk id="76" creationId="{96A478A1-0B34-4F2B-88FA-CF47551E5DF9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36:36.859" v="589"/>
          <ac:cxnSpMkLst>
            <pc:docMk/>
            <pc:sldMk cId="2489134246" sldId="260"/>
            <ac:cxnSpMk id="78" creationId="{C7F5CC56-CBE8-4152-AD5E-982DD286AA28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36:36.859" v="589"/>
          <ac:cxnSpMkLst>
            <pc:docMk/>
            <pc:sldMk cId="2489134246" sldId="260"/>
            <ac:cxnSpMk id="84" creationId="{ABAD74CF-CB22-463B-9031-D3BE16111B9B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36:36.859" v="589"/>
          <ac:cxnSpMkLst>
            <pc:docMk/>
            <pc:sldMk cId="2489134246" sldId="260"/>
            <ac:cxnSpMk id="88" creationId="{E95C7366-6A36-4307-81CE-FBD79DFF0980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36:36.859" v="589"/>
          <ac:cxnSpMkLst>
            <pc:docMk/>
            <pc:sldMk cId="2489134246" sldId="260"/>
            <ac:cxnSpMk id="90" creationId="{82B589D1-AB2D-469C-960E-40C719BA8281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38:12.595" v="603"/>
          <ac:cxnSpMkLst>
            <pc:docMk/>
            <pc:sldMk cId="2489134246" sldId="260"/>
            <ac:cxnSpMk id="138" creationId="{3C425084-C97A-4C25-AE47-DDECF2DD3ABC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38:12.595" v="603"/>
          <ac:cxnSpMkLst>
            <pc:docMk/>
            <pc:sldMk cId="2489134246" sldId="260"/>
            <ac:cxnSpMk id="140" creationId="{96A478A1-0B34-4F2B-88FA-CF47551E5DF9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38:12.595" v="603"/>
          <ac:cxnSpMkLst>
            <pc:docMk/>
            <pc:sldMk cId="2489134246" sldId="260"/>
            <ac:cxnSpMk id="142" creationId="{C7F5CC56-CBE8-4152-AD5E-982DD286AA28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38:12.595" v="603"/>
          <ac:cxnSpMkLst>
            <pc:docMk/>
            <pc:sldMk cId="2489134246" sldId="260"/>
            <ac:cxnSpMk id="144" creationId="{51EB6F9A-DD4D-4B51-AACA-CA7E698D524B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38:12.595" v="603"/>
          <ac:cxnSpMkLst>
            <pc:docMk/>
            <pc:sldMk cId="2489134246" sldId="260"/>
            <ac:cxnSpMk id="150" creationId="{ABAD74CF-CB22-463B-9031-D3BE16111B9B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38:12.595" v="603"/>
          <ac:cxnSpMkLst>
            <pc:docMk/>
            <pc:sldMk cId="2489134246" sldId="260"/>
            <ac:cxnSpMk id="154" creationId="{82B589D1-AB2D-469C-960E-40C719BA8281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38:12.595" v="603"/>
          <ac:cxnSpMkLst>
            <pc:docMk/>
            <pc:sldMk cId="2489134246" sldId="260"/>
            <ac:cxnSpMk id="156" creationId="{055BC9DE-F4C7-4F1F-833F-C0E20531FBC7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38:12.595" v="603"/>
          <ac:cxnSpMkLst>
            <pc:docMk/>
            <pc:sldMk cId="2489134246" sldId="260"/>
            <ac:cxnSpMk id="158" creationId="{E95C7366-6A36-4307-81CE-FBD79DFF0980}"/>
          </ac:cxnSpMkLst>
        </pc:cxnChg>
      </pc:sldChg>
      <pc:sldChg chg="addSp delSp modSp new mod setBg modClrScheme delDesignElem chgLayout">
        <pc:chgData name="Helena Zelníčková" userId="S::116094@muni.cz::d4ffed75-b48f-4ef9-ab05-c1be5af0ab9e" providerId="AD" clId="Web-{247696EC-F1C0-466B-BBBE-38ED14F0B12C}" dt="2021-04-01T14:44:28.571" v="652"/>
        <pc:sldMkLst>
          <pc:docMk/>
          <pc:sldMk cId="2827727506" sldId="261"/>
        </pc:sldMkLst>
        <pc:spChg chg="del mod">
          <ac:chgData name="Helena Zelníčková" userId="S::116094@muni.cz::d4ffed75-b48f-4ef9-ab05-c1be5af0ab9e" providerId="AD" clId="Web-{247696EC-F1C0-466B-BBBE-38ED14F0B12C}" dt="2021-04-01T14:40:49.067" v="630"/>
          <ac:spMkLst>
            <pc:docMk/>
            <pc:sldMk cId="2827727506" sldId="261"/>
            <ac:spMk id="2" creationId="{0753B497-7762-4118-9A00-9B1A62BA49DE}"/>
          </ac:spMkLst>
        </pc:spChg>
        <pc:spChg chg="del mod">
          <ac:chgData name="Helena Zelníčková" userId="S::116094@muni.cz::d4ffed75-b48f-4ef9-ab05-c1be5af0ab9e" providerId="AD" clId="Web-{247696EC-F1C0-466B-BBBE-38ED14F0B12C}" dt="2021-04-01T14:40:17.222" v="624"/>
          <ac:spMkLst>
            <pc:docMk/>
            <pc:sldMk cId="2827727506" sldId="261"/>
            <ac:spMk id="3" creationId="{9803AFD0-E487-4CCC-99A6-EBAD60BE606F}"/>
          </ac:spMkLst>
        </pc:spChg>
        <pc:spChg chg="mod ord">
          <ac:chgData name="Helena Zelníčková" userId="S::116094@muni.cz::d4ffed75-b48f-4ef9-ab05-c1be5af0ab9e" providerId="AD" clId="Web-{247696EC-F1C0-466B-BBBE-38ED14F0B12C}" dt="2021-04-01T14:44:28.571" v="652"/>
          <ac:spMkLst>
            <pc:docMk/>
            <pc:sldMk cId="2827727506" sldId="261"/>
            <ac:spMk id="4" creationId="{0388A320-BFDA-4643-AC37-FEF377BC9E9F}"/>
          </ac:spMkLst>
        </pc:spChg>
        <pc:spChg chg="del mod">
          <ac:chgData name="Helena Zelníčková" userId="S::116094@muni.cz::d4ffed75-b48f-4ef9-ab05-c1be5af0ab9e" providerId="AD" clId="Web-{247696EC-F1C0-466B-BBBE-38ED14F0B12C}" dt="2021-04-01T14:41:12.520" v="636"/>
          <ac:spMkLst>
            <pc:docMk/>
            <pc:sldMk cId="2827727506" sldId="261"/>
            <ac:spMk id="5" creationId="{81A74F24-D7EE-4836-B2B9-6E4991109392}"/>
          </ac:spMkLst>
        </pc:spChg>
        <pc:spChg chg="del mod">
          <ac:chgData name="Helena Zelníčková" userId="S::116094@muni.cz::d4ffed75-b48f-4ef9-ab05-c1be5af0ab9e" providerId="AD" clId="Web-{247696EC-F1C0-466B-BBBE-38ED14F0B12C}" dt="2021-04-01T14:41:16.224" v="637"/>
          <ac:spMkLst>
            <pc:docMk/>
            <pc:sldMk cId="2827727506" sldId="261"/>
            <ac:spMk id="6" creationId="{7F5CCEDC-1D79-4F18-83BE-06F2420D49F2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41:47.068" v="639"/>
          <ac:spMkLst>
            <pc:docMk/>
            <pc:sldMk cId="2827727506" sldId="261"/>
            <ac:spMk id="11" creationId="{870F1165-C2FC-4313-ADED-D8514C00E1EE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41:47.068" v="639"/>
          <ac:spMkLst>
            <pc:docMk/>
            <pc:sldMk cId="2827727506" sldId="261"/>
            <ac:spMk id="13" creationId="{3FD564DD-780E-4279-99FF-A16618E11908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41:47.068" v="639"/>
          <ac:spMkLst>
            <pc:docMk/>
            <pc:sldMk cId="2827727506" sldId="261"/>
            <ac:spMk id="15" creationId="{F5BB14C7-B6E4-427D-AEAC-7A18D089F922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42:07.068" v="640"/>
          <ac:spMkLst>
            <pc:docMk/>
            <pc:sldMk cId="2827727506" sldId="261"/>
            <ac:spMk id="28" creationId="{870F1165-C2FC-4313-ADED-D8514C00E1EE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42:07.068" v="640"/>
          <ac:spMkLst>
            <pc:docMk/>
            <pc:sldMk cId="2827727506" sldId="261"/>
            <ac:spMk id="30" creationId="{3FD564DD-780E-4279-99FF-A16618E11908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42:07.068" v="640"/>
          <ac:spMkLst>
            <pc:docMk/>
            <pc:sldMk cId="2827727506" sldId="261"/>
            <ac:spMk id="34" creationId="{F5BB14C7-B6E4-427D-AEAC-7A18D089F922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43:04.163" v="644"/>
          <ac:spMkLst>
            <pc:docMk/>
            <pc:sldMk cId="2827727506" sldId="261"/>
            <ac:spMk id="43" creationId="{870F1165-C2FC-4313-ADED-D8514C00E1EE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43:04.163" v="644"/>
          <ac:spMkLst>
            <pc:docMk/>
            <pc:sldMk cId="2827727506" sldId="261"/>
            <ac:spMk id="45" creationId="{3FD564DD-780E-4279-99FF-A16618E11908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43:04.163" v="644"/>
          <ac:spMkLst>
            <pc:docMk/>
            <pc:sldMk cId="2827727506" sldId="261"/>
            <ac:spMk id="49" creationId="{F5BB14C7-B6E4-427D-AEAC-7A18D089F922}"/>
          </ac:spMkLst>
        </pc:spChg>
        <pc:spChg chg="add del mod">
          <ac:chgData name="Helena Zelníčková" userId="S::116094@muni.cz::d4ffed75-b48f-4ef9-ab05-c1be5af0ab9e" providerId="AD" clId="Web-{247696EC-F1C0-466B-BBBE-38ED14F0B12C}" dt="2021-04-01T14:42:42.772" v="642"/>
          <ac:spMkLst>
            <pc:docMk/>
            <pc:sldMk cId="2827727506" sldId="261"/>
            <ac:spMk id="89" creationId="{EC7405E3-5B6D-474E-A2B5-C28F050D24F2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44:28.571" v="652"/>
          <ac:spMkLst>
            <pc:docMk/>
            <pc:sldMk cId="2827727506" sldId="261"/>
            <ac:spMk id="100" creationId="{E0F51E7E-0980-4671-8E08-F7E71D0DC6FB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44:28.571" v="652"/>
          <ac:spMkLst>
            <pc:docMk/>
            <pc:sldMk cId="2827727506" sldId="261"/>
            <ac:spMk id="101" creationId="{495181ED-559D-4048-A0F3-C655473A2D83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44:28.571" v="652"/>
          <ac:spMkLst>
            <pc:docMk/>
            <pc:sldMk cId="2827727506" sldId="261"/>
            <ac:spMk id="102" creationId="{2F40FB03-2487-4771-BE4C-7C9683E1264A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43:39.492" v="648"/>
          <ac:spMkLst>
            <pc:docMk/>
            <pc:sldMk cId="2827727506" sldId="261"/>
            <ac:spMk id="103" creationId="{870F1165-C2FC-4313-ADED-D8514C00E1EE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43:39.492" v="648"/>
          <ac:spMkLst>
            <pc:docMk/>
            <pc:sldMk cId="2827727506" sldId="261"/>
            <ac:spMk id="105" creationId="{3FD564DD-780E-4279-99FF-A16618E11908}"/>
          </ac:spMkLst>
        </pc:spChg>
        <pc:spChg chg="add">
          <ac:chgData name="Helena Zelníčková" userId="S::116094@muni.cz::d4ffed75-b48f-4ef9-ab05-c1be5af0ab9e" providerId="AD" clId="Web-{247696EC-F1C0-466B-BBBE-38ED14F0B12C}" dt="2021-04-01T14:44:28.571" v="652"/>
          <ac:spMkLst>
            <pc:docMk/>
            <pc:sldMk cId="2827727506" sldId="261"/>
            <ac:spMk id="108" creationId="{D6596AA9-B120-4DE3-9A80-7DB4BD12221A}"/>
          </ac:spMkLst>
        </pc:spChg>
        <pc:spChg chg="add del">
          <ac:chgData name="Helena Zelníčková" userId="S::116094@muni.cz::d4ffed75-b48f-4ef9-ab05-c1be5af0ab9e" providerId="AD" clId="Web-{247696EC-F1C0-466B-BBBE-38ED14F0B12C}" dt="2021-04-01T14:43:39.492" v="648"/>
          <ac:spMkLst>
            <pc:docMk/>
            <pc:sldMk cId="2827727506" sldId="261"/>
            <ac:spMk id="109" creationId="{F5BB14C7-B6E4-427D-AEAC-7A18D089F922}"/>
          </ac:spMkLst>
        </pc:spChg>
        <pc:spChg chg="add">
          <ac:chgData name="Helena Zelníčková" userId="S::116094@muni.cz::d4ffed75-b48f-4ef9-ab05-c1be5af0ab9e" providerId="AD" clId="Web-{247696EC-F1C0-466B-BBBE-38ED14F0B12C}" dt="2021-04-01T14:44:28.571" v="652"/>
          <ac:spMkLst>
            <pc:docMk/>
            <pc:sldMk cId="2827727506" sldId="261"/>
            <ac:spMk id="110" creationId="{B4019DF9-DCE3-48DF-94CD-E4FBBF34B35C}"/>
          </ac:spMkLst>
        </pc:spChg>
        <pc:graphicFrameChg chg="add del">
          <ac:chgData name="Helena Zelníčková" userId="S::116094@muni.cz::d4ffed75-b48f-4ef9-ab05-c1be5af0ab9e" providerId="AD" clId="Web-{247696EC-F1C0-466B-BBBE-38ED14F0B12C}" dt="2021-04-01T14:40:34.004" v="627"/>
          <ac:graphicFrameMkLst>
            <pc:docMk/>
            <pc:sldMk cId="2827727506" sldId="261"/>
            <ac:graphicFrameMk id="14" creationId="{713FDCBD-3F50-42C4-A257-64BC5997C0C0}"/>
          </ac:graphicFrameMkLst>
        </pc:graphicFrameChg>
        <pc:graphicFrameChg chg="add mod modGraphic">
          <ac:chgData name="Helena Zelníčková" userId="S::116094@muni.cz::d4ffed75-b48f-4ef9-ab05-c1be5af0ab9e" providerId="AD" clId="Web-{247696EC-F1C0-466B-BBBE-38ED14F0B12C}" dt="2021-04-01T14:44:06.852" v="650"/>
          <ac:graphicFrameMkLst>
            <pc:docMk/>
            <pc:sldMk cId="2827727506" sldId="261"/>
            <ac:graphicFrameMk id="23" creationId="{713FDCBD-3F50-42C4-A257-64BC5997C0C0}"/>
          </ac:graphicFrameMkLst>
        </pc:graphicFrameChg>
        <pc:picChg chg="add del mod ord">
          <ac:chgData name="Helena Zelníčková" userId="S::116094@muni.cz::d4ffed75-b48f-4ef9-ab05-c1be5af0ab9e" providerId="AD" clId="Web-{247696EC-F1C0-466B-BBBE-38ED14F0B12C}" dt="2021-04-01T14:42:16.834" v="641"/>
          <ac:picMkLst>
            <pc:docMk/>
            <pc:sldMk cId="2827727506" sldId="261"/>
            <ac:picMk id="7" creationId="{9D1FBDA9-5204-4A82-B30A-ED589972CFE3}"/>
          </ac:picMkLst>
        </pc:picChg>
        <pc:picChg chg="add mod ord">
          <ac:chgData name="Helena Zelníčková" userId="S::116094@muni.cz::d4ffed75-b48f-4ef9-ab05-c1be5af0ab9e" providerId="AD" clId="Web-{247696EC-F1C0-466B-BBBE-38ED14F0B12C}" dt="2021-04-01T14:44:28.571" v="652"/>
          <ac:picMkLst>
            <pc:docMk/>
            <pc:sldMk cId="2827727506" sldId="261"/>
            <ac:picMk id="98" creationId="{321FF698-0C26-48AB-AE3E-B5700A25F906}"/>
          </ac:picMkLst>
        </pc:picChg>
        <pc:cxnChg chg="add del">
          <ac:chgData name="Helena Zelníčková" userId="S::116094@muni.cz::d4ffed75-b48f-4ef9-ab05-c1be5af0ab9e" providerId="AD" clId="Web-{247696EC-F1C0-466B-BBBE-38ED14F0B12C}" dt="2021-04-01T14:41:47.068" v="639"/>
          <ac:cxnSpMkLst>
            <pc:docMk/>
            <pc:sldMk cId="2827727506" sldId="261"/>
            <ac:cxnSpMk id="17" creationId="{ABAD74CF-CB22-463B-9031-D3BE16111B9B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41:47.068" v="639"/>
          <ac:cxnSpMkLst>
            <pc:docMk/>
            <pc:sldMk cId="2827727506" sldId="261"/>
            <ac:cxnSpMk id="19" creationId="{82B589D1-AB2D-469C-960E-40C719BA8281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41:47.068" v="639"/>
          <ac:cxnSpMkLst>
            <pc:docMk/>
            <pc:sldMk cId="2827727506" sldId="261"/>
            <ac:cxnSpMk id="21" creationId="{055BC9DE-F4C7-4F1F-833F-C0E20531FBC7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42:07.068" v="640"/>
          <ac:cxnSpMkLst>
            <pc:docMk/>
            <pc:sldMk cId="2827727506" sldId="261"/>
            <ac:cxnSpMk id="32" creationId="{ABAD74CF-CB22-463B-9031-D3BE16111B9B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42:07.068" v="640"/>
          <ac:cxnSpMkLst>
            <pc:docMk/>
            <pc:sldMk cId="2827727506" sldId="261"/>
            <ac:cxnSpMk id="36" creationId="{E95C7366-6A36-4307-81CE-FBD79DFF0980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42:07.068" v="640"/>
          <ac:cxnSpMkLst>
            <pc:docMk/>
            <pc:sldMk cId="2827727506" sldId="261"/>
            <ac:cxnSpMk id="38" creationId="{82B589D1-AB2D-469C-960E-40C719BA8281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43:04.163" v="644"/>
          <ac:cxnSpMkLst>
            <pc:docMk/>
            <pc:sldMk cId="2827727506" sldId="261"/>
            <ac:cxnSpMk id="47" creationId="{ABAD74CF-CB22-463B-9031-D3BE16111B9B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43:04.163" v="644"/>
          <ac:cxnSpMkLst>
            <pc:docMk/>
            <pc:sldMk cId="2827727506" sldId="261"/>
            <ac:cxnSpMk id="51" creationId="{82B589D1-AB2D-469C-960E-40C719BA8281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43:04.163" v="644"/>
          <ac:cxnSpMkLst>
            <pc:docMk/>
            <pc:sldMk cId="2827727506" sldId="261"/>
            <ac:cxnSpMk id="53" creationId="{055BC9DE-F4C7-4F1F-833F-C0E20531FBC7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43:04.163" v="644"/>
          <ac:cxnSpMkLst>
            <pc:docMk/>
            <pc:sldMk cId="2827727506" sldId="261"/>
            <ac:cxnSpMk id="55" creationId="{E95C7366-6A36-4307-81CE-FBD79DFF0980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44:28.571" v="652"/>
          <ac:cxnSpMkLst>
            <pc:docMk/>
            <pc:sldMk cId="2827727506" sldId="261"/>
            <ac:cxnSpMk id="104" creationId="{9C40B179-3D9E-461C-ACC0-931EEC310EFE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44:28.571" v="652"/>
          <ac:cxnSpMkLst>
            <pc:docMk/>
            <pc:sldMk cId="2827727506" sldId="261"/>
            <ac:cxnSpMk id="106" creationId="{96EAA0AE-B19C-4857-9460-1F6A32FCED54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43:39.492" v="648"/>
          <ac:cxnSpMkLst>
            <pc:docMk/>
            <pc:sldMk cId="2827727506" sldId="261"/>
            <ac:cxnSpMk id="107" creationId="{ABAD74CF-CB22-463B-9031-D3BE16111B9B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43:39.492" v="648"/>
          <ac:cxnSpMkLst>
            <pc:docMk/>
            <pc:sldMk cId="2827727506" sldId="261"/>
            <ac:cxnSpMk id="111" creationId="{E95C7366-6A36-4307-81CE-FBD79DFF0980}"/>
          </ac:cxnSpMkLst>
        </pc:cxnChg>
        <pc:cxnChg chg="add del">
          <ac:chgData name="Helena Zelníčková" userId="S::116094@muni.cz::d4ffed75-b48f-4ef9-ab05-c1be5af0ab9e" providerId="AD" clId="Web-{247696EC-F1C0-466B-BBBE-38ED14F0B12C}" dt="2021-04-01T14:43:39.492" v="648"/>
          <ac:cxnSpMkLst>
            <pc:docMk/>
            <pc:sldMk cId="2827727506" sldId="261"/>
            <ac:cxnSpMk id="113" creationId="{82B589D1-AB2D-469C-960E-40C719BA8281}"/>
          </ac:cxnSpMkLst>
        </pc:cxnChg>
        <pc:cxnChg chg="add">
          <ac:chgData name="Helena Zelníčková" userId="S::116094@muni.cz::d4ffed75-b48f-4ef9-ab05-c1be5af0ab9e" providerId="AD" clId="Web-{247696EC-F1C0-466B-BBBE-38ED14F0B12C}" dt="2021-04-01T14:44:28.571" v="652"/>
          <ac:cxnSpMkLst>
            <pc:docMk/>
            <pc:sldMk cId="2827727506" sldId="261"/>
            <ac:cxnSpMk id="115" creationId="{01E4AE52-E6EE-4FF7-8ED9-99AD70B15197}"/>
          </ac:cxnSpMkLst>
        </pc:cxnChg>
        <pc:cxnChg chg="add">
          <ac:chgData name="Helena Zelníčková" userId="S::116094@muni.cz::d4ffed75-b48f-4ef9-ab05-c1be5af0ab9e" providerId="AD" clId="Web-{247696EC-F1C0-466B-BBBE-38ED14F0B12C}" dt="2021-04-01T14:44:28.571" v="652"/>
          <ac:cxnSpMkLst>
            <pc:docMk/>
            <pc:sldMk cId="2827727506" sldId="261"/>
            <ac:cxnSpMk id="117" creationId="{BF5C7767-C3B0-4C0A-BDFF-07B38FA5E015}"/>
          </ac:cxnSpMkLst>
        </pc:cxnChg>
      </pc:sldChg>
      <pc:sldChg chg="addSp delSp modSp new mod modClrScheme chgLayout">
        <pc:chgData name="Helena Zelníčková" userId="S::116094@muni.cz::d4ffed75-b48f-4ef9-ab05-c1be5af0ab9e" providerId="AD" clId="Web-{247696EC-F1C0-466B-BBBE-38ED14F0B12C}" dt="2021-04-01T14:51:31.720" v="945" actId="20577"/>
        <pc:sldMkLst>
          <pc:docMk/>
          <pc:sldMk cId="2095474762" sldId="262"/>
        </pc:sldMkLst>
        <pc:spChg chg="mod ord">
          <ac:chgData name="Helena Zelníčková" userId="S::116094@muni.cz::d4ffed75-b48f-4ef9-ab05-c1be5af0ab9e" providerId="AD" clId="Web-{247696EC-F1C0-466B-BBBE-38ED14F0B12C}" dt="2021-04-01T14:49:55.093" v="928"/>
          <ac:spMkLst>
            <pc:docMk/>
            <pc:sldMk cId="2095474762" sldId="262"/>
            <ac:spMk id="2" creationId="{39DEF2EC-4DCF-4A0B-8F54-9FE4306AC406}"/>
          </ac:spMkLst>
        </pc:spChg>
        <pc:spChg chg="del">
          <ac:chgData name="Helena Zelníčková" userId="S::116094@muni.cz::d4ffed75-b48f-4ef9-ab05-c1be5af0ab9e" providerId="AD" clId="Web-{247696EC-F1C0-466B-BBBE-38ED14F0B12C}" dt="2021-04-01T14:49:08.748" v="920"/>
          <ac:spMkLst>
            <pc:docMk/>
            <pc:sldMk cId="2095474762" sldId="262"/>
            <ac:spMk id="3" creationId="{AFB08E44-9ACD-475B-B587-FCAA0D1F37F3}"/>
          </ac:spMkLst>
        </pc:spChg>
        <pc:spChg chg="del">
          <ac:chgData name="Helena Zelníčková" userId="S::116094@muni.cz::d4ffed75-b48f-4ef9-ab05-c1be5af0ab9e" providerId="AD" clId="Web-{247696EC-F1C0-466B-BBBE-38ED14F0B12C}" dt="2021-04-01T14:49:15.249" v="922"/>
          <ac:spMkLst>
            <pc:docMk/>
            <pc:sldMk cId="2095474762" sldId="262"/>
            <ac:spMk id="4" creationId="{6DA1E5A3-6101-4A1C-A239-ADD9A63FE1ED}"/>
          </ac:spMkLst>
        </pc:spChg>
        <pc:spChg chg="add del mod ord">
          <ac:chgData name="Helena Zelníčková" userId="S::116094@muni.cz::d4ffed75-b48f-4ef9-ab05-c1be5af0ab9e" providerId="AD" clId="Web-{247696EC-F1C0-466B-BBBE-38ED14F0B12C}" dt="2021-04-01T14:49:44.999" v="927"/>
          <ac:spMkLst>
            <pc:docMk/>
            <pc:sldMk cId="2095474762" sldId="262"/>
            <ac:spMk id="5505" creationId="{775AB756-67E1-4FD7-98FF-FC2093D31282}"/>
          </ac:spMkLst>
        </pc:spChg>
        <pc:spChg chg="add mod ord">
          <ac:chgData name="Helena Zelníčková" userId="S::116094@muni.cz::d4ffed75-b48f-4ef9-ab05-c1be5af0ab9e" providerId="AD" clId="Web-{247696EC-F1C0-466B-BBBE-38ED14F0B12C}" dt="2021-04-01T14:49:55.093" v="928"/>
          <ac:spMkLst>
            <pc:docMk/>
            <pc:sldMk cId="2095474762" sldId="262"/>
            <ac:spMk id="5550" creationId="{3C7EF8E6-4205-4A37-8DFC-C0B25DF7B968}"/>
          </ac:spMkLst>
        </pc:spChg>
        <pc:spChg chg="add mod ord">
          <ac:chgData name="Helena Zelníčková" userId="S::116094@muni.cz::d4ffed75-b48f-4ef9-ab05-c1be5af0ab9e" providerId="AD" clId="Web-{247696EC-F1C0-466B-BBBE-38ED14F0B12C}" dt="2021-04-01T14:49:55.093" v="928"/>
          <ac:spMkLst>
            <pc:docMk/>
            <pc:sldMk cId="2095474762" sldId="262"/>
            <ac:spMk id="5551" creationId="{794EAC8D-1AFF-4D31-A90C-1D009E1E1206}"/>
          </ac:spMkLst>
        </pc:spChg>
        <pc:spChg chg="add del mod">
          <ac:chgData name="Helena Zelníčková" userId="S::116094@muni.cz::d4ffed75-b48f-4ef9-ab05-c1be5af0ab9e" providerId="AD" clId="Web-{247696EC-F1C0-466B-BBBE-38ED14F0B12C}" dt="2021-04-01T14:50:35.609" v="931"/>
          <ac:spMkLst>
            <pc:docMk/>
            <pc:sldMk cId="2095474762" sldId="262"/>
            <ac:spMk id="5596" creationId="{9A69767B-62EB-485A-B56F-7B452BE519B8}"/>
          </ac:spMkLst>
        </pc:spChg>
        <pc:graphicFrameChg chg="add mod modGraphic">
          <ac:chgData name="Helena Zelníčková" userId="S::116094@muni.cz::d4ffed75-b48f-4ef9-ab05-c1be5af0ab9e" providerId="AD" clId="Web-{247696EC-F1C0-466B-BBBE-38ED14F0B12C}" dt="2021-04-01T14:51:31.720" v="945" actId="20577"/>
          <ac:graphicFrameMkLst>
            <pc:docMk/>
            <pc:sldMk cId="2095474762" sldId="262"/>
            <ac:graphicFrameMk id="5" creationId="{5C846E6B-DBBD-4D11-A7D1-F58B832F301F}"/>
          </ac:graphicFrameMkLst>
        </pc:graphicFrameChg>
      </pc:sldChg>
    </pc:docChg>
  </pc:docChgLst>
  <pc:docChgLst>
    <pc:chgData name="Helena Zelníčková" userId="S::116094@muni.cz::d4ffed75-b48f-4ef9-ab05-c1be5af0ab9e" providerId="AD" clId="Web-{FA3BE79F-01B4-BA43-EBAF-4CA9DAD9094E}"/>
    <pc:docChg chg="addSld modSld addMainMaster delMainMaster">
      <pc:chgData name="Helena Zelníčková" userId="S::116094@muni.cz::d4ffed75-b48f-4ef9-ab05-c1be5af0ab9e" providerId="AD" clId="Web-{FA3BE79F-01B4-BA43-EBAF-4CA9DAD9094E}" dt="2021-04-01T19:41:02.018" v="3681"/>
      <pc:docMkLst>
        <pc:docMk/>
      </pc:docMkLst>
      <pc:sldChg chg="delSp modSp mod modClrScheme delDesignElem chgLayout">
        <pc:chgData name="Helena Zelníčková" userId="S::116094@muni.cz::d4ffed75-b48f-4ef9-ab05-c1be5af0ab9e" providerId="AD" clId="Web-{FA3BE79F-01B4-BA43-EBAF-4CA9DAD9094E}" dt="2021-04-01T15:02:38.471" v="97" actId="20577"/>
        <pc:sldMkLst>
          <pc:docMk/>
          <pc:sldMk cId="3799523001" sldId="256"/>
        </pc:sldMkLst>
        <pc:spChg chg="mod ord">
          <ac:chgData name="Helena Zelníčková" userId="S::116094@muni.cz::d4ffed75-b48f-4ef9-ab05-c1be5af0ab9e" providerId="AD" clId="Web-{FA3BE79F-01B4-BA43-EBAF-4CA9DAD9094E}" dt="2021-04-01T15:02:38.471" v="97" actId="20577"/>
          <ac:spMkLst>
            <pc:docMk/>
            <pc:sldMk cId="3799523001" sldId="256"/>
            <ac:spMk id="2" creationId="{00000000-0000-0000-0000-000000000000}"/>
          </ac:spMkLst>
        </pc:spChg>
        <pc:spChg chg="mod ord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3799523001" sldId="256"/>
            <ac:spMk id="3" creationId="{00000000-0000-0000-0000-000000000000}"/>
          </ac:spMkLst>
        </pc:spChg>
        <pc:spChg chg="del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3799523001" sldId="256"/>
            <ac:spMk id="9" creationId="{551580BD-7D80-4957-A58D-916E994AB787}"/>
          </ac:spMkLst>
        </pc:spChg>
        <pc:spChg chg="del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3799523001" sldId="256"/>
            <ac:spMk id="11" creationId="{DE478B8E-B09A-4F54-BAF6-88125E69902A}"/>
          </ac:spMkLst>
        </pc:spChg>
        <pc:spChg chg="del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3799523001" sldId="256"/>
            <ac:spMk id="13" creationId="{CB59DE95-F3B9-4A35-9681-78FA926F024B}"/>
          </ac:spMkLst>
        </pc:sp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3799523001" sldId="256"/>
            <ac:cxnSpMk id="15" creationId="{5E687E3B-9C6D-4102-8F38-DCB77C49C6FD}"/>
          </ac:cxnSpMkLst>
        </pc:cxn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3799523001" sldId="256"/>
            <ac:cxnSpMk id="17" creationId="{8FD2391C-602E-4522-B790-1F85883AF5F1}"/>
          </ac:cxnSpMkLst>
        </pc:cxn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3799523001" sldId="256"/>
            <ac:cxnSpMk id="19" creationId="{573C7C39-C73B-4051-B742-C9086B7BE3EC}"/>
          </ac:cxnSpMkLst>
        </pc:cxnChg>
      </pc:sldChg>
      <pc:sldChg chg="delSp modSp mod modClrScheme delDesignElem chgLayout">
        <pc:chgData name="Helena Zelníčková" userId="S::116094@muni.cz::d4ffed75-b48f-4ef9-ab05-c1be5af0ab9e" providerId="AD" clId="Web-{FA3BE79F-01B4-BA43-EBAF-4CA9DAD9094E}" dt="2021-04-01T15:26:04.869" v="655" actId="20577"/>
        <pc:sldMkLst>
          <pc:docMk/>
          <pc:sldMk cId="1254204671" sldId="257"/>
        </pc:sldMkLst>
        <pc:spChg chg="mod ord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1254204671" sldId="257"/>
            <ac:spMk id="4" creationId="{F81DC070-B925-442C-B281-B43E13C50FA1}"/>
          </ac:spMkLst>
        </pc:spChg>
        <pc:spChg chg="del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1254204671" sldId="257"/>
            <ac:spMk id="71" creationId="{870F1165-C2FC-4313-ADED-D8514C00E1EE}"/>
          </ac:spMkLst>
        </pc:spChg>
        <pc:spChg chg="del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1254204671" sldId="257"/>
            <ac:spMk id="73" creationId="{3FD564DD-780E-4279-99FF-A16618E11908}"/>
          </ac:spMkLst>
        </pc:spChg>
        <pc:spChg chg="del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1254204671" sldId="257"/>
            <ac:spMk id="77" creationId="{F5BB14C7-B6E4-427D-AEAC-7A18D089F922}"/>
          </ac:spMkLst>
        </pc:spChg>
        <pc:graphicFrameChg chg="mod modGraphic">
          <ac:chgData name="Helena Zelníčková" userId="S::116094@muni.cz::d4ffed75-b48f-4ef9-ab05-c1be5af0ab9e" providerId="AD" clId="Web-{FA3BE79F-01B4-BA43-EBAF-4CA9DAD9094E}" dt="2021-04-01T15:26:04.869" v="655" actId="20577"/>
          <ac:graphicFrameMkLst>
            <pc:docMk/>
            <pc:sldMk cId="1254204671" sldId="257"/>
            <ac:graphicFrameMk id="66" creationId="{34BC569E-CA8C-419E-A30F-7C4012A5105B}"/>
          </ac:graphicFrameMkLst>
        </pc:graphicFrame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1254204671" sldId="257"/>
            <ac:cxnSpMk id="75" creationId="{ABAD74CF-CB22-463B-9031-D3BE16111B9B}"/>
          </ac:cxnSpMkLst>
        </pc:cxn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1254204671" sldId="257"/>
            <ac:cxnSpMk id="79" creationId="{E95C7366-6A36-4307-81CE-FBD79DFF0980}"/>
          </ac:cxnSpMkLst>
        </pc:cxn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1254204671" sldId="257"/>
            <ac:cxnSpMk id="81" creationId="{82B589D1-AB2D-469C-960E-40C719BA8281}"/>
          </ac:cxnSpMkLst>
        </pc:cxnChg>
      </pc:sldChg>
      <pc:sldChg chg="delSp modSp mod modClrScheme delDesignElem chgLayout">
        <pc:chgData name="Helena Zelníčková" userId="S::116094@muni.cz::d4ffed75-b48f-4ef9-ab05-c1be5af0ab9e" providerId="AD" clId="Web-{FA3BE79F-01B4-BA43-EBAF-4CA9DAD9094E}" dt="2021-04-01T15:30:36.251" v="688" actId="14100"/>
        <pc:sldMkLst>
          <pc:docMk/>
          <pc:sldMk cId="501464610" sldId="258"/>
        </pc:sldMkLst>
        <pc:spChg chg="mod ord">
          <ac:chgData name="Helena Zelníčková" userId="S::116094@muni.cz::d4ffed75-b48f-4ef9-ab05-c1be5af0ab9e" providerId="AD" clId="Web-{FA3BE79F-01B4-BA43-EBAF-4CA9DAD9094E}" dt="2021-04-01T15:30:08.032" v="683" actId="20577"/>
          <ac:spMkLst>
            <pc:docMk/>
            <pc:sldMk cId="501464610" sldId="258"/>
            <ac:spMk id="2" creationId="{4D2F8492-8C29-46A9-B670-312C12AD215C}"/>
          </ac:spMkLst>
        </pc:spChg>
        <pc:spChg chg="mod ord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501464610" sldId="258"/>
            <ac:spMk id="4" creationId="{0074CF84-E782-439B-964E-92EB9F7E9B26}"/>
          </ac:spMkLst>
        </pc:spChg>
        <pc:spChg chg="del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501464610" sldId="258"/>
            <ac:spMk id="200" creationId="{8FBA68A5-A7C7-4D91-AB95-6E0B6FFD8743}"/>
          </ac:spMkLst>
        </pc:spChg>
        <pc:spChg chg="del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501464610" sldId="258"/>
            <ac:spMk id="202" creationId="{DA4051E3-92B2-42FC-BB3D-372E4A614439}"/>
          </ac:spMkLst>
        </pc:spChg>
        <pc:spChg chg="del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501464610" sldId="258"/>
            <ac:spMk id="212" creationId="{870F1165-C2FC-4313-ADED-D8514C00E1EE}"/>
          </ac:spMkLst>
        </pc:spChg>
        <pc:spChg chg="del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501464610" sldId="258"/>
            <ac:spMk id="214" creationId="{3FD564DD-780E-4279-99FF-A16618E11908}"/>
          </ac:spMkLst>
        </pc:spChg>
        <pc:spChg chg="del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501464610" sldId="258"/>
            <ac:spMk id="218" creationId="{F5BB14C7-B6E4-427D-AEAC-7A18D089F922}"/>
          </ac:spMkLst>
        </pc:spChg>
        <pc:graphicFrameChg chg="mod ord modGraphic">
          <ac:chgData name="Helena Zelníčková" userId="S::116094@muni.cz::d4ffed75-b48f-4ef9-ab05-c1be5af0ab9e" providerId="AD" clId="Web-{FA3BE79F-01B4-BA43-EBAF-4CA9DAD9094E}" dt="2021-04-01T15:30:36.251" v="688" actId="14100"/>
          <ac:graphicFrameMkLst>
            <pc:docMk/>
            <pc:sldMk cId="501464610" sldId="258"/>
            <ac:graphicFrameMk id="8" creationId="{5908F907-D072-4D69-AB04-C716A8F4E016}"/>
          </ac:graphicFrameMkLst>
        </pc:graphicFrame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501464610" sldId="258"/>
            <ac:cxnSpMk id="204" creationId="{3C425084-C97A-4C25-AE47-DDECF2DD3ABC}"/>
          </ac:cxnSpMkLst>
        </pc:cxn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501464610" sldId="258"/>
            <ac:cxnSpMk id="206" creationId="{96A478A1-0B34-4F2B-88FA-CF47551E5DF9}"/>
          </ac:cxnSpMkLst>
        </pc:cxn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501464610" sldId="258"/>
            <ac:cxnSpMk id="208" creationId="{C7F5CC56-CBE8-4152-AD5E-982DD286AA28}"/>
          </ac:cxnSpMkLst>
        </pc:cxn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501464610" sldId="258"/>
            <ac:cxnSpMk id="210" creationId="{51EB6F9A-DD4D-4B51-AACA-CA7E698D524B}"/>
          </ac:cxnSpMkLst>
        </pc:cxn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501464610" sldId="258"/>
            <ac:cxnSpMk id="216" creationId="{ABAD74CF-CB22-463B-9031-D3BE16111B9B}"/>
          </ac:cxnSpMkLst>
        </pc:cxn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501464610" sldId="258"/>
            <ac:cxnSpMk id="220" creationId="{82B589D1-AB2D-469C-960E-40C719BA8281}"/>
          </ac:cxnSpMkLst>
        </pc:cxn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501464610" sldId="258"/>
            <ac:cxnSpMk id="222" creationId="{055BC9DE-F4C7-4F1F-833F-C0E20531FBC7}"/>
          </ac:cxnSpMkLst>
        </pc:cxn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501464610" sldId="258"/>
            <ac:cxnSpMk id="224" creationId="{E95C7366-6A36-4307-81CE-FBD79DFF0980}"/>
          </ac:cxnSpMkLst>
        </pc:cxnChg>
      </pc:sldChg>
      <pc:sldChg chg="delSp modSp mod modClrScheme delDesignElem chgLayout">
        <pc:chgData name="Helena Zelníčková" userId="S::116094@muni.cz::d4ffed75-b48f-4ef9-ab05-c1be5af0ab9e" providerId="AD" clId="Web-{FA3BE79F-01B4-BA43-EBAF-4CA9DAD9094E}" dt="2021-04-01T15:31:09.736" v="694" actId="14100"/>
        <pc:sldMkLst>
          <pc:docMk/>
          <pc:sldMk cId="2253539461" sldId="259"/>
        </pc:sldMkLst>
        <pc:spChg chg="mod ord">
          <ac:chgData name="Helena Zelníčková" userId="S::116094@muni.cz::d4ffed75-b48f-4ef9-ab05-c1be5af0ab9e" providerId="AD" clId="Web-{FA3BE79F-01B4-BA43-EBAF-4CA9DAD9094E}" dt="2021-04-01T15:31:07.799" v="693" actId="14100"/>
          <ac:spMkLst>
            <pc:docMk/>
            <pc:sldMk cId="2253539461" sldId="259"/>
            <ac:spMk id="2" creationId="{E01C7893-84AA-447A-B57A-58278FF38179}"/>
          </ac:spMkLst>
        </pc:spChg>
        <pc:spChg chg="mod ord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2253539461" sldId="259"/>
            <ac:spMk id="3" creationId="{96403E25-87B8-4458-802C-1D65F4D73FA2}"/>
          </ac:spMkLst>
        </pc:spChg>
        <pc:spChg chg="del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2253539461" sldId="259"/>
            <ac:spMk id="12" creationId="{8FBA68A5-A7C7-4D91-AB95-6E0B6FFD8743}"/>
          </ac:spMkLst>
        </pc:spChg>
        <pc:spChg chg="del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2253539461" sldId="259"/>
            <ac:spMk id="14" creationId="{DA4051E3-92B2-42FC-BB3D-372E4A614439}"/>
          </ac:spMkLst>
        </pc:spChg>
        <pc:spChg chg="del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2253539461" sldId="259"/>
            <ac:spMk id="24" creationId="{870F1165-C2FC-4313-ADED-D8514C00E1EE}"/>
          </ac:spMkLst>
        </pc:spChg>
        <pc:spChg chg="del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2253539461" sldId="259"/>
            <ac:spMk id="26" creationId="{3FD564DD-780E-4279-99FF-A16618E11908}"/>
          </ac:spMkLst>
        </pc:spChg>
        <pc:spChg chg="del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2253539461" sldId="259"/>
            <ac:spMk id="30" creationId="{F5BB14C7-B6E4-427D-AEAC-7A18D089F922}"/>
          </ac:spMkLst>
        </pc:spChg>
        <pc:graphicFrameChg chg="mod modGraphic">
          <ac:chgData name="Helena Zelníčková" userId="S::116094@muni.cz::d4ffed75-b48f-4ef9-ab05-c1be5af0ab9e" providerId="AD" clId="Web-{FA3BE79F-01B4-BA43-EBAF-4CA9DAD9094E}" dt="2021-04-01T15:31:09.736" v="694" actId="14100"/>
          <ac:graphicFrameMkLst>
            <pc:docMk/>
            <pc:sldMk cId="2253539461" sldId="259"/>
            <ac:graphicFrameMk id="7" creationId="{F728CCE0-E2B3-4846-9D70-99E21A05B39B}"/>
          </ac:graphicFrameMkLst>
        </pc:graphicFrame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2253539461" sldId="259"/>
            <ac:cxnSpMk id="16" creationId="{3C425084-C97A-4C25-AE47-DDECF2DD3ABC}"/>
          </ac:cxnSpMkLst>
        </pc:cxn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2253539461" sldId="259"/>
            <ac:cxnSpMk id="18" creationId="{96A478A1-0B34-4F2B-88FA-CF47551E5DF9}"/>
          </ac:cxnSpMkLst>
        </pc:cxn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2253539461" sldId="259"/>
            <ac:cxnSpMk id="20" creationId="{C7F5CC56-CBE8-4152-AD5E-982DD286AA28}"/>
          </ac:cxnSpMkLst>
        </pc:cxn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2253539461" sldId="259"/>
            <ac:cxnSpMk id="22" creationId="{51EB6F9A-DD4D-4B51-AACA-CA7E698D524B}"/>
          </ac:cxnSpMkLst>
        </pc:cxn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2253539461" sldId="259"/>
            <ac:cxnSpMk id="28" creationId="{ABAD74CF-CB22-463B-9031-D3BE16111B9B}"/>
          </ac:cxnSpMkLst>
        </pc:cxn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2253539461" sldId="259"/>
            <ac:cxnSpMk id="32" creationId="{E95C7366-6A36-4307-81CE-FBD79DFF0980}"/>
          </ac:cxnSpMkLst>
        </pc:cxn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2253539461" sldId="259"/>
            <ac:cxnSpMk id="34" creationId="{82B589D1-AB2D-469C-960E-40C719BA8281}"/>
          </ac:cxnSpMkLst>
        </pc:cxnChg>
      </pc:sldChg>
      <pc:sldChg chg="addSp delSp modSp mod modClrScheme delDesignElem chgLayout">
        <pc:chgData name="Helena Zelníčková" userId="S::116094@muni.cz::d4ffed75-b48f-4ef9-ab05-c1be5af0ab9e" providerId="AD" clId="Web-{FA3BE79F-01B4-BA43-EBAF-4CA9DAD9094E}" dt="2021-04-01T17:39:30.986" v="1872" actId="14100"/>
        <pc:sldMkLst>
          <pc:docMk/>
          <pc:sldMk cId="2827727506" sldId="261"/>
        </pc:sldMkLst>
        <pc:spChg chg="mod ord">
          <ac:chgData name="Helena Zelníčková" userId="S::116094@muni.cz::d4ffed75-b48f-4ef9-ab05-c1be5af0ab9e" providerId="AD" clId="Web-{FA3BE79F-01B4-BA43-EBAF-4CA9DAD9094E}" dt="2021-04-01T17:39:01.439" v="1866"/>
          <ac:spMkLst>
            <pc:docMk/>
            <pc:sldMk cId="2827727506" sldId="261"/>
            <ac:spMk id="4" creationId="{0388A320-BFDA-4643-AC37-FEF377BC9E9F}"/>
          </ac:spMkLst>
        </pc:spChg>
        <pc:spChg chg="del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2827727506" sldId="261"/>
            <ac:spMk id="108" creationId="{D6596AA9-B120-4DE3-9A80-7DB4BD12221A}"/>
          </ac:spMkLst>
        </pc:spChg>
        <pc:spChg chg="del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2827727506" sldId="261"/>
            <ac:spMk id="110" creationId="{B4019DF9-DCE3-48DF-94CD-E4FBBF34B35C}"/>
          </ac:spMkLst>
        </pc:spChg>
        <pc:spChg chg="add">
          <ac:chgData name="Helena Zelníčková" userId="S::116094@muni.cz::d4ffed75-b48f-4ef9-ab05-c1be5af0ab9e" providerId="AD" clId="Web-{FA3BE79F-01B4-BA43-EBAF-4CA9DAD9094E}" dt="2021-04-01T17:39:01.439" v="1866"/>
          <ac:spMkLst>
            <pc:docMk/>
            <pc:sldMk cId="2827727506" sldId="261"/>
            <ac:spMk id="112" creationId="{E862BE82-D00D-42C1-BF16-93AA37870C32}"/>
          </ac:spMkLst>
        </pc:spChg>
        <pc:spChg chg="add">
          <ac:chgData name="Helena Zelníčková" userId="S::116094@muni.cz::d4ffed75-b48f-4ef9-ab05-c1be5af0ab9e" providerId="AD" clId="Web-{FA3BE79F-01B4-BA43-EBAF-4CA9DAD9094E}" dt="2021-04-01T17:39:01.439" v="1866"/>
          <ac:spMkLst>
            <pc:docMk/>
            <pc:sldMk cId="2827727506" sldId="261"/>
            <ac:spMk id="114" creationId="{F6D92C2D-1D3D-4974-918C-06579FB354A9}"/>
          </ac:spMkLst>
        </pc:spChg>
        <pc:graphicFrameChg chg="mod modGraphic">
          <ac:chgData name="Helena Zelníčková" userId="S::116094@muni.cz::d4ffed75-b48f-4ef9-ab05-c1be5af0ab9e" providerId="AD" clId="Web-{FA3BE79F-01B4-BA43-EBAF-4CA9DAD9094E}" dt="2021-04-01T17:39:30.986" v="1872" actId="14100"/>
          <ac:graphicFrameMkLst>
            <pc:docMk/>
            <pc:sldMk cId="2827727506" sldId="261"/>
            <ac:graphicFrameMk id="23" creationId="{713FDCBD-3F50-42C4-A257-64BC5997C0C0}"/>
          </ac:graphicFrameMkLst>
        </pc:graphicFrameChg>
        <pc:picChg chg="mod ord">
          <ac:chgData name="Helena Zelníčková" userId="S::116094@muni.cz::d4ffed75-b48f-4ef9-ab05-c1be5af0ab9e" providerId="AD" clId="Web-{FA3BE79F-01B4-BA43-EBAF-4CA9DAD9094E}" dt="2021-04-01T17:39:01.439" v="1866"/>
          <ac:picMkLst>
            <pc:docMk/>
            <pc:sldMk cId="2827727506" sldId="261"/>
            <ac:picMk id="98" creationId="{321FF698-0C26-48AB-AE3E-B5700A25F906}"/>
          </ac:picMkLst>
        </pc:pic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2827727506" sldId="261"/>
            <ac:cxnSpMk id="115" creationId="{01E4AE52-E6EE-4FF7-8ED9-99AD70B15197}"/>
          </ac:cxnSpMkLst>
        </pc:cxnChg>
        <pc:cxnChg chg="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2827727506" sldId="261"/>
            <ac:cxnSpMk id="117" creationId="{BF5C7767-C3B0-4C0A-BDFF-07B38FA5E015}"/>
          </ac:cxnSpMkLst>
        </pc:cxnChg>
      </pc:sldChg>
      <pc:sldChg chg="addSp delSp modSp mod setBg modClrScheme delDesignElem chgLayout">
        <pc:chgData name="Helena Zelníčková" userId="S::116094@muni.cz::d4ffed75-b48f-4ef9-ab05-c1be5af0ab9e" providerId="AD" clId="Web-{FA3BE79F-01B4-BA43-EBAF-4CA9DAD9094E}" dt="2021-04-01T15:33:29.271" v="716" actId="14100"/>
        <pc:sldMkLst>
          <pc:docMk/>
          <pc:sldMk cId="2095474762" sldId="262"/>
        </pc:sldMkLst>
        <pc:spChg chg="mod ord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2095474762" sldId="262"/>
            <ac:spMk id="2" creationId="{39DEF2EC-4DCF-4A0B-8F54-9FE4306AC406}"/>
          </ac:spMkLst>
        </pc:spChg>
        <pc:spChg chg="add del">
          <ac:chgData name="Helena Zelníčková" userId="S::116094@muni.cz::d4ffed75-b48f-4ef9-ab05-c1be5af0ab9e" providerId="AD" clId="Web-{FA3BE79F-01B4-BA43-EBAF-4CA9DAD9094E}" dt="2021-04-01T14:58:19.136" v="39"/>
          <ac:spMkLst>
            <pc:docMk/>
            <pc:sldMk cId="2095474762" sldId="262"/>
            <ac:spMk id="173" creationId="{870F1165-C2FC-4313-ADED-D8514C00E1EE}"/>
          </ac:spMkLst>
        </pc:spChg>
        <pc:spChg chg="add del">
          <ac:chgData name="Helena Zelníčková" userId="S::116094@muni.cz::d4ffed75-b48f-4ef9-ab05-c1be5af0ab9e" providerId="AD" clId="Web-{FA3BE79F-01B4-BA43-EBAF-4CA9DAD9094E}" dt="2021-04-01T14:58:19.136" v="39"/>
          <ac:spMkLst>
            <pc:docMk/>
            <pc:sldMk cId="2095474762" sldId="262"/>
            <ac:spMk id="175" creationId="{3FD564DD-780E-4279-99FF-A16618E11908}"/>
          </ac:spMkLst>
        </pc:spChg>
        <pc:spChg chg="add del">
          <ac:chgData name="Helena Zelníčková" userId="S::116094@muni.cz::d4ffed75-b48f-4ef9-ab05-c1be5af0ab9e" providerId="AD" clId="Web-{FA3BE79F-01B4-BA43-EBAF-4CA9DAD9094E}" dt="2021-04-01T14:58:19.136" v="39"/>
          <ac:spMkLst>
            <pc:docMk/>
            <pc:sldMk cId="2095474762" sldId="262"/>
            <ac:spMk id="177" creationId="{F5BB14C7-B6E4-427D-AEAC-7A18D089F922}"/>
          </ac:spMkLst>
        </pc:spChg>
        <pc:spChg chg="add del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2095474762" sldId="262"/>
            <ac:spMk id="192" creationId="{870F1165-C2FC-4313-ADED-D8514C00E1EE}"/>
          </ac:spMkLst>
        </pc:spChg>
        <pc:spChg chg="add del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2095474762" sldId="262"/>
            <ac:spMk id="193" creationId="{3FD564DD-780E-4279-99FF-A16618E11908}"/>
          </ac:spMkLst>
        </pc:spChg>
        <pc:spChg chg="add del">
          <ac:chgData name="Helena Zelníčková" userId="S::116094@muni.cz::d4ffed75-b48f-4ef9-ab05-c1be5af0ab9e" providerId="AD" clId="Web-{FA3BE79F-01B4-BA43-EBAF-4CA9DAD9094E}" dt="2021-04-01T15:02:20.392" v="88"/>
          <ac:spMkLst>
            <pc:docMk/>
            <pc:sldMk cId="2095474762" sldId="262"/>
            <ac:spMk id="195" creationId="{F5BB14C7-B6E4-427D-AEAC-7A18D089F922}"/>
          </ac:spMkLst>
        </pc:spChg>
        <pc:spChg chg="del mod">
          <ac:chgData name="Helena Zelníčková" userId="S::116094@muni.cz::d4ffed75-b48f-4ef9-ab05-c1be5af0ab9e" providerId="AD" clId="Web-{FA3BE79F-01B4-BA43-EBAF-4CA9DAD9094E}" dt="2021-04-01T14:58:02.995" v="32"/>
          <ac:spMkLst>
            <pc:docMk/>
            <pc:sldMk cId="2095474762" sldId="262"/>
            <ac:spMk id="5550" creationId="{3C7EF8E6-4205-4A37-8DFC-C0B25DF7B968}"/>
          </ac:spMkLst>
        </pc:spChg>
        <pc:spChg chg="del">
          <ac:chgData name="Helena Zelníčková" userId="S::116094@muni.cz::d4ffed75-b48f-4ef9-ab05-c1be5af0ab9e" providerId="AD" clId="Web-{FA3BE79F-01B4-BA43-EBAF-4CA9DAD9094E}" dt="2021-04-01T14:56:22.211" v="6"/>
          <ac:spMkLst>
            <pc:docMk/>
            <pc:sldMk cId="2095474762" sldId="262"/>
            <ac:spMk id="5551" creationId="{794EAC8D-1AFF-4D31-A90C-1D009E1E1206}"/>
          </ac:spMkLst>
        </pc:spChg>
        <pc:spChg chg="add del mod">
          <ac:chgData name="Helena Zelníčková" userId="S::116094@muni.cz::d4ffed75-b48f-4ef9-ab05-c1be5af0ab9e" providerId="AD" clId="Web-{FA3BE79F-01B4-BA43-EBAF-4CA9DAD9094E}" dt="2021-04-01T15:32:54.161" v="711"/>
          <ac:spMkLst>
            <pc:docMk/>
            <pc:sldMk cId="2095474762" sldId="262"/>
            <ac:spMk id="6496" creationId="{71A032FA-987F-498A-86EE-EA29C64F4F6A}"/>
          </ac:spMkLst>
        </pc:spChg>
        <pc:graphicFrameChg chg="mod modGraphic">
          <ac:chgData name="Helena Zelníčková" userId="S::116094@muni.cz::d4ffed75-b48f-4ef9-ab05-c1be5af0ab9e" providerId="AD" clId="Web-{FA3BE79F-01B4-BA43-EBAF-4CA9DAD9094E}" dt="2021-04-01T15:33:29.271" v="716" actId="14100"/>
          <ac:graphicFrameMkLst>
            <pc:docMk/>
            <pc:sldMk cId="2095474762" sldId="262"/>
            <ac:graphicFrameMk id="5" creationId="{5C846E6B-DBBD-4D11-A7D1-F58B832F301F}"/>
          </ac:graphicFrameMkLst>
        </pc:graphicFrameChg>
        <pc:picChg chg="add del mod ord">
          <ac:chgData name="Helena Zelníčková" userId="S::116094@muni.cz::d4ffed75-b48f-4ef9-ab05-c1be5af0ab9e" providerId="AD" clId="Web-{FA3BE79F-01B4-BA43-EBAF-4CA9DAD9094E}" dt="2021-04-01T15:32:12.363" v="702"/>
          <ac:picMkLst>
            <pc:docMk/>
            <pc:sldMk cId="2095474762" sldId="262"/>
            <ac:picMk id="5608" creationId="{4F78712F-CB5E-40A0-9700-7F0037F77BE0}"/>
          </ac:picMkLst>
        </pc:picChg>
        <pc:cxnChg chg="add del">
          <ac:chgData name="Helena Zelníčková" userId="S::116094@muni.cz::d4ffed75-b48f-4ef9-ab05-c1be5af0ab9e" providerId="AD" clId="Web-{FA3BE79F-01B4-BA43-EBAF-4CA9DAD9094E}" dt="2021-04-01T14:58:19.136" v="39"/>
          <ac:cxnSpMkLst>
            <pc:docMk/>
            <pc:sldMk cId="2095474762" sldId="262"/>
            <ac:cxnSpMk id="179" creationId="{ABAD74CF-CB22-463B-9031-D3BE16111B9B}"/>
          </ac:cxnSpMkLst>
        </pc:cxnChg>
        <pc:cxnChg chg="add del">
          <ac:chgData name="Helena Zelníčková" userId="S::116094@muni.cz::d4ffed75-b48f-4ef9-ab05-c1be5af0ab9e" providerId="AD" clId="Web-{FA3BE79F-01B4-BA43-EBAF-4CA9DAD9094E}" dt="2021-04-01T14:58:19.136" v="39"/>
          <ac:cxnSpMkLst>
            <pc:docMk/>
            <pc:sldMk cId="2095474762" sldId="262"/>
            <ac:cxnSpMk id="181" creationId="{82B589D1-AB2D-469C-960E-40C719BA8281}"/>
          </ac:cxnSpMkLst>
        </pc:cxnChg>
        <pc:cxnChg chg="add del">
          <ac:chgData name="Helena Zelníčková" userId="S::116094@muni.cz::d4ffed75-b48f-4ef9-ab05-c1be5af0ab9e" providerId="AD" clId="Web-{FA3BE79F-01B4-BA43-EBAF-4CA9DAD9094E}" dt="2021-04-01T14:58:19.136" v="39"/>
          <ac:cxnSpMkLst>
            <pc:docMk/>
            <pc:sldMk cId="2095474762" sldId="262"/>
            <ac:cxnSpMk id="183" creationId="{055BC9DE-F4C7-4F1F-833F-C0E20531FBC7}"/>
          </ac:cxnSpMkLst>
        </pc:cxnChg>
        <pc:cxnChg chg="add del">
          <ac:chgData name="Helena Zelníčková" userId="S::116094@muni.cz::d4ffed75-b48f-4ef9-ab05-c1be5af0ab9e" providerId="AD" clId="Web-{FA3BE79F-01B4-BA43-EBAF-4CA9DAD9094E}" dt="2021-04-01T14:58:19.136" v="39"/>
          <ac:cxnSpMkLst>
            <pc:docMk/>
            <pc:sldMk cId="2095474762" sldId="262"/>
            <ac:cxnSpMk id="185" creationId="{5876D832-527B-45C0-8F01-17AA4D90244B}"/>
          </ac:cxnSpMkLst>
        </pc:cxnChg>
        <pc:cxnChg chg="add 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2095474762" sldId="262"/>
            <ac:cxnSpMk id="194" creationId="{ABAD74CF-CB22-463B-9031-D3BE16111B9B}"/>
          </ac:cxnSpMkLst>
        </pc:cxnChg>
        <pc:cxnChg chg="add 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2095474762" sldId="262"/>
            <ac:cxnSpMk id="196" creationId="{82B589D1-AB2D-469C-960E-40C719BA8281}"/>
          </ac:cxnSpMkLst>
        </pc:cxnChg>
        <pc:cxnChg chg="add 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2095474762" sldId="262"/>
            <ac:cxnSpMk id="197" creationId="{055BC9DE-F4C7-4F1F-833F-C0E20531FBC7}"/>
          </ac:cxnSpMkLst>
        </pc:cxnChg>
        <pc:cxnChg chg="add del">
          <ac:chgData name="Helena Zelníčková" userId="S::116094@muni.cz::d4ffed75-b48f-4ef9-ab05-c1be5af0ab9e" providerId="AD" clId="Web-{FA3BE79F-01B4-BA43-EBAF-4CA9DAD9094E}" dt="2021-04-01T15:02:20.392" v="88"/>
          <ac:cxnSpMkLst>
            <pc:docMk/>
            <pc:sldMk cId="2095474762" sldId="262"/>
            <ac:cxnSpMk id="198" creationId="{E95C7366-6A36-4307-81CE-FBD79DFF0980}"/>
          </ac:cxnSpMkLst>
        </pc:cxnChg>
      </pc:sldChg>
      <pc:sldChg chg="addSp delSp modSp new mod setBg modClrScheme chgLayout">
        <pc:chgData name="Helena Zelníčková" userId="S::116094@muni.cz::d4ffed75-b48f-4ef9-ab05-c1be5af0ab9e" providerId="AD" clId="Web-{FA3BE79F-01B4-BA43-EBAF-4CA9DAD9094E}" dt="2021-04-01T15:52:18.225" v="1285" actId="20577"/>
        <pc:sldMkLst>
          <pc:docMk/>
          <pc:sldMk cId="3712719503" sldId="263"/>
        </pc:sldMkLst>
        <pc:spChg chg="mod ord">
          <ac:chgData name="Helena Zelníčková" userId="S::116094@muni.cz::d4ffed75-b48f-4ef9-ab05-c1be5af0ab9e" providerId="AD" clId="Web-{FA3BE79F-01B4-BA43-EBAF-4CA9DAD9094E}" dt="2021-04-01T15:19:14.076" v="437" actId="20577"/>
          <ac:spMkLst>
            <pc:docMk/>
            <pc:sldMk cId="3712719503" sldId="263"/>
            <ac:spMk id="2" creationId="{8176CA6D-471E-49F7-9089-21CC9324327D}"/>
          </ac:spMkLst>
        </pc:spChg>
        <pc:spChg chg="del mod ord">
          <ac:chgData name="Helena Zelníčková" userId="S::116094@muni.cz::d4ffed75-b48f-4ef9-ab05-c1be5af0ab9e" providerId="AD" clId="Web-{FA3BE79F-01B4-BA43-EBAF-4CA9DAD9094E}" dt="2021-04-01T15:14:57.022" v="246"/>
          <ac:spMkLst>
            <pc:docMk/>
            <pc:sldMk cId="3712719503" sldId="263"/>
            <ac:spMk id="3" creationId="{5AC04A6D-7E1D-47E7-87C3-48D3550C451A}"/>
          </ac:spMkLst>
        </pc:spChg>
        <pc:spChg chg="mod ord">
          <ac:chgData name="Helena Zelníčková" userId="S::116094@muni.cz::d4ffed75-b48f-4ef9-ab05-c1be5af0ab9e" providerId="AD" clId="Web-{FA3BE79F-01B4-BA43-EBAF-4CA9DAD9094E}" dt="2021-04-01T15:18:26.716" v="431"/>
          <ac:spMkLst>
            <pc:docMk/>
            <pc:sldMk cId="3712719503" sldId="263"/>
            <ac:spMk id="4" creationId="{EAF503C5-1BED-4E22-8414-62447D8F2C57}"/>
          </ac:spMkLst>
        </pc:spChg>
        <pc:spChg chg="del mod ord">
          <ac:chgData name="Helena Zelníčková" userId="S::116094@muni.cz::d4ffed75-b48f-4ef9-ab05-c1be5af0ab9e" providerId="AD" clId="Web-{FA3BE79F-01B4-BA43-EBAF-4CA9DAD9094E}" dt="2021-04-01T15:15:04.960" v="248"/>
          <ac:spMkLst>
            <pc:docMk/>
            <pc:sldMk cId="3712719503" sldId="263"/>
            <ac:spMk id="5" creationId="{A23125BB-B8BC-49AA-AAFF-A957F503B3B2}"/>
          </ac:spMkLst>
        </pc:spChg>
        <pc:spChg chg="mod ord">
          <ac:chgData name="Helena Zelníčková" userId="S::116094@muni.cz::d4ffed75-b48f-4ef9-ab05-c1be5af0ab9e" providerId="AD" clId="Web-{FA3BE79F-01B4-BA43-EBAF-4CA9DAD9094E}" dt="2021-04-01T15:18:26.716" v="431"/>
          <ac:spMkLst>
            <pc:docMk/>
            <pc:sldMk cId="3712719503" sldId="263"/>
            <ac:spMk id="6" creationId="{51693AFE-3E86-4426-897C-F9039858CA7B}"/>
          </ac:spMkLst>
        </pc:spChg>
        <pc:spChg chg="add del">
          <ac:chgData name="Helena Zelníčková" userId="S::116094@muni.cz::d4ffed75-b48f-4ef9-ab05-c1be5af0ab9e" providerId="AD" clId="Web-{FA3BE79F-01B4-BA43-EBAF-4CA9DAD9094E}" dt="2021-04-01T15:18:26.716" v="431"/>
          <ac:spMkLst>
            <pc:docMk/>
            <pc:sldMk cId="3712719503" sldId="263"/>
            <ac:spMk id="12" creationId="{6CCA5F87-1D1E-45CB-8D83-FC7EEFAD9935}"/>
          </ac:spMkLst>
        </pc:spChg>
        <pc:spChg chg="add del">
          <ac:chgData name="Helena Zelníčková" userId="S::116094@muni.cz::d4ffed75-b48f-4ef9-ab05-c1be5af0ab9e" providerId="AD" clId="Web-{FA3BE79F-01B4-BA43-EBAF-4CA9DAD9094E}" dt="2021-04-01T15:18:26.716" v="431"/>
          <ac:spMkLst>
            <pc:docMk/>
            <pc:sldMk cId="3712719503" sldId="263"/>
            <ac:spMk id="14" creationId="{7CCFC2C6-6238-4A2F-93DE-2ADF74AF635E}"/>
          </ac:spMkLst>
        </pc:spChg>
        <pc:spChg chg="add del">
          <ac:chgData name="Helena Zelníčková" userId="S::116094@muni.cz::d4ffed75-b48f-4ef9-ab05-c1be5af0ab9e" providerId="AD" clId="Web-{FA3BE79F-01B4-BA43-EBAF-4CA9DAD9094E}" dt="2021-04-01T15:18:26.716" v="431"/>
          <ac:spMkLst>
            <pc:docMk/>
            <pc:sldMk cId="3712719503" sldId="263"/>
            <ac:spMk id="16" creationId="{AF2F604E-43BE-4DC3-B983-E071523364F8}"/>
          </ac:spMkLst>
        </pc:spChg>
        <pc:spChg chg="add del">
          <ac:chgData name="Helena Zelníčková" userId="S::116094@muni.cz::d4ffed75-b48f-4ef9-ab05-c1be5af0ab9e" providerId="AD" clId="Web-{FA3BE79F-01B4-BA43-EBAF-4CA9DAD9094E}" dt="2021-04-01T15:18:26.716" v="431"/>
          <ac:spMkLst>
            <pc:docMk/>
            <pc:sldMk cId="3712719503" sldId="263"/>
            <ac:spMk id="18" creationId="{08C9B587-E65E-4B52-B37C-ABEBB6E87928}"/>
          </ac:spMkLst>
        </pc:spChg>
        <pc:graphicFrameChg chg="add mod modGraphic">
          <ac:chgData name="Helena Zelníčková" userId="S::116094@muni.cz::d4ffed75-b48f-4ef9-ab05-c1be5af0ab9e" providerId="AD" clId="Web-{FA3BE79F-01B4-BA43-EBAF-4CA9DAD9094E}" dt="2021-04-01T15:52:18.225" v="1285" actId="20577"/>
          <ac:graphicFrameMkLst>
            <pc:docMk/>
            <pc:sldMk cId="3712719503" sldId="263"/>
            <ac:graphicFrameMk id="7" creationId="{B62EA671-C142-4941-85F0-0F399E970F9A}"/>
          </ac:graphicFrameMkLst>
        </pc:graphicFrameChg>
        <pc:picChg chg="add mod">
          <ac:chgData name="Helena Zelníčková" userId="S::116094@muni.cz::d4ffed75-b48f-4ef9-ab05-c1be5af0ab9e" providerId="AD" clId="Web-{FA3BE79F-01B4-BA43-EBAF-4CA9DAD9094E}" dt="2021-04-01T15:18:26.716" v="431"/>
          <ac:picMkLst>
            <pc:docMk/>
            <pc:sldMk cId="3712719503" sldId="263"/>
            <ac:picMk id="8" creationId="{0B4D433A-C581-46B6-8F67-2B2DA53BCE25}"/>
          </ac:picMkLst>
        </pc:picChg>
        <pc:picChg chg="add">
          <ac:chgData name="Helena Zelníčková" userId="S::116094@muni.cz::d4ffed75-b48f-4ef9-ab05-c1be5af0ab9e" providerId="AD" clId="Web-{FA3BE79F-01B4-BA43-EBAF-4CA9DAD9094E}" dt="2021-04-01T15:18:26.716" v="431"/>
          <ac:picMkLst>
            <pc:docMk/>
            <pc:sldMk cId="3712719503" sldId="263"/>
            <ac:picMk id="23" creationId="{54DDEBDD-D8BD-41A6-8A0D-B00E3768B0F9}"/>
          </ac:picMkLst>
        </pc:picChg>
      </pc:sldChg>
      <pc:sldChg chg="addSp delSp modSp new mod setBg modClrScheme chgLayout">
        <pc:chgData name="Helena Zelníčková" userId="S::116094@muni.cz::d4ffed75-b48f-4ef9-ab05-c1be5af0ab9e" providerId="AD" clId="Web-{FA3BE79F-01B4-BA43-EBAF-4CA9DAD9094E}" dt="2021-04-01T15:14:23.131" v="238" actId="14100"/>
        <pc:sldMkLst>
          <pc:docMk/>
          <pc:sldMk cId="3002457695" sldId="264"/>
        </pc:sldMkLst>
        <pc:spChg chg="mod ord">
          <ac:chgData name="Helena Zelníčková" userId="S::116094@muni.cz::d4ffed75-b48f-4ef9-ab05-c1be5af0ab9e" providerId="AD" clId="Web-{FA3BE79F-01B4-BA43-EBAF-4CA9DAD9094E}" dt="2021-04-01T15:12:50.034" v="203" actId="20577"/>
          <ac:spMkLst>
            <pc:docMk/>
            <pc:sldMk cId="3002457695" sldId="264"/>
            <ac:spMk id="2" creationId="{4FECC4D9-A72A-4F15-90D8-F24E9813F8C0}"/>
          </ac:spMkLst>
        </pc:spChg>
        <pc:spChg chg="del">
          <ac:chgData name="Helena Zelníčková" userId="S::116094@muni.cz::d4ffed75-b48f-4ef9-ab05-c1be5af0ab9e" providerId="AD" clId="Web-{FA3BE79F-01B4-BA43-EBAF-4CA9DAD9094E}" dt="2021-04-01T15:01:16.828" v="87"/>
          <ac:spMkLst>
            <pc:docMk/>
            <pc:sldMk cId="3002457695" sldId="264"/>
            <ac:spMk id="3" creationId="{F3CEC772-1E35-4FA9-B17F-2A67F05B102D}"/>
          </ac:spMkLst>
        </pc:spChg>
        <pc:spChg chg="mod ord">
          <ac:chgData name="Helena Zelníčková" userId="S::116094@muni.cz::d4ffed75-b48f-4ef9-ab05-c1be5af0ab9e" providerId="AD" clId="Web-{FA3BE79F-01B4-BA43-EBAF-4CA9DAD9094E}" dt="2021-04-01T15:12:40.847" v="201"/>
          <ac:spMkLst>
            <pc:docMk/>
            <pc:sldMk cId="3002457695" sldId="264"/>
            <ac:spMk id="4" creationId="{4DF38ABC-88A4-41C4-9706-C18173F4E0DE}"/>
          </ac:spMkLst>
        </pc:spChg>
        <pc:spChg chg="del">
          <ac:chgData name="Helena Zelníčková" userId="S::116094@muni.cz::d4ffed75-b48f-4ef9-ab05-c1be5af0ab9e" providerId="AD" clId="Web-{FA3BE79F-01B4-BA43-EBAF-4CA9DAD9094E}" dt="2021-04-01T15:01:08.812" v="86"/>
          <ac:spMkLst>
            <pc:docMk/>
            <pc:sldMk cId="3002457695" sldId="264"/>
            <ac:spMk id="5" creationId="{CB50E5DE-035F-4FA0-B56A-3D99B8609548}"/>
          </ac:spMkLst>
        </pc:spChg>
        <pc:spChg chg="mod ord">
          <ac:chgData name="Helena Zelníčková" userId="S::116094@muni.cz::d4ffed75-b48f-4ef9-ab05-c1be5af0ab9e" providerId="AD" clId="Web-{FA3BE79F-01B4-BA43-EBAF-4CA9DAD9094E}" dt="2021-04-01T15:12:40.847" v="201"/>
          <ac:spMkLst>
            <pc:docMk/>
            <pc:sldMk cId="3002457695" sldId="264"/>
            <ac:spMk id="6" creationId="{D8065EB8-5BE8-4F26-B600-1E9CE7C22A5B}"/>
          </ac:spMkLst>
        </pc:spChg>
        <pc:spChg chg="add">
          <ac:chgData name="Helena Zelníčková" userId="S::116094@muni.cz::d4ffed75-b48f-4ef9-ab05-c1be5af0ab9e" providerId="AD" clId="Web-{FA3BE79F-01B4-BA43-EBAF-4CA9DAD9094E}" dt="2021-04-01T15:12:40.847" v="201"/>
          <ac:spMkLst>
            <pc:docMk/>
            <pc:sldMk cId="3002457695" sldId="264"/>
            <ac:spMk id="10" creationId="{F56F5174-31D9-4DBB-AAB7-A1FD7BDB1352}"/>
          </ac:spMkLst>
        </pc:spChg>
        <pc:spChg chg="add">
          <ac:chgData name="Helena Zelníčková" userId="S::116094@muni.cz::d4ffed75-b48f-4ef9-ab05-c1be5af0ab9e" providerId="AD" clId="Web-{FA3BE79F-01B4-BA43-EBAF-4CA9DAD9094E}" dt="2021-04-01T15:12:40.847" v="201"/>
          <ac:spMkLst>
            <pc:docMk/>
            <pc:sldMk cId="3002457695" sldId="264"/>
            <ac:spMk id="12" creationId="{F9A95BEE-6BB1-4A28-A8E6-A34B2E42EF87}"/>
          </ac:spMkLst>
        </pc:spChg>
        <pc:spChg chg="add del">
          <ac:chgData name="Helena Zelníčková" userId="S::116094@muni.cz::d4ffed75-b48f-4ef9-ab05-c1be5af0ab9e" providerId="AD" clId="Web-{FA3BE79F-01B4-BA43-EBAF-4CA9DAD9094E}" dt="2021-04-01T15:12:40.362" v="200"/>
          <ac:spMkLst>
            <pc:docMk/>
            <pc:sldMk cId="3002457695" sldId="264"/>
            <ac:spMk id="13" creationId="{94E4D846-3AFC-4F86-8C35-24B0542A269D}"/>
          </ac:spMkLst>
        </pc:spChg>
        <pc:spChg chg="add del">
          <ac:chgData name="Helena Zelníčková" userId="S::116094@muni.cz::d4ffed75-b48f-4ef9-ab05-c1be5af0ab9e" providerId="AD" clId="Web-{FA3BE79F-01B4-BA43-EBAF-4CA9DAD9094E}" dt="2021-04-01T15:12:40.362" v="200"/>
          <ac:spMkLst>
            <pc:docMk/>
            <pc:sldMk cId="3002457695" sldId="264"/>
            <ac:spMk id="15" creationId="{284781B9-12CB-45C3-907A-9ED93FF72C65}"/>
          </ac:spMkLst>
        </pc:spChg>
        <pc:spChg chg="add del">
          <ac:chgData name="Helena Zelníčková" userId="S::116094@muni.cz::d4ffed75-b48f-4ef9-ab05-c1be5af0ab9e" providerId="AD" clId="Web-{FA3BE79F-01B4-BA43-EBAF-4CA9DAD9094E}" dt="2021-04-01T15:12:40.362" v="200"/>
          <ac:spMkLst>
            <pc:docMk/>
            <pc:sldMk cId="3002457695" sldId="264"/>
            <ac:spMk id="17" creationId="{55D4142C-5077-457F-A6AD-3FECFDB39685}"/>
          </ac:spMkLst>
        </pc:spChg>
        <pc:spChg chg="add del">
          <ac:chgData name="Helena Zelníčková" userId="S::116094@muni.cz::d4ffed75-b48f-4ef9-ab05-c1be5af0ab9e" providerId="AD" clId="Web-{FA3BE79F-01B4-BA43-EBAF-4CA9DAD9094E}" dt="2021-04-01T15:12:40.362" v="200"/>
          <ac:spMkLst>
            <pc:docMk/>
            <pc:sldMk cId="3002457695" sldId="264"/>
            <ac:spMk id="19" creationId="{7A5F0580-5EE9-419F-96EE-B6529EF6E7D0}"/>
          </ac:spMkLst>
        </pc:spChg>
        <pc:graphicFrameChg chg="add mod modGraphic">
          <ac:chgData name="Helena Zelníčková" userId="S::116094@muni.cz::d4ffed75-b48f-4ef9-ab05-c1be5af0ab9e" providerId="AD" clId="Web-{FA3BE79F-01B4-BA43-EBAF-4CA9DAD9094E}" dt="2021-04-01T15:14:23.131" v="238" actId="14100"/>
          <ac:graphicFrameMkLst>
            <pc:docMk/>
            <pc:sldMk cId="3002457695" sldId="264"/>
            <ac:graphicFrameMk id="8" creationId="{67F411C5-C0D6-43E9-AFE9-826BA32E82ED}"/>
          </ac:graphicFrameMkLst>
        </pc:graphicFrameChg>
        <pc:picChg chg="add mod ord">
          <ac:chgData name="Helena Zelníčková" userId="S::116094@muni.cz::d4ffed75-b48f-4ef9-ab05-c1be5af0ab9e" providerId="AD" clId="Web-{FA3BE79F-01B4-BA43-EBAF-4CA9DAD9094E}" dt="2021-04-01T15:12:40.847" v="201"/>
          <ac:picMkLst>
            <pc:docMk/>
            <pc:sldMk cId="3002457695" sldId="264"/>
            <ac:picMk id="7" creationId="{70343ABB-7B5D-44C4-ADF5-80A9E3F4E437}"/>
          </ac:picMkLst>
        </pc:picChg>
        <pc:picChg chg="add">
          <ac:chgData name="Helena Zelníčková" userId="S::116094@muni.cz::d4ffed75-b48f-4ef9-ab05-c1be5af0ab9e" providerId="AD" clId="Web-{FA3BE79F-01B4-BA43-EBAF-4CA9DAD9094E}" dt="2021-04-01T15:12:40.847" v="201"/>
          <ac:picMkLst>
            <pc:docMk/>
            <pc:sldMk cId="3002457695" sldId="264"/>
            <ac:picMk id="11" creationId="{AE113210-7872-481A-ADE6-3A05CCAF5EB2}"/>
          </ac:picMkLst>
        </pc:picChg>
      </pc:sldChg>
      <pc:sldChg chg="addSp delSp modSp new mod setBg">
        <pc:chgData name="Helena Zelníčková" userId="S::116094@muni.cz::d4ffed75-b48f-4ef9-ab05-c1be5af0ab9e" providerId="AD" clId="Web-{FA3BE79F-01B4-BA43-EBAF-4CA9DAD9094E}" dt="2021-04-01T15:24:28.007" v="597" actId="1076"/>
        <pc:sldMkLst>
          <pc:docMk/>
          <pc:sldMk cId="1949252130" sldId="265"/>
        </pc:sldMkLst>
        <pc:spChg chg="mod">
          <ac:chgData name="Helena Zelníčková" userId="S::116094@muni.cz::d4ffed75-b48f-4ef9-ab05-c1be5af0ab9e" providerId="AD" clId="Web-{FA3BE79F-01B4-BA43-EBAF-4CA9DAD9094E}" dt="2021-04-01T15:24:07.428" v="592" actId="20577"/>
          <ac:spMkLst>
            <pc:docMk/>
            <pc:sldMk cId="1949252130" sldId="265"/>
            <ac:spMk id="2" creationId="{98A2EEFE-BD98-46C8-850A-3D08D5864EAE}"/>
          </ac:spMkLst>
        </pc:spChg>
        <pc:spChg chg="del mod">
          <ac:chgData name="Helena Zelníčková" userId="S::116094@muni.cz::d4ffed75-b48f-4ef9-ab05-c1be5af0ab9e" providerId="AD" clId="Web-{FA3BE79F-01B4-BA43-EBAF-4CA9DAD9094E}" dt="2021-04-01T15:21:06.329" v="456"/>
          <ac:spMkLst>
            <pc:docMk/>
            <pc:sldMk cId="1949252130" sldId="265"/>
            <ac:spMk id="3" creationId="{BB64A2B4-62AA-4178-ABFF-9D6C376C0FC7}"/>
          </ac:spMkLst>
        </pc:spChg>
        <pc:spChg chg="add">
          <ac:chgData name="Helena Zelníčková" userId="S::116094@muni.cz::d4ffed75-b48f-4ef9-ab05-c1be5af0ab9e" providerId="AD" clId="Web-{FA3BE79F-01B4-BA43-EBAF-4CA9DAD9094E}" dt="2021-04-01T15:21:42.893" v="466"/>
          <ac:spMkLst>
            <pc:docMk/>
            <pc:sldMk cId="1949252130" sldId="265"/>
            <ac:spMk id="10" creationId="{2B566528-1B12-4246-9431-5C2D7D081168}"/>
          </ac:spMkLst>
        </pc:spChg>
        <pc:spChg chg="add">
          <ac:chgData name="Helena Zelníčková" userId="S::116094@muni.cz::d4ffed75-b48f-4ef9-ab05-c1be5af0ab9e" providerId="AD" clId="Web-{FA3BE79F-01B4-BA43-EBAF-4CA9DAD9094E}" dt="2021-04-01T15:21:42.893" v="466"/>
          <ac:spMkLst>
            <pc:docMk/>
            <pc:sldMk cId="1949252130" sldId="265"/>
            <ac:spMk id="16" creationId="{D3F51FEB-38FB-4F6C-9F7B-2F2AFAB65463}"/>
          </ac:spMkLst>
        </pc:spChg>
        <pc:spChg chg="add">
          <ac:chgData name="Helena Zelníčková" userId="S::116094@muni.cz::d4ffed75-b48f-4ef9-ab05-c1be5af0ab9e" providerId="AD" clId="Web-{FA3BE79F-01B4-BA43-EBAF-4CA9DAD9094E}" dt="2021-04-01T15:21:42.893" v="466"/>
          <ac:spMkLst>
            <pc:docMk/>
            <pc:sldMk cId="1949252130" sldId="265"/>
            <ac:spMk id="18" creationId="{1E547BA6-BAE0-43BB-A7CA-60F69CE252F0}"/>
          </ac:spMkLst>
        </pc:spChg>
        <pc:grpChg chg="add">
          <ac:chgData name="Helena Zelníčková" userId="S::116094@muni.cz::d4ffed75-b48f-4ef9-ab05-c1be5af0ab9e" providerId="AD" clId="Web-{FA3BE79F-01B4-BA43-EBAF-4CA9DAD9094E}" dt="2021-04-01T15:21:42.893" v="466"/>
          <ac:grpSpMkLst>
            <pc:docMk/>
            <pc:sldMk cId="1949252130" sldId="265"/>
            <ac:grpSpMk id="12" creationId="{07EAA094-9CF6-4695-958A-33D9BCAA9474}"/>
          </ac:grpSpMkLst>
        </pc:grpChg>
        <pc:graphicFrameChg chg="add mod modGraphic">
          <ac:chgData name="Helena Zelníčková" userId="S::116094@muni.cz::d4ffed75-b48f-4ef9-ab05-c1be5af0ab9e" providerId="AD" clId="Web-{FA3BE79F-01B4-BA43-EBAF-4CA9DAD9094E}" dt="2021-04-01T15:24:28.007" v="597" actId="1076"/>
          <ac:graphicFrameMkLst>
            <pc:docMk/>
            <pc:sldMk cId="1949252130" sldId="265"/>
            <ac:graphicFrameMk id="5" creationId="{4D5FDB14-E6A9-414E-97B5-C25CBE8670CD}"/>
          </ac:graphicFrameMkLst>
        </pc:graphicFrameChg>
        <pc:picChg chg="add mod ord">
          <ac:chgData name="Helena Zelníčková" userId="S::116094@muni.cz::d4ffed75-b48f-4ef9-ab05-c1be5af0ab9e" providerId="AD" clId="Web-{FA3BE79F-01B4-BA43-EBAF-4CA9DAD9094E}" dt="2021-04-01T15:21:42.893" v="466"/>
          <ac:picMkLst>
            <pc:docMk/>
            <pc:sldMk cId="1949252130" sldId="265"/>
            <ac:picMk id="4" creationId="{3E8BFF2E-E6DF-49E5-82E8-1D7C4AF263B1}"/>
          </ac:picMkLst>
        </pc:picChg>
      </pc:sldChg>
      <pc:sldChg chg="addSp delSp modSp new mod setBg">
        <pc:chgData name="Helena Zelníčková" userId="S::116094@muni.cz::d4ffed75-b48f-4ef9-ab05-c1be5af0ab9e" providerId="AD" clId="Web-{FA3BE79F-01B4-BA43-EBAF-4CA9DAD9094E}" dt="2021-04-01T15:42:24.693" v="936" actId="20577"/>
        <pc:sldMkLst>
          <pc:docMk/>
          <pc:sldMk cId="632624687" sldId="266"/>
        </pc:sldMkLst>
        <pc:spChg chg="mod">
          <ac:chgData name="Helena Zelníčková" userId="S::116094@muni.cz::d4ffed75-b48f-4ef9-ab05-c1be5af0ab9e" providerId="AD" clId="Web-{FA3BE79F-01B4-BA43-EBAF-4CA9DAD9094E}" dt="2021-04-01T15:42:24.693" v="936" actId="20577"/>
          <ac:spMkLst>
            <pc:docMk/>
            <pc:sldMk cId="632624687" sldId="266"/>
            <ac:spMk id="2" creationId="{68199373-954D-4C5D-B4D5-2898CCDDFC0D}"/>
          </ac:spMkLst>
        </pc:spChg>
        <pc:spChg chg="del mod">
          <ac:chgData name="Helena Zelníčková" userId="S::116094@muni.cz::d4ffed75-b48f-4ef9-ab05-c1be5af0ab9e" providerId="AD" clId="Web-{FA3BE79F-01B4-BA43-EBAF-4CA9DAD9094E}" dt="2021-04-01T15:34:24.882" v="718"/>
          <ac:spMkLst>
            <pc:docMk/>
            <pc:sldMk cId="632624687" sldId="266"/>
            <ac:spMk id="3" creationId="{285BCDF5-F53D-47AC-83FE-27F11E6D6C7D}"/>
          </ac:spMkLst>
        </pc:spChg>
        <pc:spChg chg="add">
          <ac:chgData name="Helena Zelníčková" userId="S::116094@muni.cz::d4ffed75-b48f-4ef9-ab05-c1be5af0ab9e" providerId="AD" clId="Web-{FA3BE79F-01B4-BA43-EBAF-4CA9DAD9094E}" dt="2021-04-01T15:39:47.845" v="929"/>
          <ac:spMkLst>
            <pc:docMk/>
            <pc:sldMk cId="632624687" sldId="266"/>
            <ac:spMk id="7" creationId="{B86AA2DA-281A-4806-8977-D617AEAC830F}"/>
          </ac:spMkLst>
        </pc:spChg>
        <pc:spChg chg="add">
          <ac:chgData name="Helena Zelníčková" userId="S::116094@muni.cz::d4ffed75-b48f-4ef9-ab05-c1be5af0ab9e" providerId="AD" clId="Web-{FA3BE79F-01B4-BA43-EBAF-4CA9DAD9094E}" dt="2021-04-01T15:39:47.845" v="929"/>
          <ac:spMkLst>
            <pc:docMk/>
            <pc:sldMk cId="632624687" sldId="266"/>
            <ac:spMk id="8" creationId="{64185774-6FC0-4B8D-A8DB-A8854688960B}"/>
          </ac:spMkLst>
        </pc:spChg>
        <pc:spChg chg="add">
          <ac:chgData name="Helena Zelníčková" userId="S::116094@muni.cz::d4ffed75-b48f-4ef9-ab05-c1be5af0ab9e" providerId="AD" clId="Web-{FA3BE79F-01B4-BA43-EBAF-4CA9DAD9094E}" dt="2021-04-01T15:39:47.845" v="929"/>
          <ac:spMkLst>
            <pc:docMk/>
            <pc:sldMk cId="632624687" sldId="266"/>
            <ac:spMk id="9" creationId="{B7D3B4FC-79F4-47D2-9D79-DA876E6AD813}"/>
          </ac:spMkLst>
        </pc:spChg>
        <pc:spChg chg="add del">
          <ac:chgData name="Helena Zelníčková" userId="S::116094@muni.cz::d4ffed75-b48f-4ef9-ab05-c1be5af0ab9e" providerId="AD" clId="Web-{FA3BE79F-01B4-BA43-EBAF-4CA9DAD9094E}" dt="2021-04-01T15:39:47.751" v="928"/>
          <ac:spMkLst>
            <pc:docMk/>
            <pc:sldMk cId="632624687" sldId="266"/>
            <ac:spMk id="10" creationId="{52E7A7D0-55A3-415E-AE9F-B7C59E36EB31}"/>
          </ac:spMkLst>
        </pc:spChg>
        <pc:spChg chg="add del">
          <ac:chgData name="Helena Zelníčková" userId="S::116094@muni.cz::d4ffed75-b48f-4ef9-ab05-c1be5af0ab9e" providerId="AD" clId="Web-{FA3BE79F-01B4-BA43-EBAF-4CA9DAD9094E}" dt="2021-04-01T15:39:47.751" v="928"/>
          <ac:spMkLst>
            <pc:docMk/>
            <pc:sldMk cId="632624687" sldId="266"/>
            <ac:spMk id="12" creationId="{EABAD4DA-87BA-4F70-9EF0-45C6BCF17823}"/>
          </ac:spMkLst>
        </pc:spChg>
        <pc:spChg chg="add del">
          <ac:chgData name="Helena Zelníčková" userId="S::116094@muni.cz::d4ffed75-b48f-4ef9-ab05-c1be5af0ab9e" providerId="AD" clId="Web-{FA3BE79F-01B4-BA43-EBAF-4CA9DAD9094E}" dt="2021-04-01T15:39:47.751" v="928"/>
          <ac:spMkLst>
            <pc:docMk/>
            <pc:sldMk cId="632624687" sldId="266"/>
            <ac:spMk id="14" creationId="{915128D9-2797-47FA-B6FE-EC24E6B8437A}"/>
          </ac:spMkLst>
        </pc:spChg>
        <pc:spChg chg="add">
          <ac:chgData name="Helena Zelníčková" userId="S::116094@muni.cz::d4ffed75-b48f-4ef9-ab05-c1be5af0ab9e" providerId="AD" clId="Web-{FA3BE79F-01B4-BA43-EBAF-4CA9DAD9094E}" dt="2021-04-01T15:39:47.845" v="929"/>
          <ac:spMkLst>
            <pc:docMk/>
            <pc:sldMk cId="632624687" sldId="266"/>
            <ac:spMk id="16" creationId="{2775D660-3127-4688-9782-F7C4639B1691}"/>
          </ac:spMkLst>
        </pc:spChg>
        <pc:graphicFrameChg chg="add mod modGraphic">
          <ac:chgData name="Helena Zelníčková" userId="S::116094@muni.cz::d4ffed75-b48f-4ef9-ab05-c1be5af0ab9e" providerId="AD" clId="Web-{FA3BE79F-01B4-BA43-EBAF-4CA9DAD9094E}" dt="2021-04-01T15:40:21.799" v="935" actId="14100"/>
          <ac:graphicFrameMkLst>
            <pc:docMk/>
            <pc:sldMk cId="632624687" sldId="266"/>
            <ac:graphicFrameMk id="5" creationId="{EFA130CD-ED6F-44D6-B64A-B8F2C512907F}"/>
          </ac:graphicFrameMkLst>
        </pc:graphicFrameChg>
        <pc:picChg chg="add mod ord">
          <ac:chgData name="Helena Zelníčková" userId="S::116094@muni.cz::d4ffed75-b48f-4ef9-ab05-c1be5af0ab9e" providerId="AD" clId="Web-{FA3BE79F-01B4-BA43-EBAF-4CA9DAD9094E}" dt="2021-04-01T15:39:47.845" v="929"/>
          <ac:picMkLst>
            <pc:docMk/>
            <pc:sldMk cId="632624687" sldId="266"/>
            <ac:picMk id="4" creationId="{F79EE8FF-05E6-411F-BD4F-C0B40E5BBEB6}"/>
          </ac:picMkLst>
        </pc:picChg>
      </pc:sldChg>
      <pc:sldChg chg="addSp delSp modSp new mod setBg setClrOvrMap">
        <pc:chgData name="Helena Zelníčková" userId="S::116094@muni.cz::d4ffed75-b48f-4ef9-ab05-c1be5af0ab9e" providerId="AD" clId="Web-{FA3BE79F-01B4-BA43-EBAF-4CA9DAD9094E}" dt="2021-04-01T16:13:21.463" v="1538" actId="20577"/>
        <pc:sldMkLst>
          <pc:docMk/>
          <pc:sldMk cId="4181968302" sldId="267"/>
        </pc:sldMkLst>
        <pc:spChg chg="mod ord">
          <ac:chgData name="Helena Zelníčková" userId="S::116094@muni.cz::d4ffed75-b48f-4ef9-ab05-c1be5af0ab9e" providerId="AD" clId="Web-{FA3BE79F-01B4-BA43-EBAF-4CA9DAD9094E}" dt="2021-04-01T16:13:05.087" v="1516" actId="14100"/>
          <ac:spMkLst>
            <pc:docMk/>
            <pc:sldMk cId="4181968302" sldId="267"/>
            <ac:spMk id="2" creationId="{A52DB26A-FC14-4B3C-8C64-692AA4490F34}"/>
          </ac:spMkLst>
        </pc:spChg>
        <pc:spChg chg="add del">
          <ac:chgData name="Helena Zelníčková" userId="S::116094@muni.cz::d4ffed75-b48f-4ef9-ab05-c1be5af0ab9e" providerId="AD" clId="Web-{FA3BE79F-01B4-BA43-EBAF-4CA9DAD9094E}" dt="2021-04-01T15:43:38.226" v="965"/>
          <ac:spMkLst>
            <pc:docMk/>
            <pc:sldMk cId="4181968302" sldId="267"/>
            <ac:spMk id="3" creationId="{F706E2F2-52D5-45EA-8FC8-2F6FFC6F2241}"/>
          </ac:spMkLst>
        </pc:spChg>
        <pc:spChg chg="add del">
          <ac:chgData name="Helena Zelníčková" userId="S::116094@muni.cz::d4ffed75-b48f-4ef9-ab05-c1be5af0ab9e" providerId="AD" clId="Web-{FA3BE79F-01B4-BA43-EBAF-4CA9DAD9094E}" dt="2021-04-01T15:43:07.132" v="964"/>
          <ac:spMkLst>
            <pc:docMk/>
            <pc:sldMk cId="4181968302" sldId="267"/>
            <ac:spMk id="9" creationId="{E49CC64F-7275-4E33-961B-0C5CDC439875}"/>
          </ac:spMkLst>
        </pc:spChg>
        <pc:spChg chg="add">
          <ac:chgData name="Helena Zelníčková" userId="S::116094@muni.cz::d4ffed75-b48f-4ef9-ab05-c1be5af0ab9e" providerId="AD" clId="Web-{FA3BE79F-01B4-BA43-EBAF-4CA9DAD9094E}" dt="2021-04-01T15:49:14.642" v="1250"/>
          <ac:spMkLst>
            <pc:docMk/>
            <pc:sldMk cId="4181968302" sldId="267"/>
            <ac:spMk id="11" creationId="{94E4D846-3AFC-4F86-8C35-24B0542A269D}"/>
          </ac:spMkLst>
        </pc:spChg>
        <pc:spChg chg="add">
          <ac:chgData name="Helena Zelníčková" userId="S::116094@muni.cz::d4ffed75-b48f-4ef9-ab05-c1be5af0ab9e" providerId="AD" clId="Web-{FA3BE79F-01B4-BA43-EBAF-4CA9DAD9094E}" dt="2021-04-01T15:49:14.642" v="1250"/>
          <ac:spMkLst>
            <pc:docMk/>
            <pc:sldMk cId="4181968302" sldId="267"/>
            <ac:spMk id="13" creationId="{284781B9-12CB-45C3-907A-9ED93FF72C65}"/>
          </ac:spMkLst>
        </pc:spChg>
        <pc:spChg chg="add">
          <ac:chgData name="Helena Zelníčková" userId="S::116094@muni.cz::d4ffed75-b48f-4ef9-ab05-c1be5af0ab9e" providerId="AD" clId="Web-{FA3BE79F-01B4-BA43-EBAF-4CA9DAD9094E}" dt="2021-04-01T15:49:14.642" v="1250"/>
          <ac:spMkLst>
            <pc:docMk/>
            <pc:sldMk cId="4181968302" sldId="267"/>
            <ac:spMk id="15" creationId="{55D4142C-5077-457F-A6AD-3FECFDB39685}"/>
          </ac:spMkLst>
        </pc:spChg>
        <pc:spChg chg="add">
          <ac:chgData name="Helena Zelníčková" userId="S::116094@muni.cz::d4ffed75-b48f-4ef9-ab05-c1be5af0ab9e" providerId="AD" clId="Web-{FA3BE79F-01B4-BA43-EBAF-4CA9DAD9094E}" dt="2021-04-01T15:49:14.642" v="1250"/>
          <ac:spMkLst>
            <pc:docMk/>
            <pc:sldMk cId="4181968302" sldId="267"/>
            <ac:spMk id="17" creationId="{7A5F0580-5EE9-419F-96EE-B6529EF6E7D0}"/>
          </ac:spMkLst>
        </pc:spChg>
        <pc:graphicFrameChg chg="add mod modGraphic">
          <ac:chgData name="Helena Zelníčková" userId="S::116094@muni.cz::d4ffed75-b48f-4ef9-ab05-c1be5af0ab9e" providerId="AD" clId="Web-{FA3BE79F-01B4-BA43-EBAF-4CA9DAD9094E}" dt="2021-04-01T16:13:21.463" v="1538" actId="20577"/>
          <ac:graphicFrameMkLst>
            <pc:docMk/>
            <pc:sldMk cId="4181968302" sldId="267"/>
            <ac:graphicFrameMk id="6" creationId="{7A36F075-250B-46FD-A2C4-7920F8A9E93E}"/>
          </ac:graphicFrameMkLst>
        </pc:graphicFrameChg>
        <pc:picChg chg="add mod ord">
          <ac:chgData name="Helena Zelníčková" userId="S::116094@muni.cz::d4ffed75-b48f-4ef9-ab05-c1be5af0ab9e" providerId="AD" clId="Web-{FA3BE79F-01B4-BA43-EBAF-4CA9DAD9094E}" dt="2021-04-01T15:49:14.642" v="1250"/>
          <ac:picMkLst>
            <pc:docMk/>
            <pc:sldMk cId="4181968302" sldId="267"/>
            <ac:picMk id="4" creationId="{43778AAD-824F-4D9C-9FC3-FF839E6D372C}"/>
          </ac:picMkLst>
        </pc:picChg>
        <pc:picChg chg="add del">
          <ac:chgData name="Helena Zelníčková" userId="S::116094@muni.cz::d4ffed75-b48f-4ef9-ab05-c1be5af0ab9e" providerId="AD" clId="Web-{FA3BE79F-01B4-BA43-EBAF-4CA9DAD9094E}" dt="2021-04-01T15:43:07.132" v="964"/>
          <ac:picMkLst>
            <pc:docMk/>
            <pc:sldMk cId="4181968302" sldId="267"/>
            <ac:picMk id="5" creationId="{680C2B52-4104-421A-9D3C-BAB5DE32CEF3}"/>
          </ac:picMkLst>
        </pc:picChg>
      </pc:sldChg>
      <pc:sldChg chg="addSp delSp modSp new mod setBg modShow">
        <pc:chgData name="Helena Zelníčková" userId="S::116094@muni.cz::d4ffed75-b48f-4ef9-ab05-c1be5af0ab9e" providerId="AD" clId="Web-{FA3BE79F-01B4-BA43-EBAF-4CA9DAD9094E}" dt="2021-04-01T16:11:57.992" v="1508"/>
        <pc:sldMkLst>
          <pc:docMk/>
          <pc:sldMk cId="2680095127" sldId="268"/>
        </pc:sldMkLst>
        <pc:spChg chg="mod">
          <ac:chgData name="Helena Zelníčková" userId="S::116094@muni.cz::d4ffed75-b48f-4ef9-ab05-c1be5af0ab9e" providerId="AD" clId="Web-{FA3BE79F-01B4-BA43-EBAF-4CA9DAD9094E}" dt="2021-04-01T16:11:24.131" v="1502"/>
          <ac:spMkLst>
            <pc:docMk/>
            <pc:sldMk cId="2680095127" sldId="268"/>
            <ac:spMk id="2" creationId="{659CAE97-7D47-4180-A4E2-D57C2A55CF93}"/>
          </ac:spMkLst>
        </pc:spChg>
        <pc:spChg chg="del">
          <ac:chgData name="Helena Zelníčková" userId="S::116094@muni.cz::d4ffed75-b48f-4ef9-ab05-c1be5af0ab9e" providerId="AD" clId="Web-{FA3BE79F-01B4-BA43-EBAF-4CA9DAD9094E}" dt="2021-04-01T16:07:00.108" v="1286"/>
          <ac:spMkLst>
            <pc:docMk/>
            <pc:sldMk cId="2680095127" sldId="268"/>
            <ac:spMk id="3" creationId="{489E2F74-208C-4387-9C57-79BFC36953FD}"/>
          </ac:spMkLst>
        </pc:spChg>
        <pc:spChg chg="add del">
          <ac:chgData name="Helena Zelníčková" userId="S::116094@muni.cz::d4ffed75-b48f-4ef9-ab05-c1be5af0ab9e" providerId="AD" clId="Web-{FA3BE79F-01B4-BA43-EBAF-4CA9DAD9094E}" dt="2021-04-01T16:11:24.131" v="1502"/>
          <ac:spMkLst>
            <pc:docMk/>
            <pc:sldMk cId="2680095127" sldId="268"/>
            <ac:spMk id="130" creationId="{79BB35BC-D5C2-4C8B-A22A-A71E6191913B}"/>
          </ac:spMkLst>
        </pc:spChg>
        <pc:spChg chg="add">
          <ac:chgData name="Helena Zelníčková" userId="S::116094@muni.cz::d4ffed75-b48f-4ef9-ab05-c1be5af0ab9e" providerId="AD" clId="Web-{FA3BE79F-01B4-BA43-EBAF-4CA9DAD9094E}" dt="2021-04-01T16:11:24.131" v="1502"/>
          <ac:spMkLst>
            <pc:docMk/>
            <pc:sldMk cId="2680095127" sldId="268"/>
            <ac:spMk id="194" creationId="{2B566528-1B12-4246-9431-5C2D7D081168}"/>
          </ac:spMkLst>
        </pc:spChg>
        <pc:spChg chg="add">
          <ac:chgData name="Helena Zelníčková" userId="S::116094@muni.cz::d4ffed75-b48f-4ef9-ab05-c1be5af0ab9e" providerId="AD" clId="Web-{FA3BE79F-01B4-BA43-EBAF-4CA9DAD9094E}" dt="2021-04-01T16:11:24.131" v="1502"/>
          <ac:spMkLst>
            <pc:docMk/>
            <pc:sldMk cId="2680095127" sldId="268"/>
            <ac:spMk id="200" creationId="{D3F51FEB-38FB-4F6C-9F7B-2F2AFAB65463}"/>
          </ac:spMkLst>
        </pc:spChg>
        <pc:spChg chg="add">
          <ac:chgData name="Helena Zelníčková" userId="S::116094@muni.cz::d4ffed75-b48f-4ef9-ab05-c1be5af0ab9e" providerId="AD" clId="Web-{FA3BE79F-01B4-BA43-EBAF-4CA9DAD9094E}" dt="2021-04-01T16:11:24.131" v="1502"/>
          <ac:spMkLst>
            <pc:docMk/>
            <pc:sldMk cId="2680095127" sldId="268"/>
            <ac:spMk id="202" creationId="{1E547BA6-BAE0-43BB-A7CA-60F69CE252F0}"/>
          </ac:spMkLst>
        </pc:spChg>
        <pc:grpChg chg="add">
          <ac:chgData name="Helena Zelníčková" userId="S::116094@muni.cz::d4ffed75-b48f-4ef9-ab05-c1be5af0ab9e" providerId="AD" clId="Web-{FA3BE79F-01B4-BA43-EBAF-4CA9DAD9094E}" dt="2021-04-01T16:11:24.131" v="1502"/>
          <ac:grpSpMkLst>
            <pc:docMk/>
            <pc:sldMk cId="2680095127" sldId="268"/>
            <ac:grpSpMk id="196" creationId="{07EAA094-9CF6-4695-958A-33D9BCAA9474}"/>
          </ac:grpSpMkLst>
        </pc:grpChg>
        <pc:graphicFrameChg chg="add mod ord modGraphic">
          <ac:chgData name="Helena Zelníčková" userId="S::116094@muni.cz::d4ffed75-b48f-4ef9-ab05-c1be5af0ab9e" providerId="AD" clId="Web-{FA3BE79F-01B4-BA43-EBAF-4CA9DAD9094E}" dt="2021-04-01T16:11:37.741" v="1506" actId="14100"/>
          <ac:graphicFrameMkLst>
            <pc:docMk/>
            <pc:sldMk cId="2680095127" sldId="268"/>
            <ac:graphicFrameMk id="4" creationId="{EE2EC4ED-6E9E-4BD8-94BC-054310028407}"/>
          </ac:graphicFrameMkLst>
        </pc:graphicFrameChg>
        <pc:picChg chg="add mod">
          <ac:chgData name="Helena Zelníčková" userId="S::116094@muni.cz::d4ffed75-b48f-4ef9-ab05-c1be5af0ab9e" providerId="AD" clId="Web-{FA3BE79F-01B4-BA43-EBAF-4CA9DAD9094E}" dt="2021-04-01T16:11:24.131" v="1502"/>
          <ac:picMkLst>
            <pc:docMk/>
            <pc:sldMk cId="2680095127" sldId="268"/>
            <ac:picMk id="1085" creationId="{45A09BDB-341B-4751-8C04-F59D1AE5AE84}"/>
          </ac:picMkLst>
        </pc:picChg>
      </pc:sldChg>
      <pc:sldChg chg="addSp delSp modSp new mod setBg">
        <pc:chgData name="Helena Zelníčková" userId="S::116094@muni.cz::d4ffed75-b48f-4ef9-ab05-c1be5af0ab9e" providerId="AD" clId="Web-{FA3BE79F-01B4-BA43-EBAF-4CA9DAD9094E}" dt="2021-04-01T17:59:09.675" v="2284" actId="20577"/>
        <pc:sldMkLst>
          <pc:docMk/>
          <pc:sldMk cId="637608440" sldId="269"/>
        </pc:sldMkLst>
        <pc:spChg chg="mod">
          <ac:chgData name="Helena Zelníčková" userId="S::116094@muni.cz::d4ffed75-b48f-4ef9-ab05-c1be5af0ab9e" providerId="AD" clId="Web-{FA3BE79F-01B4-BA43-EBAF-4CA9DAD9094E}" dt="2021-04-01T17:59:09.675" v="2284" actId="20577"/>
          <ac:spMkLst>
            <pc:docMk/>
            <pc:sldMk cId="637608440" sldId="269"/>
            <ac:spMk id="2" creationId="{0A5052F3-0108-4565-BB49-D81320C1BFA6}"/>
          </ac:spMkLst>
        </pc:spChg>
        <pc:spChg chg="del">
          <ac:chgData name="Helena Zelníčková" userId="S::116094@muni.cz::d4ffed75-b48f-4ef9-ab05-c1be5af0ab9e" providerId="AD" clId="Web-{FA3BE79F-01B4-BA43-EBAF-4CA9DAD9094E}" dt="2021-04-01T16:12:35.883" v="1510"/>
          <ac:spMkLst>
            <pc:docMk/>
            <pc:sldMk cId="637608440" sldId="269"/>
            <ac:spMk id="3" creationId="{4C4EE564-841B-47A4-B8C6-2F158ECD8F8B}"/>
          </ac:spMkLst>
        </pc:spChg>
        <pc:spChg chg="add del mod">
          <ac:chgData name="Helena Zelníčková" userId="S::116094@muni.cz::d4ffed75-b48f-4ef9-ab05-c1be5af0ab9e" providerId="AD" clId="Web-{FA3BE79F-01B4-BA43-EBAF-4CA9DAD9094E}" dt="2021-04-01T16:16:40.468" v="1556"/>
          <ac:spMkLst>
            <pc:docMk/>
            <pc:sldMk cId="637608440" sldId="269"/>
            <ac:spMk id="6" creationId="{1193EB5D-4503-4440-A3EC-68FC6E0BA5C9}"/>
          </ac:spMkLst>
        </pc:spChg>
        <pc:spChg chg="add del">
          <ac:chgData name="Helena Zelníčková" userId="S::116094@muni.cz::d4ffed75-b48f-4ef9-ab05-c1be5af0ab9e" providerId="AD" clId="Web-{FA3BE79F-01B4-BA43-EBAF-4CA9DAD9094E}" dt="2021-04-01T17:38:19.219" v="1859"/>
          <ac:spMkLst>
            <pc:docMk/>
            <pc:sldMk cId="637608440" sldId="269"/>
            <ac:spMk id="10" creationId="{072CF6CD-9ADF-4ACF-B224-1435C128471D}"/>
          </ac:spMkLst>
        </pc:spChg>
        <pc:spChg chg="add del">
          <ac:chgData name="Helena Zelníčková" userId="S::116094@muni.cz::d4ffed75-b48f-4ef9-ab05-c1be5af0ab9e" providerId="AD" clId="Web-{FA3BE79F-01B4-BA43-EBAF-4CA9DAD9094E}" dt="2021-04-01T17:38:19.219" v="1859"/>
          <ac:spMkLst>
            <pc:docMk/>
            <pc:sldMk cId="637608440" sldId="269"/>
            <ac:spMk id="11" creationId="{65EBF370-B16E-4D28-8E6C-5463F6BC87FA}"/>
          </ac:spMkLst>
        </pc:spChg>
        <pc:spChg chg="add del">
          <ac:chgData name="Helena Zelníčková" userId="S::116094@muni.cz::d4ffed75-b48f-4ef9-ab05-c1be5af0ab9e" providerId="AD" clId="Web-{FA3BE79F-01B4-BA43-EBAF-4CA9DAD9094E}" dt="2021-04-01T17:38:19.219" v="1859"/>
          <ac:spMkLst>
            <pc:docMk/>
            <pc:sldMk cId="637608440" sldId="269"/>
            <ac:spMk id="12" creationId="{F7A81BF9-B4D0-4FFB-BF45-39BA042D5261}"/>
          </ac:spMkLst>
        </pc:spChg>
        <pc:spChg chg="add del">
          <ac:chgData name="Helena Zelníčková" userId="S::116094@muni.cz::d4ffed75-b48f-4ef9-ab05-c1be5af0ab9e" providerId="AD" clId="Web-{FA3BE79F-01B4-BA43-EBAF-4CA9DAD9094E}" dt="2021-04-01T17:38:08.265" v="1857"/>
          <ac:spMkLst>
            <pc:docMk/>
            <pc:sldMk cId="637608440" sldId="269"/>
            <ac:spMk id="13" creationId="{B86AA2DA-281A-4806-8977-D617AEAC830F}"/>
          </ac:spMkLst>
        </pc:spChg>
        <pc:spChg chg="add del">
          <ac:chgData name="Helena Zelníčková" userId="S::116094@muni.cz::d4ffed75-b48f-4ef9-ab05-c1be5af0ab9e" providerId="AD" clId="Web-{FA3BE79F-01B4-BA43-EBAF-4CA9DAD9094E}" dt="2021-04-01T17:38:19.219" v="1859"/>
          <ac:spMkLst>
            <pc:docMk/>
            <pc:sldMk cId="637608440" sldId="269"/>
            <ac:spMk id="14" creationId="{96B6E4CD-509B-4E34-BC1B-B8AFA4F10A35}"/>
          </ac:spMkLst>
        </pc:spChg>
        <pc:spChg chg="add del">
          <ac:chgData name="Helena Zelníčková" userId="S::116094@muni.cz::d4ffed75-b48f-4ef9-ab05-c1be5af0ab9e" providerId="AD" clId="Web-{FA3BE79F-01B4-BA43-EBAF-4CA9DAD9094E}" dt="2021-04-01T17:38:08.265" v="1857"/>
          <ac:spMkLst>
            <pc:docMk/>
            <pc:sldMk cId="637608440" sldId="269"/>
            <ac:spMk id="15" creationId="{64185774-6FC0-4B8D-A8DB-A8854688960B}"/>
          </ac:spMkLst>
        </pc:spChg>
        <pc:spChg chg="add">
          <ac:chgData name="Helena Zelníčková" userId="S::116094@muni.cz::d4ffed75-b48f-4ef9-ab05-c1be5af0ab9e" providerId="AD" clId="Web-{FA3BE79F-01B4-BA43-EBAF-4CA9DAD9094E}" dt="2021-04-01T17:38:19.297" v="1860"/>
          <ac:spMkLst>
            <pc:docMk/>
            <pc:sldMk cId="637608440" sldId="269"/>
            <ac:spMk id="16" creationId="{D19BB8BE-1351-4D9B-B761-F84A0B5B6519}"/>
          </ac:spMkLst>
        </pc:spChg>
        <pc:spChg chg="add del">
          <ac:chgData name="Helena Zelníčková" userId="S::116094@muni.cz::d4ffed75-b48f-4ef9-ab05-c1be5af0ab9e" providerId="AD" clId="Web-{FA3BE79F-01B4-BA43-EBAF-4CA9DAD9094E}" dt="2021-04-01T17:38:08.265" v="1857"/>
          <ac:spMkLst>
            <pc:docMk/>
            <pc:sldMk cId="637608440" sldId="269"/>
            <ac:spMk id="17" creationId="{B7D3B4FC-79F4-47D2-9D79-DA876E6AD813}"/>
          </ac:spMkLst>
        </pc:spChg>
        <pc:spChg chg="add del">
          <ac:chgData name="Helena Zelníčková" userId="S::116094@muni.cz::d4ffed75-b48f-4ef9-ab05-c1be5af0ab9e" providerId="AD" clId="Web-{FA3BE79F-01B4-BA43-EBAF-4CA9DAD9094E}" dt="2021-04-01T17:38:08.265" v="1857"/>
          <ac:spMkLst>
            <pc:docMk/>
            <pc:sldMk cId="637608440" sldId="269"/>
            <ac:spMk id="19" creationId="{EFF9196C-3887-4B80-8671-3CA6705C18D3}"/>
          </ac:spMkLst>
        </pc:spChg>
        <pc:spChg chg="add del">
          <ac:chgData name="Helena Zelníčková" userId="S::116094@muni.cz::d4ffed75-b48f-4ef9-ab05-c1be5af0ab9e" providerId="AD" clId="Web-{FA3BE79F-01B4-BA43-EBAF-4CA9DAD9094E}" dt="2021-04-01T17:38:19.219" v="1859"/>
          <ac:spMkLst>
            <pc:docMk/>
            <pc:sldMk cId="637608440" sldId="269"/>
            <ac:spMk id="21" creationId="{1A301E43-CD31-4D97-9016-5EB55ADDC0BF}"/>
          </ac:spMkLst>
        </pc:spChg>
        <pc:spChg chg="add del">
          <ac:chgData name="Helena Zelníčková" userId="S::116094@muni.cz::d4ffed75-b48f-4ef9-ab05-c1be5af0ab9e" providerId="AD" clId="Web-{FA3BE79F-01B4-BA43-EBAF-4CA9DAD9094E}" dt="2021-04-01T17:38:19.219" v="1859"/>
          <ac:spMkLst>
            <pc:docMk/>
            <pc:sldMk cId="637608440" sldId="269"/>
            <ac:spMk id="23" creationId="{22F16006-4320-4087-9635-5DE1EC82E1A7}"/>
          </ac:spMkLst>
        </pc:spChg>
        <pc:spChg chg="add del">
          <ac:chgData name="Helena Zelníčková" userId="S::116094@muni.cz::d4ffed75-b48f-4ef9-ab05-c1be5af0ab9e" providerId="AD" clId="Web-{FA3BE79F-01B4-BA43-EBAF-4CA9DAD9094E}" dt="2021-04-01T17:38:19.219" v="1859"/>
          <ac:spMkLst>
            <pc:docMk/>
            <pc:sldMk cId="637608440" sldId="269"/>
            <ac:spMk id="25" creationId="{412FD744-7FB4-48B0-AEF1-F09F6B73C2C5}"/>
          </ac:spMkLst>
        </pc:spChg>
        <pc:spChg chg="add del">
          <ac:chgData name="Helena Zelníčková" userId="S::116094@muni.cz::d4ffed75-b48f-4ef9-ab05-c1be5af0ab9e" providerId="AD" clId="Web-{FA3BE79F-01B4-BA43-EBAF-4CA9DAD9094E}" dt="2021-04-01T17:38:19.219" v="1859"/>
          <ac:spMkLst>
            <pc:docMk/>
            <pc:sldMk cId="637608440" sldId="269"/>
            <ac:spMk id="27" creationId="{B1014708-73E2-458A-9876-E1199AD5C656}"/>
          </ac:spMkLst>
        </pc:spChg>
        <pc:graphicFrameChg chg="add mod modGraphic">
          <ac:chgData name="Helena Zelníčková" userId="S::116094@muni.cz::d4ffed75-b48f-4ef9-ab05-c1be5af0ab9e" providerId="AD" clId="Web-{FA3BE79F-01B4-BA43-EBAF-4CA9DAD9094E}" dt="2021-04-01T17:59:00.143" v="2274" actId="14100"/>
          <ac:graphicFrameMkLst>
            <pc:docMk/>
            <pc:sldMk cId="637608440" sldId="269"/>
            <ac:graphicFrameMk id="8" creationId="{B82B6046-7AB9-4173-82F7-A3C689CD133E}"/>
          </ac:graphicFrameMkLst>
        </pc:graphicFrameChg>
        <pc:picChg chg="add del mod ord">
          <ac:chgData name="Helena Zelníčková" userId="S::116094@muni.cz::d4ffed75-b48f-4ef9-ab05-c1be5af0ab9e" providerId="AD" clId="Web-{FA3BE79F-01B4-BA43-EBAF-4CA9DAD9094E}" dt="2021-04-01T16:12:38.336" v="1511"/>
          <ac:picMkLst>
            <pc:docMk/>
            <pc:sldMk cId="637608440" sldId="269"/>
            <ac:picMk id="4" creationId="{C7EC4811-AB0C-496F-92C8-D7624DA3B7C0}"/>
          </ac:picMkLst>
        </pc:picChg>
        <pc:picChg chg="add mod ord">
          <ac:chgData name="Helena Zelníčková" userId="S::116094@muni.cz::d4ffed75-b48f-4ef9-ab05-c1be5af0ab9e" providerId="AD" clId="Web-{FA3BE79F-01B4-BA43-EBAF-4CA9DAD9094E}" dt="2021-04-01T17:38:19.297" v="1860"/>
          <ac:picMkLst>
            <pc:docMk/>
            <pc:sldMk cId="637608440" sldId="269"/>
            <ac:picMk id="7" creationId="{4DCAACE3-7440-45E0-917B-B9ED9F401BA6}"/>
          </ac:picMkLst>
        </pc:picChg>
      </pc:sldChg>
      <pc:sldChg chg="addSp delSp modSp new mod setBg">
        <pc:chgData name="Helena Zelníčková" userId="S::116094@muni.cz::d4ffed75-b48f-4ef9-ab05-c1be5af0ab9e" providerId="AD" clId="Web-{FA3BE79F-01B4-BA43-EBAF-4CA9DAD9094E}" dt="2021-04-01T17:25:01.134" v="1681" actId="14100"/>
        <pc:sldMkLst>
          <pc:docMk/>
          <pc:sldMk cId="3463207790" sldId="270"/>
        </pc:sldMkLst>
        <pc:spChg chg="mod ord">
          <ac:chgData name="Helena Zelníčková" userId="S::116094@muni.cz::d4ffed75-b48f-4ef9-ab05-c1be5af0ab9e" providerId="AD" clId="Web-{FA3BE79F-01B4-BA43-EBAF-4CA9DAD9094E}" dt="2021-04-01T17:24:53.353" v="1678" actId="20577"/>
          <ac:spMkLst>
            <pc:docMk/>
            <pc:sldMk cId="3463207790" sldId="270"/>
            <ac:spMk id="2" creationId="{77CD1889-6A49-4E18-98F9-26A60AD03F33}"/>
          </ac:spMkLst>
        </pc:spChg>
        <pc:spChg chg="del mod">
          <ac:chgData name="Helena Zelníčková" userId="S::116094@muni.cz::d4ffed75-b48f-4ef9-ab05-c1be5af0ab9e" providerId="AD" clId="Web-{FA3BE79F-01B4-BA43-EBAF-4CA9DAD9094E}" dt="2021-04-01T17:21:46.957" v="1572"/>
          <ac:spMkLst>
            <pc:docMk/>
            <pc:sldMk cId="3463207790" sldId="270"/>
            <ac:spMk id="3" creationId="{C0FF4ADD-C351-419B-B604-01FFC911A727}"/>
          </ac:spMkLst>
        </pc:spChg>
        <pc:spChg chg="add">
          <ac:chgData name="Helena Zelníčková" userId="S::116094@muni.cz::d4ffed75-b48f-4ef9-ab05-c1be5af0ab9e" providerId="AD" clId="Web-{FA3BE79F-01B4-BA43-EBAF-4CA9DAD9094E}" dt="2021-04-01T17:24:35.493" v="1670"/>
          <ac:spMkLst>
            <pc:docMk/>
            <pc:sldMk cId="3463207790" sldId="270"/>
            <ac:spMk id="10" creationId="{460B0EFB-53ED-4F35-B05D-F658EA021C65}"/>
          </ac:spMkLst>
        </pc:spChg>
        <pc:spChg chg="add">
          <ac:chgData name="Helena Zelníčková" userId="S::116094@muni.cz::d4ffed75-b48f-4ef9-ab05-c1be5af0ab9e" providerId="AD" clId="Web-{FA3BE79F-01B4-BA43-EBAF-4CA9DAD9094E}" dt="2021-04-01T17:24:35.493" v="1670"/>
          <ac:spMkLst>
            <pc:docMk/>
            <pc:sldMk cId="3463207790" sldId="270"/>
            <ac:spMk id="12" creationId="{835EF3DD-7D43-4A27-8967-A92FD8CC9365}"/>
          </ac:spMkLst>
        </pc:spChg>
        <pc:graphicFrameChg chg="add mod modGraphic">
          <ac:chgData name="Helena Zelníčková" userId="S::116094@muni.cz::d4ffed75-b48f-4ef9-ab05-c1be5af0ab9e" providerId="AD" clId="Web-{FA3BE79F-01B4-BA43-EBAF-4CA9DAD9094E}" dt="2021-04-01T17:25:01.134" v="1681" actId="14100"/>
          <ac:graphicFrameMkLst>
            <pc:docMk/>
            <pc:sldMk cId="3463207790" sldId="270"/>
            <ac:graphicFrameMk id="5" creationId="{63669D40-3118-4EDE-A764-5555063B119F}"/>
          </ac:graphicFrameMkLst>
        </pc:graphicFrameChg>
        <pc:picChg chg="add mod ord">
          <ac:chgData name="Helena Zelníčková" userId="S::116094@muni.cz::d4ffed75-b48f-4ef9-ab05-c1be5af0ab9e" providerId="AD" clId="Web-{FA3BE79F-01B4-BA43-EBAF-4CA9DAD9094E}" dt="2021-04-01T17:24:35.493" v="1670"/>
          <ac:picMkLst>
            <pc:docMk/>
            <pc:sldMk cId="3463207790" sldId="270"/>
            <ac:picMk id="4" creationId="{274ABB0C-8005-4E00-9FBB-F3C6670AE4F0}"/>
          </ac:picMkLst>
        </pc:picChg>
      </pc:sldChg>
      <pc:sldChg chg="addSp delSp modSp new mod setBg setClrOvrMap">
        <pc:chgData name="Helena Zelníčková" userId="S::116094@muni.cz::d4ffed75-b48f-4ef9-ab05-c1be5af0ab9e" providerId="AD" clId="Web-{FA3BE79F-01B4-BA43-EBAF-4CA9DAD9094E}" dt="2021-04-01T17:29:18.079" v="1713"/>
        <pc:sldMkLst>
          <pc:docMk/>
          <pc:sldMk cId="3721197067" sldId="271"/>
        </pc:sldMkLst>
        <pc:spChg chg="mod">
          <ac:chgData name="Helena Zelníčková" userId="S::116094@muni.cz::d4ffed75-b48f-4ef9-ab05-c1be5af0ab9e" providerId="AD" clId="Web-{FA3BE79F-01B4-BA43-EBAF-4CA9DAD9094E}" dt="2021-04-01T17:29:18.079" v="1713"/>
          <ac:spMkLst>
            <pc:docMk/>
            <pc:sldMk cId="3721197067" sldId="271"/>
            <ac:spMk id="2" creationId="{69AC41A7-EE3E-44B5-9312-2D1E14DA9C87}"/>
          </ac:spMkLst>
        </pc:spChg>
        <pc:spChg chg="del">
          <ac:chgData name="Helena Zelníčková" userId="S::116094@muni.cz::d4ffed75-b48f-4ef9-ab05-c1be5af0ab9e" providerId="AD" clId="Web-{FA3BE79F-01B4-BA43-EBAF-4CA9DAD9094E}" dt="2021-04-01T17:26:11.277" v="1693"/>
          <ac:spMkLst>
            <pc:docMk/>
            <pc:sldMk cId="3721197067" sldId="271"/>
            <ac:spMk id="3" creationId="{572F6698-8413-439D-9AFC-AB9D8C193B86}"/>
          </ac:spMkLst>
        </pc:spChg>
        <pc:spChg chg="add del mod">
          <ac:chgData name="Helena Zelníčková" userId="S::116094@muni.cz::d4ffed75-b48f-4ef9-ab05-c1be5af0ab9e" providerId="AD" clId="Web-{FA3BE79F-01B4-BA43-EBAF-4CA9DAD9094E}" dt="2021-04-01T17:26:48.012" v="1697"/>
          <ac:spMkLst>
            <pc:docMk/>
            <pc:sldMk cId="3721197067" sldId="271"/>
            <ac:spMk id="6" creationId="{68127B71-4241-405F-999A-D599EE5D0B73}"/>
          </ac:spMkLst>
        </pc:spChg>
        <pc:spChg chg="add">
          <ac:chgData name="Helena Zelníčková" userId="S::116094@muni.cz::d4ffed75-b48f-4ef9-ab05-c1be5af0ab9e" providerId="AD" clId="Web-{FA3BE79F-01B4-BA43-EBAF-4CA9DAD9094E}" dt="2021-04-01T17:29:18.079" v="1713"/>
          <ac:spMkLst>
            <pc:docMk/>
            <pc:sldMk cId="3721197067" sldId="271"/>
            <ac:spMk id="12" creationId="{1DB7C82F-AB7E-4F0C-B829-FA1B9C415180}"/>
          </ac:spMkLst>
        </pc:spChg>
        <pc:picChg chg="add del mod ord">
          <ac:chgData name="Helena Zelníčková" userId="S::116094@muni.cz::d4ffed75-b48f-4ef9-ab05-c1be5af0ab9e" providerId="AD" clId="Web-{FA3BE79F-01B4-BA43-EBAF-4CA9DAD9094E}" dt="2021-04-01T17:26:15.621" v="1695"/>
          <ac:picMkLst>
            <pc:docMk/>
            <pc:sldMk cId="3721197067" sldId="271"/>
            <ac:picMk id="4" creationId="{D7394AB4-666B-4440-BA6C-DCC7B87F40EB}"/>
          </ac:picMkLst>
        </pc:picChg>
        <pc:picChg chg="add mod ord">
          <ac:chgData name="Helena Zelníčková" userId="S::116094@muni.cz::d4ffed75-b48f-4ef9-ab05-c1be5af0ab9e" providerId="AD" clId="Web-{FA3BE79F-01B4-BA43-EBAF-4CA9DAD9094E}" dt="2021-04-01T17:29:18.079" v="1713"/>
          <ac:picMkLst>
            <pc:docMk/>
            <pc:sldMk cId="3721197067" sldId="271"/>
            <ac:picMk id="7" creationId="{D8C265EE-2106-4E26-8A0B-91C9A7E24B9E}"/>
          </ac:picMkLst>
        </pc:picChg>
      </pc:sldChg>
      <pc:sldChg chg="addSp delSp modSp new mod setBg">
        <pc:chgData name="Helena Zelníčková" userId="S::116094@muni.cz::d4ffed75-b48f-4ef9-ab05-c1be5af0ab9e" providerId="AD" clId="Web-{FA3BE79F-01B4-BA43-EBAF-4CA9DAD9094E}" dt="2021-04-01T17:28:59.110" v="1712"/>
        <pc:sldMkLst>
          <pc:docMk/>
          <pc:sldMk cId="1637384732" sldId="272"/>
        </pc:sldMkLst>
        <pc:spChg chg="add del mod">
          <ac:chgData name="Helena Zelníčková" userId="S::116094@muni.cz::d4ffed75-b48f-4ef9-ab05-c1be5af0ab9e" providerId="AD" clId="Web-{FA3BE79F-01B4-BA43-EBAF-4CA9DAD9094E}" dt="2021-04-01T17:28:59.110" v="1712"/>
          <ac:spMkLst>
            <pc:docMk/>
            <pc:sldMk cId="1637384732" sldId="272"/>
            <ac:spMk id="2" creationId="{27E2C49D-B1DF-4039-B1CC-6433727B49E7}"/>
          </ac:spMkLst>
        </pc:spChg>
        <pc:spChg chg="del">
          <ac:chgData name="Helena Zelníčková" userId="S::116094@muni.cz::d4ffed75-b48f-4ef9-ab05-c1be5af0ab9e" providerId="AD" clId="Web-{FA3BE79F-01B4-BA43-EBAF-4CA9DAD9094E}" dt="2021-04-01T17:27:56.327" v="1705"/>
          <ac:spMkLst>
            <pc:docMk/>
            <pc:sldMk cId="1637384732" sldId="272"/>
            <ac:spMk id="3" creationId="{FDA90977-BF61-4A1B-9440-9E4DECEA1EA3}"/>
          </ac:spMkLst>
        </pc:spChg>
        <pc:spChg chg="add">
          <ac:chgData name="Helena Zelníčková" userId="S::116094@muni.cz::d4ffed75-b48f-4ef9-ab05-c1be5af0ab9e" providerId="AD" clId="Web-{FA3BE79F-01B4-BA43-EBAF-4CA9DAD9094E}" dt="2021-04-01T17:28:59.110" v="1712"/>
          <ac:spMkLst>
            <pc:docMk/>
            <pc:sldMk cId="1637384732" sldId="272"/>
            <ac:spMk id="6" creationId="{42A4FC2C-047E-45A5-965D-8E1E3BF09BC6}"/>
          </ac:spMkLst>
        </pc:spChg>
        <pc:spChg chg="add del">
          <ac:chgData name="Helena Zelníčková" userId="S::116094@muni.cz::d4ffed75-b48f-4ef9-ab05-c1be5af0ab9e" providerId="AD" clId="Web-{FA3BE79F-01B4-BA43-EBAF-4CA9DAD9094E}" dt="2021-04-01T17:28:59.110" v="1711"/>
          <ac:spMkLst>
            <pc:docMk/>
            <pc:sldMk cId="1637384732" sldId="272"/>
            <ac:spMk id="9" creationId="{B670DBD5-770C-4383-9F54-5B86E86BD5BB}"/>
          </ac:spMkLst>
        </pc:spChg>
        <pc:picChg chg="add mod ord">
          <ac:chgData name="Helena Zelníčková" userId="S::116094@muni.cz::d4ffed75-b48f-4ef9-ab05-c1be5af0ab9e" providerId="AD" clId="Web-{FA3BE79F-01B4-BA43-EBAF-4CA9DAD9094E}" dt="2021-04-01T17:28:59.110" v="1712"/>
          <ac:picMkLst>
            <pc:docMk/>
            <pc:sldMk cId="1637384732" sldId="272"/>
            <ac:picMk id="4" creationId="{C84A9DA8-D017-4912-A4D3-6C7C1777E04D}"/>
          </ac:picMkLst>
        </pc:picChg>
      </pc:sldChg>
      <pc:sldChg chg="addSp delSp modSp new mod setBg">
        <pc:chgData name="Helena Zelníčková" userId="S::116094@muni.cz::d4ffed75-b48f-4ef9-ab05-c1be5af0ab9e" providerId="AD" clId="Web-{FA3BE79F-01B4-BA43-EBAF-4CA9DAD9094E}" dt="2021-04-01T17:31:14.082" v="1728"/>
        <pc:sldMkLst>
          <pc:docMk/>
          <pc:sldMk cId="568185579" sldId="273"/>
        </pc:sldMkLst>
        <pc:spChg chg="del">
          <ac:chgData name="Helena Zelníčková" userId="S::116094@muni.cz::d4ffed75-b48f-4ef9-ab05-c1be5af0ab9e" providerId="AD" clId="Web-{FA3BE79F-01B4-BA43-EBAF-4CA9DAD9094E}" dt="2021-04-01T17:31:14.082" v="1728"/>
          <ac:spMkLst>
            <pc:docMk/>
            <pc:sldMk cId="568185579" sldId="273"/>
            <ac:spMk id="2" creationId="{7484ED8F-F035-4AF4-8D23-26F6478E0368}"/>
          </ac:spMkLst>
        </pc:spChg>
        <pc:spChg chg="del">
          <ac:chgData name="Helena Zelníčková" userId="S::116094@muni.cz::d4ffed75-b48f-4ef9-ab05-c1be5af0ab9e" providerId="AD" clId="Web-{FA3BE79F-01B4-BA43-EBAF-4CA9DAD9094E}" dt="2021-04-01T17:31:11.394" v="1727"/>
          <ac:spMkLst>
            <pc:docMk/>
            <pc:sldMk cId="568185579" sldId="273"/>
            <ac:spMk id="3" creationId="{E3BE2933-951E-4BA1-B7D6-AFB8DF88E41E}"/>
          </ac:spMkLst>
        </pc:spChg>
        <pc:spChg chg="add">
          <ac:chgData name="Helena Zelníčková" userId="S::116094@muni.cz::d4ffed75-b48f-4ef9-ab05-c1be5af0ab9e" providerId="AD" clId="Web-{FA3BE79F-01B4-BA43-EBAF-4CA9DAD9094E}" dt="2021-04-01T17:31:14.082" v="1728"/>
          <ac:spMkLst>
            <pc:docMk/>
            <pc:sldMk cId="568185579" sldId="273"/>
            <ac:spMk id="9" creationId="{42A4FC2C-047E-45A5-965D-8E1E3BF09BC6}"/>
          </ac:spMkLst>
        </pc:spChg>
        <pc:picChg chg="add mod ord">
          <ac:chgData name="Helena Zelníčková" userId="S::116094@muni.cz::d4ffed75-b48f-4ef9-ab05-c1be5af0ab9e" providerId="AD" clId="Web-{FA3BE79F-01B4-BA43-EBAF-4CA9DAD9094E}" dt="2021-04-01T17:31:14.082" v="1728"/>
          <ac:picMkLst>
            <pc:docMk/>
            <pc:sldMk cId="568185579" sldId="273"/>
            <ac:picMk id="4" creationId="{35AC9050-1567-49EE-92A5-6E0263EEC183}"/>
          </ac:picMkLst>
        </pc:picChg>
      </pc:sldChg>
      <pc:sldChg chg="addSp delSp modSp new mod setBg">
        <pc:chgData name="Helena Zelníčková" userId="S::116094@muni.cz::d4ffed75-b48f-4ef9-ab05-c1be5af0ab9e" providerId="AD" clId="Web-{FA3BE79F-01B4-BA43-EBAF-4CA9DAD9094E}" dt="2021-04-01T17:30:30.409" v="1726"/>
        <pc:sldMkLst>
          <pc:docMk/>
          <pc:sldMk cId="1317211999" sldId="274"/>
        </pc:sldMkLst>
        <pc:spChg chg="mod">
          <ac:chgData name="Helena Zelníčková" userId="S::116094@muni.cz::d4ffed75-b48f-4ef9-ab05-c1be5af0ab9e" providerId="AD" clId="Web-{FA3BE79F-01B4-BA43-EBAF-4CA9DAD9094E}" dt="2021-04-01T17:30:30.409" v="1726"/>
          <ac:spMkLst>
            <pc:docMk/>
            <pc:sldMk cId="1317211999" sldId="274"/>
            <ac:spMk id="2" creationId="{9FA50C4A-D665-4A8B-9A38-0ED5F0E1DDD6}"/>
          </ac:spMkLst>
        </pc:spChg>
        <pc:spChg chg="del">
          <ac:chgData name="Helena Zelníčková" userId="S::116094@muni.cz::d4ffed75-b48f-4ef9-ab05-c1be5af0ab9e" providerId="AD" clId="Web-{FA3BE79F-01B4-BA43-EBAF-4CA9DAD9094E}" dt="2021-04-01T17:30:18.127" v="1725"/>
          <ac:spMkLst>
            <pc:docMk/>
            <pc:sldMk cId="1317211999" sldId="274"/>
            <ac:spMk id="3" creationId="{131D1C5C-0AF1-4E7E-95A0-8CFA565BA5E8}"/>
          </ac:spMkLst>
        </pc:spChg>
        <pc:spChg chg="add">
          <ac:chgData name="Helena Zelníčková" userId="S::116094@muni.cz::d4ffed75-b48f-4ef9-ab05-c1be5af0ab9e" providerId="AD" clId="Web-{FA3BE79F-01B4-BA43-EBAF-4CA9DAD9094E}" dt="2021-04-01T17:30:30.409" v="1726"/>
          <ac:spMkLst>
            <pc:docMk/>
            <pc:sldMk cId="1317211999" sldId="274"/>
            <ac:spMk id="9" creationId="{E45B1D5C-0827-4AF0-8186-11FC5A8B8B92}"/>
          </ac:spMkLst>
        </pc:spChg>
        <pc:spChg chg="add">
          <ac:chgData name="Helena Zelníčková" userId="S::116094@muni.cz::d4ffed75-b48f-4ef9-ab05-c1be5af0ab9e" providerId="AD" clId="Web-{FA3BE79F-01B4-BA43-EBAF-4CA9DAD9094E}" dt="2021-04-01T17:30:30.409" v="1726"/>
          <ac:spMkLst>
            <pc:docMk/>
            <pc:sldMk cId="1317211999" sldId="274"/>
            <ac:spMk id="11" creationId="{99413ED5-9ED4-4772-BCE4-2BCAE6B12E35}"/>
          </ac:spMkLst>
        </pc:spChg>
        <pc:spChg chg="add">
          <ac:chgData name="Helena Zelníčková" userId="S::116094@muni.cz::d4ffed75-b48f-4ef9-ab05-c1be5af0ab9e" providerId="AD" clId="Web-{FA3BE79F-01B4-BA43-EBAF-4CA9DAD9094E}" dt="2021-04-01T17:30:30.409" v="1726"/>
          <ac:spMkLst>
            <pc:docMk/>
            <pc:sldMk cId="1317211999" sldId="274"/>
            <ac:spMk id="13" creationId="{04357C93-F0CB-4A1C-8F77-4E9063789819}"/>
          </ac:spMkLst>
        </pc:spChg>
        <pc:spChg chg="add">
          <ac:chgData name="Helena Zelníčková" userId="S::116094@muni.cz::d4ffed75-b48f-4ef9-ab05-c1be5af0ab9e" providerId="AD" clId="Web-{FA3BE79F-01B4-BA43-EBAF-4CA9DAD9094E}" dt="2021-04-01T17:30:30.409" v="1726"/>
          <ac:spMkLst>
            <pc:docMk/>
            <pc:sldMk cId="1317211999" sldId="274"/>
            <ac:spMk id="15" creationId="{90F533E9-6690-41A8-A372-4C6C622D028D}"/>
          </ac:spMkLst>
        </pc:spChg>
        <pc:picChg chg="add mod ord">
          <ac:chgData name="Helena Zelníčková" userId="S::116094@muni.cz::d4ffed75-b48f-4ef9-ab05-c1be5af0ab9e" providerId="AD" clId="Web-{FA3BE79F-01B4-BA43-EBAF-4CA9DAD9094E}" dt="2021-04-01T17:30:30.409" v="1726"/>
          <ac:picMkLst>
            <pc:docMk/>
            <pc:sldMk cId="1317211999" sldId="274"/>
            <ac:picMk id="4" creationId="{B4832AF7-8DA1-49F9-ABB3-5D904E6B8087}"/>
          </ac:picMkLst>
        </pc:picChg>
      </pc:sldChg>
      <pc:sldChg chg="addSp delSp modSp new mod setBg">
        <pc:chgData name="Helena Zelníčková" userId="S::116094@muni.cz::d4ffed75-b48f-4ef9-ab05-c1be5af0ab9e" providerId="AD" clId="Web-{FA3BE79F-01B4-BA43-EBAF-4CA9DAD9094E}" dt="2021-04-01T17:34:53.619" v="1757" actId="1076"/>
        <pc:sldMkLst>
          <pc:docMk/>
          <pc:sldMk cId="4173404244" sldId="275"/>
        </pc:sldMkLst>
        <pc:spChg chg="mod">
          <ac:chgData name="Helena Zelníčková" userId="S::116094@muni.cz::d4ffed75-b48f-4ef9-ab05-c1be5af0ab9e" providerId="AD" clId="Web-{FA3BE79F-01B4-BA43-EBAF-4CA9DAD9094E}" dt="2021-04-01T17:33:52.180" v="1740"/>
          <ac:spMkLst>
            <pc:docMk/>
            <pc:sldMk cId="4173404244" sldId="275"/>
            <ac:spMk id="2" creationId="{D5E827AC-38F0-4EF8-BD33-CFE1F359F58D}"/>
          </ac:spMkLst>
        </pc:spChg>
        <pc:spChg chg="del">
          <ac:chgData name="Helena Zelníčková" userId="S::116094@muni.cz::d4ffed75-b48f-4ef9-ab05-c1be5af0ab9e" providerId="AD" clId="Web-{FA3BE79F-01B4-BA43-EBAF-4CA9DAD9094E}" dt="2021-04-01T17:31:35.067" v="1730"/>
          <ac:spMkLst>
            <pc:docMk/>
            <pc:sldMk cId="4173404244" sldId="275"/>
            <ac:spMk id="3" creationId="{168EE648-9567-4BFB-8FEB-AD0597B5EE1C}"/>
          </ac:spMkLst>
        </pc:spChg>
        <pc:spChg chg="add del mod">
          <ac:chgData name="Helena Zelníčková" userId="S::116094@muni.cz::d4ffed75-b48f-4ef9-ab05-c1be5af0ab9e" providerId="AD" clId="Web-{FA3BE79F-01B4-BA43-EBAF-4CA9DAD9094E}" dt="2021-04-01T17:32:14.584" v="1734"/>
          <ac:spMkLst>
            <pc:docMk/>
            <pc:sldMk cId="4173404244" sldId="275"/>
            <ac:spMk id="5" creationId="{02AC502A-A19D-4CB7-B2E3-B72B062CDF26}"/>
          </ac:spMkLst>
        </pc:spChg>
        <pc:spChg chg="add">
          <ac:chgData name="Helena Zelníčková" userId="S::116094@muni.cz::d4ffed75-b48f-4ef9-ab05-c1be5af0ab9e" providerId="AD" clId="Web-{FA3BE79F-01B4-BA43-EBAF-4CA9DAD9094E}" dt="2021-04-01T17:33:52.180" v="1740"/>
          <ac:spMkLst>
            <pc:docMk/>
            <pc:sldMk cId="4173404244" sldId="275"/>
            <ac:spMk id="11" creationId="{022BDE4A-8A20-4A69-9C5A-581C82036A4D}"/>
          </ac:spMkLst>
        </pc:spChg>
        <pc:picChg chg="add mod ord">
          <ac:chgData name="Helena Zelníčková" userId="S::116094@muni.cz::d4ffed75-b48f-4ef9-ab05-c1be5af0ab9e" providerId="AD" clId="Web-{FA3BE79F-01B4-BA43-EBAF-4CA9DAD9094E}" dt="2021-04-01T17:34:48.525" v="1755" actId="1076"/>
          <ac:picMkLst>
            <pc:docMk/>
            <pc:sldMk cId="4173404244" sldId="275"/>
            <ac:picMk id="4" creationId="{92B99861-7652-48E0-88D2-C06D87A3311C}"/>
          </ac:picMkLst>
        </pc:picChg>
        <pc:picChg chg="add mod">
          <ac:chgData name="Helena Zelníčková" userId="S::116094@muni.cz::d4ffed75-b48f-4ef9-ab05-c1be5af0ab9e" providerId="AD" clId="Web-{FA3BE79F-01B4-BA43-EBAF-4CA9DAD9094E}" dt="2021-04-01T17:34:53.619" v="1757" actId="1076"/>
          <ac:picMkLst>
            <pc:docMk/>
            <pc:sldMk cId="4173404244" sldId="275"/>
            <ac:picMk id="6" creationId="{D5D96DFF-32F1-47EC-85E8-39BD2D96344F}"/>
          </ac:picMkLst>
        </pc:picChg>
      </pc:sldChg>
      <pc:sldChg chg="addSp delSp modSp new mod setBg">
        <pc:chgData name="Helena Zelníčková" userId="S::116094@muni.cz::d4ffed75-b48f-4ef9-ab05-c1be5af0ab9e" providerId="AD" clId="Web-{FA3BE79F-01B4-BA43-EBAF-4CA9DAD9094E}" dt="2021-04-01T17:35:33.824" v="1760"/>
        <pc:sldMkLst>
          <pc:docMk/>
          <pc:sldMk cId="1108949357" sldId="276"/>
        </pc:sldMkLst>
        <pc:spChg chg="del">
          <ac:chgData name="Helena Zelníčková" userId="S::116094@muni.cz::d4ffed75-b48f-4ef9-ab05-c1be5af0ab9e" providerId="AD" clId="Web-{FA3BE79F-01B4-BA43-EBAF-4CA9DAD9094E}" dt="2021-04-01T17:35:33.824" v="1760"/>
          <ac:spMkLst>
            <pc:docMk/>
            <pc:sldMk cId="1108949357" sldId="276"/>
            <ac:spMk id="2" creationId="{9E165AC0-A3E9-4770-A12C-E977BB64595E}"/>
          </ac:spMkLst>
        </pc:spChg>
        <pc:spChg chg="del">
          <ac:chgData name="Helena Zelníčková" userId="S::116094@muni.cz::d4ffed75-b48f-4ef9-ab05-c1be5af0ab9e" providerId="AD" clId="Web-{FA3BE79F-01B4-BA43-EBAF-4CA9DAD9094E}" dt="2021-04-01T17:35:29.652" v="1759"/>
          <ac:spMkLst>
            <pc:docMk/>
            <pc:sldMk cId="1108949357" sldId="276"/>
            <ac:spMk id="3" creationId="{E8AEA022-DC1E-4784-A189-3C43D4EABA6F}"/>
          </ac:spMkLst>
        </pc:spChg>
        <pc:picChg chg="add mod ord">
          <ac:chgData name="Helena Zelníčková" userId="S::116094@muni.cz::d4ffed75-b48f-4ef9-ab05-c1be5af0ab9e" providerId="AD" clId="Web-{FA3BE79F-01B4-BA43-EBAF-4CA9DAD9094E}" dt="2021-04-01T17:35:33.824" v="1760"/>
          <ac:picMkLst>
            <pc:docMk/>
            <pc:sldMk cId="1108949357" sldId="276"/>
            <ac:picMk id="4" creationId="{F187E415-5536-4E53-98C8-D947EF50D0FA}"/>
          </ac:picMkLst>
        </pc:picChg>
      </pc:sldChg>
      <pc:sldChg chg="addSp delSp modSp new mod setBg">
        <pc:chgData name="Helena Zelníčková" userId="S::116094@muni.cz::d4ffed75-b48f-4ef9-ab05-c1be5af0ab9e" providerId="AD" clId="Web-{FA3BE79F-01B4-BA43-EBAF-4CA9DAD9094E}" dt="2021-04-01T17:36:19.700" v="1765"/>
        <pc:sldMkLst>
          <pc:docMk/>
          <pc:sldMk cId="213402176" sldId="277"/>
        </pc:sldMkLst>
        <pc:spChg chg="add del">
          <ac:chgData name="Helena Zelníčková" userId="S::116094@muni.cz::d4ffed75-b48f-4ef9-ab05-c1be5af0ab9e" providerId="AD" clId="Web-{FA3BE79F-01B4-BA43-EBAF-4CA9DAD9094E}" dt="2021-04-01T17:36:19.700" v="1765"/>
          <ac:spMkLst>
            <pc:docMk/>
            <pc:sldMk cId="213402176" sldId="277"/>
            <ac:spMk id="2" creationId="{9CA7122D-91F6-4CA9-9B7C-86307A6FDA72}"/>
          </ac:spMkLst>
        </pc:spChg>
        <pc:spChg chg="del">
          <ac:chgData name="Helena Zelníčková" userId="S::116094@muni.cz::d4ffed75-b48f-4ef9-ab05-c1be5af0ab9e" providerId="AD" clId="Web-{FA3BE79F-01B4-BA43-EBAF-4CA9DAD9094E}" dt="2021-04-01T17:36:10.871" v="1762"/>
          <ac:spMkLst>
            <pc:docMk/>
            <pc:sldMk cId="213402176" sldId="277"/>
            <ac:spMk id="3" creationId="{A462DF2D-97D6-42E1-934F-4CB4EBDE812D}"/>
          </ac:spMkLst>
        </pc:spChg>
        <pc:spChg chg="add">
          <ac:chgData name="Helena Zelníčková" userId="S::116094@muni.cz::d4ffed75-b48f-4ef9-ab05-c1be5af0ab9e" providerId="AD" clId="Web-{FA3BE79F-01B4-BA43-EBAF-4CA9DAD9094E}" dt="2021-04-01T17:36:19.700" v="1765"/>
          <ac:spMkLst>
            <pc:docMk/>
            <pc:sldMk cId="213402176" sldId="277"/>
            <ac:spMk id="6" creationId="{42A4FC2C-047E-45A5-965D-8E1E3BF09BC6}"/>
          </ac:spMkLst>
        </pc:spChg>
        <pc:spChg chg="add del">
          <ac:chgData name="Helena Zelníčková" userId="S::116094@muni.cz::d4ffed75-b48f-4ef9-ab05-c1be5af0ab9e" providerId="AD" clId="Web-{FA3BE79F-01B4-BA43-EBAF-4CA9DAD9094E}" dt="2021-04-01T17:36:19.684" v="1764"/>
          <ac:spMkLst>
            <pc:docMk/>
            <pc:sldMk cId="213402176" sldId="277"/>
            <ac:spMk id="9" creationId="{B670DBD5-770C-4383-9F54-5B86E86BD5BB}"/>
          </ac:spMkLst>
        </pc:spChg>
        <pc:picChg chg="add mod ord">
          <ac:chgData name="Helena Zelníčková" userId="S::116094@muni.cz::d4ffed75-b48f-4ef9-ab05-c1be5af0ab9e" providerId="AD" clId="Web-{FA3BE79F-01B4-BA43-EBAF-4CA9DAD9094E}" dt="2021-04-01T17:36:19.700" v="1765"/>
          <ac:picMkLst>
            <pc:docMk/>
            <pc:sldMk cId="213402176" sldId="277"/>
            <ac:picMk id="4" creationId="{881D09C4-CE45-48D9-8B46-4BB895CD5B12}"/>
          </ac:picMkLst>
        </pc:picChg>
      </pc:sldChg>
      <pc:sldChg chg="addSp delSp modSp new mod setBg">
        <pc:chgData name="Helena Zelníčková" userId="S::116094@muni.cz::d4ffed75-b48f-4ef9-ab05-c1be5af0ab9e" providerId="AD" clId="Web-{FA3BE79F-01B4-BA43-EBAF-4CA9DAD9094E}" dt="2021-04-01T17:58:33.049" v="2271"/>
        <pc:sldMkLst>
          <pc:docMk/>
          <pc:sldMk cId="2284342536" sldId="278"/>
        </pc:sldMkLst>
        <pc:spChg chg="del">
          <ac:chgData name="Helena Zelníčková" userId="S::116094@muni.cz::d4ffed75-b48f-4ef9-ab05-c1be5af0ab9e" providerId="AD" clId="Web-{FA3BE79F-01B4-BA43-EBAF-4CA9DAD9094E}" dt="2021-04-01T17:58:18.455" v="2268"/>
          <ac:spMkLst>
            <pc:docMk/>
            <pc:sldMk cId="2284342536" sldId="278"/>
            <ac:spMk id="2" creationId="{D7C6F896-74C3-4814-8C2D-BACFA1B9CFF1}"/>
          </ac:spMkLst>
        </pc:spChg>
        <pc:spChg chg="del">
          <ac:chgData name="Helena Zelníčková" userId="S::116094@muni.cz::d4ffed75-b48f-4ef9-ab05-c1be5af0ab9e" providerId="AD" clId="Web-{FA3BE79F-01B4-BA43-EBAF-4CA9DAD9094E}" dt="2021-04-01T17:40:16.081" v="1874"/>
          <ac:spMkLst>
            <pc:docMk/>
            <pc:sldMk cId="2284342536" sldId="278"/>
            <ac:spMk id="3" creationId="{3D8360F5-E149-4A42-81B3-13EA3D3CD6DD}"/>
          </ac:spMkLst>
        </pc:spChg>
        <pc:graphicFrameChg chg="add mod ord modGraphic">
          <ac:chgData name="Helena Zelníčková" userId="S::116094@muni.cz::d4ffed75-b48f-4ef9-ab05-c1be5af0ab9e" providerId="AD" clId="Web-{FA3BE79F-01B4-BA43-EBAF-4CA9DAD9094E}" dt="2021-04-01T17:58:33.049" v="2271"/>
          <ac:graphicFrameMkLst>
            <pc:docMk/>
            <pc:sldMk cId="2284342536" sldId="278"/>
            <ac:graphicFrameMk id="4" creationId="{6CFB5C59-ECEA-4C3A-B665-37FFD09E23A3}"/>
          </ac:graphicFrameMkLst>
        </pc:graphicFrameChg>
      </pc:sldChg>
      <pc:sldChg chg="addSp delSp modSp new mod setBg">
        <pc:chgData name="Helena Zelníčková" userId="S::116094@muni.cz::d4ffed75-b48f-4ef9-ab05-c1be5af0ab9e" providerId="AD" clId="Web-{FA3BE79F-01B4-BA43-EBAF-4CA9DAD9094E}" dt="2021-04-01T19:16:31.488" v="3327" actId="20577"/>
        <pc:sldMkLst>
          <pc:docMk/>
          <pc:sldMk cId="504888065" sldId="279"/>
        </pc:sldMkLst>
        <pc:spChg chg="del mod">
          <ac:chgData name="Helena Zelníčková" userId="S::116094@muni.cz::d4ffed75-b48f-4ef9-ab05-c1be5af0ab9e" providerId="AD" clId="Web-{FA3BE79F-01B4-BA43-EBAF-4CA9DAD9094E}" dt="2021-04-01T18:24:42.816" v="2340"/>
          <ac:spMkLst>
            <pc:docMk/>
            <pc:sldMk cId="504888065" sldId="279"/>
            <ac:spMk id="2" creationId="{8D9A9FA1-7409-4DE1-9301-41D56A15C181}"/>
          </ac:spMkLst>
        </pc:spChg>
        <pc:spChg chg="del">
          <ac:chgData name="Helena Zelníčková" userId="S::116094@muni.cz::d4ffed75-b48f-4ef9-ab05-c1be5af0ab9e" providerId="AD" clId="Web-{FA3BE79F-01B4-BA43-EBAF-4CA9DAD9094E}" dt="2021-04-01T18:23:11.704" v="2286"/>
          <ac:spMkLst>
            <pc:docMk/>
            <pc:sldMk cId="504888065" sldId="279"/>
            <ac:spMk id="3" creationId="{41D93424-DB89-44B7-A84F-97A12EE19D9A}"/>
          </ac:spMkLst>
        </pc:spChg>
        <pc:spChg chg="add">
          <ac:chgData name="Helena Zelníčková" userId="S::116094@muni.cz::d4ffed75-b48f-4ef9-ab05-c1be5af0ab9e" providerId="AD" clId="Web-{FA3BE79F-01B4-BA43-EBAF-4CA9DAD9094E}" dt="2021-04-01T18:24:38.863" v="2339"/>
          <ac:spMkLst>
            <pc:docMk/>
            <pc:sldMk cId="504888065" sldId="279"/>
            <ac:spMk id="111" creationId="{9427AF5F-9A0E-42B7-A252-FD64C9885F9C}"/>
          </ac:spMkLst>
        </pc:spChg>
        <pc:graphicFrameChg chg="add mod ord modGraphic">
          <ac:chgData name="Helena Zelníčková" userId="S::116094@muni.cz::d4ffed75-b48f-4ef9-ab05-c1be5af0ab9e" providerId="AD" clId="Web-{FA3BE79F-01B4-BA43-EBAF-4CA9DAD9094E}" dt="2021-04-01T19:16:31.488" v="3327" actId="20577"/>
          <ac:graphicFrameMkLst>
            <pc:docMk/>
            <pc:sldMk cId="504888065" sldId="279"/>
            <ac:graphicFrameMk id="4" creationId="{94300A2B-781E-46B7-A2AC-AC8B1DC58C51}"/>
          </ac:graphicFrameMkLst>
        </pc:graphicFrameChg>
        <pc:picChg chg="add mod">
          <ac:chgData name="Helena Zelníčková" userId="S::116094@muni.cz::d4ffed75-b48f-4ef9-ab05-c1be5af0ab9e" providerId="AD" clId="Web-{FA3BE79F-01B4-BA43-EBAF-4CA9DAD9094E}" dt="2021-04-01T18:24:49.098" v="2343" actId="14100"/>
          <ac:picMkLst>
            <pc:docMk/>
            <pc:sldMk cId="504888065" sldId="279"/>
            <ac:picMk id="618" creationId="{7D76124B-8A1E-4C4D-B69E-93A120318893}"/>
          </ac:picMkLst>
        </pc:picChg>
      </pc:sldChg>
      <pc:sldChg chg="addSp delSp modSp new mod setBg">
        <pc:chgData name="Helena Zelníčková" userId="S::116094@muni.cz::d4ffed75-b48f-4ef9-ab05-c1be5af0ab9e" providerId="AD" clId="Web-{FA3BE79F-01B4-BA43-EBAF-4CA9DAD9094E}" dt="2021-04-01T18:30:43.045" v="2435"/>
        <pc:sldMkLst>
          <pc:docMk/>
          <pc:sldMk cId="3519667757" sldId="280"/>
        </pc:sldMkLst>
        <pc:spChg chg="mod">
          <ac:chgData name="Helena Zelníčková" userId="S::116094@muni.cz::d4ffed75-b48f-4ef9-ab05-c1be5af0ab9e" providerId="AD" clId="Web-{FA3BE79F-01B4-BA43-EBAF-4CA9DAD9094E}" dt="2021-04-01T18:30:36.982" v="2434" actId="20577"/>
          <ac:spMkLst>
            <pc:docMk/>
            <pc:sldMk cId="3519667757" sldId="280"/>
            <ac:spMk id="2" creationId="{D41C01E7-4672-4CB9-BEB4-F12B2970701A}"/>
          </ac:spMkLst>
        </pc:spChg>
        <pc:spChg chg="del">
          <ac:chgData name="Helena Zelníčková" userId="S::116094@muni.cz::d4ffed75-b48f-4ef9-ab05-c1be5af0ab9e" providerId="AD" clId="Web-{FA3BE79F-01B4-BA43-EBAF-4CA9DAD9094E}" dt="2021-04-01T18:26:28.194" v="2357"/>
          <ac:spMkLst>
            <pc:docMk/>
            <pc:sldMk cId="3519667757" sldId="280"/>
            <ac:spMk id="3" creationId="{0750F45A-4248-4BCB-823F-CF1C05169E0A}"/>
          </ac:spMkLst>
        </pc:spChg>
        <pc:spChg chg="add del">
          <ac:chgData name="Helena Zelníčková" userId="S::116094@muni.cz::d4ffed75-b48f-4ef9-ab05-c1be5af0ab9e" providerId="AD" clId="Web-{FA3BE79F-01B4-BA43-EBAF-4CA9DAD9094E}" dt="2021-04-01T18:30:31.248" v="2433"/>
          <ac:spMkLst>
            <pc:docMk/>
            <pc:sldMk cId="3519667757" sldId="280"/>
            <ac:spMk id="9" creationId="{C1DD1A8A-57D5-4A81-AD04-532B043C5611}"/>
          </ac:spMkLst>
        </pc:spChg>
        <pc:spChg chg="add del">
          <ac:chgData name="Helena Zelníčková" userId="S::116094@muni.cz::d4ffed75-b48f-4ef9-ab05-c1be5af0ab9e" providerId="AD" clId="Web-{FA3BE79F-01B4-BA43-EBAF-4CA9DAD9094E}" dt="2021-04-01T18:30:31.248" v="2433"/>
          <ac:spMkLst>
            <pc:docMk/>
            <pc:sldMk cId="3519667757" sldId="280"/>
            <ac:spMk id="11" creationId="{007891EC-4501-44ED-A8C8-B11B6DB767AB}"/>
          </ac:spMkLst>
        </pc:spChg>
        <pc:spChg chg="add">
          <ac:chgData name="Helena Zelníčková" userId="S::116094@muni.cz::d4ffed75-b48f-4ef9-ab05-c1be5af0ab9e" providerId="AD" clId="Web-{FA3BE79F-01B4-BA43-EBAF-4CA9DAD9094E}" dt="2021-04-01T18:30:31.248" v="2433"/>
          <ac:spMkLst>
            <pc:docMk/>
            <pc:sldMk cId="3519667757" sldId="280"/>
            <ac:spMk id="16" creationId="{9427AF5F-9A0E-42B7-A252-FD64C9885F9C}"/>
          </ac:spMkLst>
        </pc:spChg>
        <pc:graphicFrameChg chg="add mod modGraphic">
          <ac:chgData name="Helena Zelníčková" userId="S::116094@muni.cz::d4ffed75-b48f-4ef9-ab05-c1be5af0ab9e" providerId="AD" clId="Web-{FA3BE79F-01B4-BA43-EBAF-4CA9DAD9094E}" dt="2021-04-01T18:30:43.045" v="2435"/>
          <ac:graphicFrameMkLst>
            <pc:docMk/>
            <pc:sldMk cId="3519667757" sldId="280"/>
            <ac:graphicFrameMk id="4" creationId="{E889A36E-CB47-40CC-8663-86AFBAC7E13A}"/>
          </ac:graphicFrameMkLst>
        </pc:graphicFrameChg>
        <pc:picChg chg="add mod ord">
          <ac:chgData name="Helena Zelníčková" userId="S::116094@muni.cz::d4ffed75-b48f-4ef9-ab05-c1be5af0ab9e" providerId="AD" clId="Web-{FA3BE79F-01B4-BA43-EBAF-4CA9DAD9094E}" dt="2021-04-01T18:30:31.248" v="2433"/>
          <ac:picMkLst>
            <pc:docMk/>
            <pc:sldMk cId="3519667757" sldId="280"/>
            <ac:picMk id="5" creationId="{CC071D27-0BCF-43DA-BC71-A56C1077FC52}"/>
          </ac:picMkLst>
        </pc:picChg>
      </pc:sldChg>
      <pc:sldChg chg="addSp delSp modSp new mod setBg">
        <pc:chgData name="Helena Zelníčková" userId="S::116094@muni.cz::d4ffed75-b48f-4ef9-ab05-c1be5af0ab9e" providerId="AD" clId="Web-{FA3BE79F-01B4-BA43-EBAF-4CA9DAD9094E}" dt="2021-04-01T18:44:16.961" v="2645" actId="14100"/>
        <pc:sldMkLst>
          <pc:docMk/>
          <pc:sldMk cId="3296333166" sldId="281"/>
        </pc:sldMkLst>
        <pc:spChg chg="mod">
          <ac:chgData name="Helena Zelníčková" userId="S::116094@muni.cz::d4ffed75-b48f-4ef9-ab05-c1be5af0ab9e" providerId="AD" clId="Web-{FA3BE79F-01B4-BA43-EBAF-4CA9DAD9094E}" dt="2021-04-01T18:44:16.961" v="2645" actId="14100"/>
          <ac:spMkLst>
            <pc:docMk/>
            <pc:sldMk cId="3296333166" sldId="281"/>
            <ac:spMk id="2" creationId="{46151B6E-9E3F-40DF-A6A8-3F1CE75B11FB}"/>
          </ac:spMkLst>
        </pc:spChg>
        <pc:spChg chg="del">
          <ac:chgData name="Helena Zelníčková" userId="S::116094@muni.cz::d4ffed75-b48f-4ef9-ab05-c1be5af0ab9e" providerId="AD" clId="Web-{FA3BE79F-01B4-BA43-EBAF-4CA9DAD9094E}" dt="2021-04-01T18:31:09.905" v="2441"/>
          <ac:spMkLst>
            <pc:docMk/>
            <pc:sldMk cId="3296333166" sldId="281"/>
            <ac:spMk id="3" creationId="{87550AD7-1FF7-4A5D-9D80-2F86661728B9}"/>
          </ac:spMkLst>
        </pc:spChg>
        <pc:spChg chg="add del">
          <ac:chgData name="Helena Zelníčková" userId="S::116094@muni.cz::d4ffed75-b48f-4ef9-ab05-c1be5af0ab9e" providerId="AD" clId="Web-{FA3BE79F-01B4-BA43-EBAF-4CA9DAD9094E}" dt="2021-04-01T18:43:33.101" v="2627"/>
          <ac:spMkLst>
            <pc:docMk/>
            <pc:sldMk cId="3296333166" sldId="281"/>
            <ac:spMk id="9" creationId="{C1DD1A8A-57D5-4A81-AD04-532B043C5611}"/>
          </ac:spMkLst>
        </pc:spChg>
        <pc:spChg chg="add del">
          <ac:chgData name="Helena Zelníčková" userId="S::116094@muni.cz::d4ffed75-b48f-4ef9-ab05-c1be5af0ab9e" providerId="AD" clId="Web-{FA3BE79F-01B4-BA43-EBAF-4CA9DAD9094E}" dt="2021-04-01T18:43:33.101" v="2627"/>
          <ac:spMkLst>
            <pc:docMk/>
            <pc:sldMk cId="3296333166" sldId="281"/>
            <ac:spMk id="11" creationId="{007891EC-4501-44ED-A8C8-B11B6DB767AB}"/>
          </ac:spMkLst>
        </pc:spChg>
        <pc:spChg chg="add">
          <ac:chgData name="Helena Zelníčková" userId="S::116094@muni.cz::d4ffed75-b48f-4ef9-ab05-c1be5af0ab9e" providerId="AD" clId="Web-{FA3BE79F-01B4-BA43-EBAF-4CA9DAD9094E}" dt="2021-04-01T18:43:33.101" v="2627"/>
          <ac:spMkLst>
            <pc:docMk/>
            <pc:sldMk cId="3296333166" sldId="281"/>
            <ac:spMk id="16" creationId="{8B3A2D1A-45FC-4F95-B150-1C13EF2F6D09}"/>
          </ac:spMkLst>
        </pc:spChg>
        <pc:spChg chg="add">
          <ac:chgData name="Helena Zelníčková" userId="S::116094@muni.cz::d4ffed75-b48f-4ef9-ab05-c1be5af0ab9e" providerId="AD" clId="Web-{FA3BE79F-01B4-BA43-EBAF-4CA9DAD9094E}" dt="2021-04-01T18:43:33.101" v="2627"/>
          <ac:spMkLst>
            <pc:docMk/>
            <pc:sldMk cId="3296333166" sldId="281"/>
            <ac:spMk id="18" creationId="{5C27D684-2832-41BD-AC29-838243B8039B}"/>
          </ac:spMkLst>
        </pc:spChg>
        <pc:spChg chg="add">
          <ac:chgData name="Helena Zelníčková" userId="S::116094@muni.cz::d4ffed75-b48f-4ef9-ab05-c1be5af0ab9e" providerId="AD" clId="Web-{FA3BE79F-01B4-BA43-EBAF-4CA9DAD9094E}" dt="2021-04-01T18:43:33.101" v="2627"/>
          <ac:spMkLst>
            <pc:docMk/>
            <pc:sldMk cId="3296333166" sldId="281"/>
            <ac:spMk id="20" creationId="{5ABDA325-4B50-4FFB-81B9-95576831FB06}"/>
          </ac:spMkLst>
        </pc:spChg>
        <pc:spChg chg="add">
          <ac:chgData name="Helena Zelníčková" userId="S::116094@muni.cz::d4ffed75-b48f-4ef9-ab05-c1be5af0ab9e" providerId="AD" clId="Web-{FA3BE79F-01B4-BA43-EBAF-4CA9DAD9094E}" dt="2021-04-01T18:43:33.101" v="2627"/>
          <ac:spMkLst>
            <pc:docMk/>
            <pc:sldMk cId="3296333166" sldId="281"/>
            <ac:spMk id="22" creationId="{A0895C2A-D37E-4F06-AE58-CC875F83C4DA}"/>
          </ac:spMkLst>
        </pc:spChg>
        <pc:graphicFrameChg chg="add mod modGraphic">
          <ac:chgData name="Helena Zelníčková" userId="S::116094@muni.cz::d4ffed75-b48f-4ef9-ab05-c1be5af0ab9e" providerId="AD" clId="Web-{FA3BE79F-01B4-BA43-EBAF-4CA9DAD9094E}" dt="2021-04-01T18:43:59.773" v="2636"/>
          <ac:graphicFrameMkLst>
            <pc:docMk/>
            <pc:sldMk cId="3296333166" sldId="281"/>
            <ac:graphicFrameMk id="4" creationId="{CFA15AB5-9658-45CE-9E25-96F95FA211E4}"/>
          </ac:graphicFrameMkLst>
        </pc:graphicFrameChg>
        <pc:picChg chg="add mod ord">
          <ac:chgData name="Helena Zelníčková" userId="S::116094@muni.cz::d4ffed75-b48f-4ef9-ab05-c1be5af0ab9e" providerId="AD" clId="Web-{FA3BE79F-01B4-BA43-EBAF-4CA9DAD9094E}" dt="2021-04-01T18:43:33.101" v="2627"/>
          <ac:picMkLst>
            <pc:docMk/>
            <pc:sldMk cId="3296333166" sldId="281"/>
            <ac:picMk id="5" creationId="{242E78DF-AF5C-4C53-9F09-45914338CB06}"/>
          </ac:picMkLst>
        </pc:picChg>
      </pc:sldChg>
      <pc:sldChg chg="addSp delSp modSp new mod setBg">
        <pc:chgData name="Helena Zelníčková" userId="S::116094@muni.cz::d4ffed75-b48f-4ef9-ab05-c1be5af0ab9e" providerId="AD" clId="Web-{FA3BE79F-01B4-BA43-EBAF-4CA9DAD9094E}" dt="2021-04-01T18:46:07.418" v="2653" actId="14100"/>
        <pc:sldMkLst>
          <pc:docMk/>
          <pc:sldMk cId="2582218587" sldId="282"/>
        </pc:sldMkLst>
        <pc:spChg chg="mod">
          <ac:chgData name="Helena Zelníčková" userId="S::116094@muni.cz::d4ffed75-b48f-4ef9-ab05-c1be5af0ab9e" providerId="AD" clId="Web-{FA3BE79F-01B4-BA43-EBAF-4CA9DAD9094E}" dt="2021-04-01T18:45:55.714" v="2651"/>
          <ac:spMkLst>
            <pc:docMk/>
            <pc:sldMk cId="2582218587" sldId="282"/>
            <ac:spMk id="2" creationId="{7BD773ED-0D79-436F-84B4-D2A942FD9E8A}"/>
          </ac:spMkLst>
        </pc:spChg>
        <pc:spChg chg="del">
          <ac:chgData name="Helena Zelníčková" userId="S::116094@muni.cz::d4ffed75-b48f-4ef9-ab05-c1be5af0ab9e" providerId="AD" clId="Web-{FA3BE79F-01B4-BA43-EBAF-4CA9DAD9094E}" dt="2021-04-01T18:40:26.608" v="2568"/>
          <ac:spMkLst>
            <pc:docMk/>
            <pc:sldMk cId="2582218587" sldId="282"/>
            <ac:spMk id="3" creationId="{674AD196-7116-49A5-A914-2E202FBBD890}"/>
          </ac:spMkLst>
        </pc:spChg>
        <pc:spChg chg="add del mod">
          <ac:chgData name="Helena Zelníčková" userId="S::116094@muni.cz::d4ffed75-b48f-4ef9-ab05-c1be5af0ab9e" providerId="AD" clId="Web-{FA3BE79F-01B4-BA43-EBAF-4CA9DAD9094E}" dt="2021-04-01T18:40:37.499" v="2570"/>
          <ac:spMkLst>
            <pc:docMk/>
            <pc:sldMk cId="2582218587" sldId="282"/>
            <ac:spMk id="18" creationId="{0F8A780B-12FB-4854-8315-D4D5C8EED05C}"/>
          </ac:spMkLst>
        </pc:spChg>
        <pc:spChg chg="add">
          <ac:chgData name="Helena Zelníčková" userId="S::116094@muni.cz::d4ffed75-b48f-4ef9-ab05-c1be5af0ab9e" providerId="AD" clId="Web-{FA3BE79F-01B4-BA43-EBAF-4CA9DAD9094E}" dt="2021-04-01T18:45:55.714" v="2651"/>
          <ac:spMkLst>
            <pc:docMk/>
            <pc:sldMk cId="2582218587" sldId="282"/>
            <ac:spMk id="103" creationId="{9427AF5F-9A0E-42B7-A252-FD64C9885F9C}"/>
          </ac:spMkLst>
        </pc:spChg>
        <pc:graphicFrameChg chg="add del mod ord modGraphic">
          <ac:chgData name="Helena Zelníčková" userId="S::116094@muni.cz::d4ffed75-b48f-4ef9-ab05-c1be5af0ab9e" providerId="AD" clId="Web-{FA3BE79F-01B4-BA43-EBAF-4CA9DAD9094E}" dt="2021-04-01T18:40:31.171" v="2569"/>
          <ac:graphicFrameMkLst>
            <pc:docMk/>
            <pc:sldMk cId="2582218587" sldId="282"/>
            <ac:graphicFrameMk id="4" creationId="{4B1B80BC-457D-4284-A1E4-F8610F1238DF}"/>
          </ac:graphicFrameMkLst>
        </pc:graphicFrameChg>
        <pc:graphicFrameChg chg="add mod ord modGraphic">
          <ac:chgData name="Helena Zelníčková" userId="S::116094@muni.cz::d4ffed75-b48f-4ef9-ab05-c1be5af0ab9e" providerId="AD" clId="Web-{FA3BE79F-01B4-BA43-EBAF-4CA9DAD9094E}" dt="2021-04-01T18:46:07.418" v="2653" actId="14100"/>
          <ac:graphicFrameMkLst>
            <pc:docMk/>
            <pc:sldMk cId="2582218587" sldId="282"/>
            <ac:graphicFrameMk id="19" creationId="{31C5B159-C092-4909-AE84-F008EE2EFDAF}"/>
          </ac:graphicFrameMkLst>
        </pc:graphicFrameChg>
        <pc:graphicFrameChg chg="add del">
          <ac:chgData name="Helena Zelníčková" userId="S::116094@muni.cz::d4ffed75-b48f-4ef9-ab05-c1be5af0ab9e" providerId="AD" clId="Web-{FA3BE79F-01B4-BA43-EBAF-4CA9DAD9094E}" dt="2021-04-01T18:40:44.640" v="2572"/>
          <ac:graphicFrameMkLst>
            <pc:docMk/>
            <pc:sldMk cId="2582218587" sldId="282"/>
            <ac:graphicFrameMk id="25" creationId="{85DCE921-32E1-40B6-A4A7-9CDB23B17A2F}"/>
          </ac:graphicFrameMkLst>
        </pc:graphicFrameChg>
        <pc:picChg chg="add del mod">
          <ac:chgData name="Helena Zelníčková" userId="S::116094@muni.cz::d4ffed75-b48f-4ef9-ab05-c1be5af0ab9e" providerId="AD" clId="Web-{FA3BE79F-01B4-BA43-EBAF-4CA9DAD9094E}" dt="2021-04-01T18:45:12.244" v="2649"/>
          <ac:picMkLst>
            <pc:docMk/>
            <pc:sldMk cId="2582218587" sldId="282"/>
            <ac:picMk id="347" creationId="{EFB8BBC3-E2DB-4592-BA43-848F567B39F7}"/>
          </ac:picMkLst>
        </pc:picChg>
        <pc:picChg chg="add mod">
          <ac:chgData name="Helena Zelníčková" userId="S::116094@muni.cz::d4ffed75-b48f-4ef9-ab05-c1be5af0ab9e" providerId="AD" clId="Web-{FA3BE79F-01B4-BA43-EBAF-4CA9DAD9094E}" dt="2021-04-01T18:45:55.714" v="2651"/>
          <ac:picMkLst>
            <pc:docMk/>
            <pc:sldMk cId="2582218587" sldId="282"/>
            <ac:picMk id="354" creationId="{824C802D-0E79-40D9-934C-87358182AE58}"/>
          </ac:picMkLst>
        </pc:picChg>
      </pc:sldChg>
      <pc:sldChg chg="addSp delSp modSp new mod setBg">
        <pc:chgData name="Helena Zelníčková" userId="S::116094@muni.cz::d4ffed75-b48f-4ef9-ab05-c1be5af0ab9e" providerId="AD" clId="Web-{FA3BE79F-01B4-BA43-EBAF-4CA9DAD9094E}" dt="2021-04-01T18:51:13.852" v="2723"/>
        <pc:sldMkLst>
          <pc:docMk/>
          <pc:sldMk cId="891002667" sldId="283"/>
        </pc:sldMkLst>
        <pc:spChg chg="del mod">
          <ac:chgData name="Helena Zelníčková" userId="S::116094@muni.cz::d4ffed75-b48f-4ef9-ab05-c1be5af0ab9e" providerId="AD" clId="Web-{FA3BE79F-01B4-BA43-EBAF-4CA9DAD9094E}" dt="2021-04-01T18:51:05.852" v="2720"/>
          <ac:spMkLst>
            <pc:docMk/>
            <pc:sldMk cId="891002667" sldId="283"/>
            <ac:spMk id="2" creationId="{CF6612AE-1FC9-440E-BED3-054C7B99D6D5}"/>
          </ac:spMkLst>
        </pc:spChg>
        <pc:spChg chg="del">
          <ac:chgData name="Helena Zelníčková" userId="S::116094@muni.cz::d4ffed75-b48f-4ef9-ab05-c1be5af0ab9e" providerId="AD" clId="Web-{FA3BE79F-01B4-BA43-EBAF-4CA9DAD9094E}" dt="2021-04-01T18:47:05.799" v="2663"/>
          <ac:spMkLst>
            <pc:docMk/>
            <pc:sldMk cId="891002667" sldId="283"/>
            <ac:spMk id="3" creationId="{AC87A38F-C5D7-4A8E-A8BC-2A92C6FB8051}"/>
          </ac:spMkLst>
        </pc:spChg>
        <pc:spChg chg="add del">
          <ac:chgData name="Helena Zelníčková" userId="S::116094@muni.cz::d4ffed75-b48f-4ef9-ab05-c1be5af0ab9e" providerId="AD" clId="Web-{FA3BE79F-01B4-BA43-EBAF-4CA9DAD9094E}" dt="2021-04-01T18:51:00.836" v="2719"/>
          <ac:spMkLst>
            <pc:docMk/>
            <pc:sldMk cId="891002667" sldId="283"/>
            <ac:spMk id="117" creationId="{9427AF5F-9A0E-42B7-A252-FD64C9885F9C}"/>
          </ac:spMkLst>
        </pc:spChg>
        <pc:spChg chg="add">
          <ac:chgData name="Helena Zelníčková" userId="S::116094@muni.cz::d4ffed75-b48f-4ef9-ab05-c1be5af0ab9e" providerId="AD" clId="Web-{FA3BE79F-01B4-BA43-EBAF-4CA9DAD9094E}" dt="2021-04-01T18:51:00.836" v="2719"/>
          <ac:spMkLst>
            <pc:docMk/>
            <pc:sldMk cId="891002667" sldId="283"/>
            <ac:spMk id="142" creationId="{22587ECF-85E9-4393-9D87-8EB6F3F6C208}"/>
          </ac:spMkLst>
        </pc:spChg>
        <pc:graphicFrameChg chg="add mod ord modGraphic">
          <ac:chgData name="Helena Zelníčková" userId="S::116094@muni.cz::d4ffed75-b48f-4ef9-ab05-c1be5af0ab9e" providerId="AD" clId="Web-{FA3BE79F-01B4-BA43-EBAF-4CA9DAD9094E}" dt="2021-04-01T18:51:13.852" v="2723"/>
          <ac:graphicFrameMkLst>
            <pc:docMk/>
            <pc:sldMk cId="891002667" sldId="283"/>
            <ac:graphicFrameMk id="4" creationId="{8C433039-0F20-4BBA-B07C-A022A927D125}"/>
          </ac:graphicFrameMkLst>
        </pc:graphicFrameChg>
        <pc:picChg chg="add del mod">
          <ac:chgData name="Helena Zelníčková" userId="S::116094@muni.cz::d4ffed75-b48f-4ef9-ab05-c1be5af0ab9e" providerId="AD" clId="Web-{FA3BE79F-01B4-BA43-EBAF-4CA9DAD9094E}" dt="2021-04-01T18:50:48.430" v="2717"/>
          <ac:picMkLst>
            <pc:docMk/>
            <pc:sldMk cId="891002667" sldId="283"/>
            <ac:picMk id="624" creationId="{69DFFBEF-DD43-47B5-8857-EF38221B2D54}"/>
          </ac:picMkLst>
        </pc:picChg>
        <pc:picChg chg="add mod">
          <ac:chgData name="Helena Zelníčková" userId="S::116094@muni.cz::d4ffed75-b48f-4ef9-ab05-c1be5af0ab9e" providerId="AD" clId="Web-{FA3BE79F-01B4-BA43-EBAF-4CA9DAD9094E}" dt="2021-04-01T18:51:00.836" v="2719"/>
          <ac:picMkLst>
            <pc:docMk/>
            <pc:sldMk cId="891002667" sldId="283"/>
            <ac:picMk id="649" creationId="{CAB6C8BD-FFDB-40BA-BEF0-3CA9B86CF2ED}"/>
          </ac:picMkLst>
        </pc:picChg>
      </pc:sldChg>
      <pc:sldChg chg="addSp delSp modSp new mod setBg">
        <pc:chgData name="Helena Zelníčková" userId="S::116094@muni.cz::d4ffed75-b48f-4ef9-ab05-c1be5af0ab9e" providerId="AD" clId="Web-{FA3BE79F-01B4-BA43-EBAF-4CA9DAD9094E}" dt="2021-04-01T19:22:53.452" v="3421"/>
        <pc:sldMkLst>
          <pc:docMk/>
          <pc:sldMk cId="2341209976" sldId="284"/>
        </pc:sldMkLst>
        <pc:spChg chg="mod">
          <ac:chgData name="Helena Zelníčková" userId="S::116094@muni.cz::d4ffed75-b48f-4ef9-ab05-c1be5af0ab9e" providerId="AD" clId="Web-{FA3BE79F-01B4-BA43-EBAF-4CA9DAD9094E}" dt="2021-04-01T18:56:57.034" v="2799"/>
          <ac:spMkLst>
            <pc:docMk/>
            <pc:sldMk cId="2341209976" sldId="284"/>
            <ac:spMk id="2" creationId="{DDE2557F-C1FC-425A-AC49-5B3BC19D274E}"/>
          </ac:spMkLst>
        </pc:spChg>
        <pc:spChg chg="del">
          <ac:chgData name="Helena Zelníčková" userId="S::116094@muni.cz::d4ffed75-b48f-4ef9-ab05-c1be5af0ab9e" providerId="AD" clId="Web-{FA3BE79F-01B4-BA43-EBAF-4CA9DAD9094E}" dt="2021-04-01T18:52:05.244" v="2753"/>
          <ac:spMkLst>
            <pc:docMk/>
            <pc:sldMk cId="2341209976" sldId="284"/>
            <ac:spMk id="3" creationId="{2BACBC06-C65D-4431-AD0A-573F1EFECAC3}"/>
          </ac:spMkLst>
        </pc:spChg>
        <pc:spChg chg="add">
          <ac:chgData name="Helena Zelníčková" userId="S::116094@muni.cz::d4ffed75-b48f-4ef9-ab05-c1be5af0ab9e" providerId="AD" clId="Web-{FA3BE79F-01B4-BA43-EBAF-4CA9DAD9094E}" dt="2021-04-01T18:56:57.034" v="2799"/>
          <ac:spMkLst>
            <pc:docMk/>
            <pc:sldMk cId="2341209976" sldId="284"/>
            <ac:spMk id="10" creationId="{DC6BEC6B-5C77-412D-B45A-5B0F46FEDAC7}"/>
          </ac:spMkLst>
        </pc:spChg>
        <pc:graphicFrameChg chg="add mod modGraphic">
          <ac:chgData name="Helena Zelníčková" userId="S::116094@muni.cz::d4ffed75-b48f-4ef9-ab05-c1be5af0ab9e" providerId="AD" clId="Web-{FA3BE79F-01B4-BA43-EBAF-4CA9DAD9094E}" dt="2021-04-01T19:22:53.452" v="3421"/>
          <ac:graphicFrameMkLst>
            <pc:docMk/>
            <pc:sldMk cId="2341209976" sldId="284"/>
            <ac:graphicFrameMk id="5" creationId="{47B27A5B-1B36-4979-88B3-3EF6456186A2}"/>
          </ac:graphicFrameMkLst>
        </pc:graphicFrameChg>
        <pc:picChg chg="add mod ord">
          <ac:chgData name="Helena Zelníčková" userId="S::116094@muni.cz::d4ffed75-b48f-4ef9-ab05-c1be5af0ab9e" providerId="AD" clId="Web-{FA3BE79F-01B4-BA43-EBAF-4CA9DAD9094E}" dt="2021-04-01T18:56:57.034" v="2799"/>
          <ac:picMkLst>
            <pc:docMk/>
            <pc:sldMk cId="2341209976" sldId="284"/>
            <ac:picMk id="4" creationId="{0312F723-5A98-405C-A49A-1AE71CFB5B3E}"/>
          </ac:picMkLst>
        </pc:picChg>
      </pc:sldChg>
      <pc:sldChg chg="addSp delSp modSp new mod setBg">
        <pc:chgData name="Helena Zelníčková" userId="S::116094@muni.cz::d4ffed75-b48f-4ef9-ab05-c1be5af0ab9e" providerId="AD" clId="Web-{FA3BE79F-01B4-BA43-EBAF-4CA9DAD9094E}" dt="2021-04-01T19:23:07.765" v="3423"/>
        <pc:sldMkLst>
          <pc:docMk/>
          <pc:sldMk cId="1801394554" sldId="285"/>
        </pc:sldMkLst>
        <pc:spChg chg="mod">
          <ac:chgData name="Helena Zelníčková" userId="S::116094@muni.cz::d4ffed75-b48f-4ef9-ab05-c1be5af0ab9e" providerId="AD" clId="Web-{FA3BE79F-01B4-BA43-EBAF-4CA9DAD9094E}" dt="2021-04-01T19:06:17.753" v="3041" actId="20577"/>
          <ac:spMkLst>
            <pc:docMk/>
            <pc:sldMk cId="1801394554" sldId="285"/>
            <ac:spMk id="2" creationId="{2668FF51-A413-47D7-A64B-A4AC425A08B5}"/>
          </ac:spMkLst>
        </pc:spChg>
        <pc:spChg chg="del">
          <ac:chgData name="Helena Zelníčková" userId="S::116094@muni.cz::d4ffed75-b48f-4ef9-ab05-c1be5af0ab9e" providerId="AD" clId="Web-{FA3BE79F-01B4-BA43-EBAF-4CA9DAD9094E}" dt="2021-04-01T18:58:17.505" v="2830"/>
          <ac:spMkLst>
            <pc:docMk/>
            <pc:sldMk cId="1801394554" sldId="285"/>
            <ac:spMk id="3" creationId="{0DF6A04A-686F-4863-9575-84BBAD85BC67}"/>
          </ac:spMkLst>
        </pc:spChg>
        <pc:spChg chg="add del">
          <ac:chgData name="Helena Zelníčková" userId="S::116094@muni.cz::d4ffed75-b48f-4ef9-ab05-c1be5af0ab9e" providerId="AD" clId="Web-{FA3BE79F-01B4-BA43-EBAF-4CA9DAD9094E}" dt="2021-04-01T19:03:25.810" v="3011"/>
          <ac:spMkLst>
            <pc:docMk/>
            <pc:sldMk cId="1801394554" sldId="285"/>
            <ac:spMk id="14" creationId="{E51BA4DF-2BD4-4EC2-B1DB-B27C8AC71864}"/>
          </ac:spMkLst>
        </pc:spChg>
        <pc:spChg chg="add del">
          <ac:chgData name="Helena Zelníčková" userId="S::116094@muni.cz::d4ffed75-b48f-4ef9-ab05-c1be5af0ab9e" providerId="AD" clId="Web-{FA3BE79F-01B4-BA43-EBAF-4CA9DAD9094E}" dt="2021-04-01T19:04:23.562" v="3015"/>
          <ac:spMkLst>
            <pc:docMk/>
            <pc:sldMk cId="1801394554" sldId="285"/>
            <ac:spMk id="100" creationId="{9427AF5F-9A0E-42B7-A252-FD64C9885F9C}"/>
          </ac:spMkLst>
        </pc:spChg>
        <pc:spChg chg="add">
          <ac:chgData name="Helena Zelníčková" userId="S::116094@muni.cz::d4ffed75-b48f-4ef9-ab05-c1be5af0ab9e" providerId="AD" clId="Web-{FA3BE79F-01B4-BA43-EBAF-4CA9DAD9094E}" dt="2021-04-01T19:05:48.095" v="3021"/>
          <ac:spMkLst>
            <pc:docMk/>
            <pc:sldMk cId="1801394554" sldId="285"/>
            <ac:spMk id="157" creationId="{9427AF5F-9A0E-42B7-A252-FD64C9885F9C}"/>
          </ac:spMkLst>
        </pc:spChg>
        <pc:spChg chg="add del">
          <ac:chgData name="Helena Zelníčková" userId="S::116094@muni.cz::d4ffed75-b48f-4ef9-ab05-c1be5af0ab9e" providerId="AD" clId="Web-{FA3BE79F-01B4-BA43-EBAF-4CA9DAD9094E}" dt="2021-04-01T19:05:11.672" v="3018"/>
          <ac:spMkLst>
            <pc:docMk/>
            <pc:sldMk cId="1801394554" sldId="285"/>
            <ac:spMk id="183" creationId="{201CC55D-ED54-4C5C-95E6-10947BD1103B}"/>
          </ac:spMkLst>
        </pc:spChg>
        <pc:spChg chg="add del">
          <ac:chgData name="Helena Zelníčková" userId="S::116094@muni.cz::d4ffed75-b48f-4ef9-ab05-c1be5af0ab9e" providerId="AD" clId="Web-{FA3BE79F-01B4-BA43-EBAF-4CA9DAD9094E}" dt="2021-04-01T19:05:11.672" v="3018"/>
          <ac:spMkLst>
            <pc:docMk/>
            <pc:sldMk cId="1801394554" sldId="285"/>
            <ac:spMk id="189" creationId="{3873B707-463F-40B0-8227-E8CC6C67EB25}"/>
          </ac:spMkLst>
        </pc:spChg>
        <pc:spChg chg="add del">
          <ac:chgData name="Helena Zelníčková" userId="S::116094@muni.cz::d4ffed75-b48f-4ef9-ab05-c1be5af0ab9e" providerId="AD" clId="Web-{FA3BE79F-01B4-BA43-EBAF-4CA9DAD9094E}" dt="2021-04-01T19:05:11.672" v="3018"/>
          <ac:spMkLst>
            <pc:docMk/>
            <pc:sldMk cId="1801394554" sldId="285"/>
            <ac:spMk id="191" creationId="{C13237C8-E62C-4F0D-A318-BD6FB6C2D138}"/>
          </ac:spMkLst>
        </pc:spChg>
        <pc:spChg chg="add del">
          <ac:chgData name="Helena Zelníčková" userId="S::116094@muni.cz::d4ffed75-b48f-4ef9-ab05-c1be5af0ab9e" providerId="AD" clId="Web-{FA3BE79F-01B4-BA43-EBAF-4CA9DAD9094E}" dt="2021-04-01T19:05:11.672" v="3018"/>
          <ac:spMkLst>
            <pc:docMk/>
            <pc:sldMk cId="1801394554" sldId="285"/>
            <ac:spMk id="193" creationId="{19C9EAEA-39D0-4B0E-A0EB-51E7B26740B1}"/>
          </ac:spMkLst>
        </pc:spChg>
        <pc:spChg chg="add del">
          <ac:chgData name="Helena Zelníčková" userId="S::116094@muni.cz::d4ffed75-b48f-4ef9-ab05-c1be5af0ab9e" providerId="AD" clId="Web-{FA3BE79F-01B4-BA43-EBAF-4CA9DAD9094E}" dt="2021-04-01T19:05:48.095" v="3021"/>
          <ac:spMkLst>
            <pc:docMk/>
            <pc:sldMk cId="1801394554" sldId="285"/>
            <ac:spMk id="256" creationId="{201CC55D-ED54-4C5C-95E6-10947BD1103B}"/>
          </ac:spMkLst>
        </pc:spChg>
        <pc:spChg chg="add del">
          <ac:chgData name="Helena Zelníčková" userId="S::116094@muni.cz::d4ffed75-b48f-4ef9-ab05-c1be5af0ab9e" providerId="AD" clId="Web-{FA3BE79F-01B4-BA43-EBAF-4CA9DAD9094E}" dt="2021-04-01T19:05:48.095" v="3021"/>
          <ac:spMkLst>
            <pc:docMk/>
            <pc:sldMk cId="1801394554" sldId="285"/>
            <ac:spMk id="260" creationId="{3873B707-463F-40B0-8227-E8CC6C67EB25}"/>
          </ac:spMkLst>
        </pc:spChg>
        <pc:spChg chg="add del">
          <ac:chgData name="Helena Zelníčková" userId="S::116094@muni.cz::d4ffed75-b48f-4ef9-ab05-c1be5af0ab9e" providerId="AD" clId="Web-{FA3BE79F-01B4-BA43-EBAF-4CA9DAD9094E}" dt="2021-04-01T19:05:48.095" v="3021"/>
          <ac:spMkLst>
            <pc:docMk/>
            <pc:sldMk cId="1801394554" sldId="285"/>
            <ac:spMk id="261" creationId="{C13237C8-E62C-4F0D-A318-BD6FB6C2D138}"/>
          </ac:spMkLst>
        </pc:spChg>
        <pc:spChg chg="add del">
          <ac:chgData name="Helena Zelníčková" userId="S::116094@muni.cz::d4ffed75-b48f-4ef9-ab05-c1be5af0ab9e" providerId="AD" clId="Web-{FA3BE79F-01B4-BA43-EBAF-4CA9DAD9094E}" dt="2021-04-01T19:05:48.095" v="3021"/>
          <ac:spMkLst>
            <pc:docMk/>
            <pc:sldMk cId="1801394554" sldId="285"/>
            <ac:spMk id="262" creationId="{19C9EAEA-39D0-4B0E-A0EB-51E7B26740B1}"/>
          </ac:spMkLst>
        </pc:spChg>
        <pc:spChg chg="add del mod">
          <ac:chgData name="Helena Zelníčková" userId="S::116094@muni.cz::d4ffed75-b48f-4ef9-ab05-c1be5af0ab9e" providerId="AD" clId="Web-{FA3BE79F-01B4-BA43-EBAF-4CA9DAD9094E}" dt="2021-04-01T19:03:18.591" v="3010"/>
          <ac:spMkLst>
            <pc:docMk/>
            <pc:sldMk cId="1801394554" sldId="285"/>
            <ac:spMk id="1174" creationId="{8BA852EC-BE3E-4E4C-9AE1-4AFA9389E589}"/>
          </ac:spMkLst>
        </pc:spChg>
        <pc:spChg chg="add del mod">
          <ac:chgData name="Helena Zelníčková" userId="S::116094@muni.cz::d4ffed75-b48f-4ef9-ab05-c1be5af0ab9e" providerId="AD" clId="Web-{FA3BE79F-01B4-BA43-EBAF-4CA9DAD9094E}" dt="2021-04-01T19:04:19.812" v="3013"/>
          <ac:spMkLst>
            <pc:docMk/>
            <pc:sldMk cId="1801394554" sldId="285"/>
            <ac:spMk id="1193" creationId="{5E3A124B-F6A1-4D22-90B9-5AFC3290808E}"/>
          </ac:spMkLst>
        </pc:spChg>
        <pc:spChg chg="add del mod">
          <ac:chgData name="Helena Zelníčková" userId="S::116094@muni.cz::d4ffed75-b48f-4ef9-ab05-c1be5af0ab9e" providerId="AD" clId="Web-{FA3BE79F-01B4-BA43-EBAF-4CA9DAD9094E}" dt="2021-04-01T19:05:07.876" v="3017"/>
          <ac:spMkLst>
            <pc:docMk/>
            <pc:sldMk cId="1801394554" sldId="285"/>
            <ac:spMk id="1212" creationId="{6B3C176E-1720-449B-995E-1DC7A8CC9C18}"/>
          </ac:spMkLst>
        </pc:spChg>
        <pc:spChg chg="add del mod">
          <ac:chgData name="Helena Zelníčková" userId="S::116094@muni.cz::d4ffed75-b48f-4ef9-ab05-c1be5af0ab9e" providerId="AD" clId="Web-{FA3BE79F-01B4-BA43-EBAF-4CA9DAD9094E}" dt="2021-04-01T19:05:38.439" v="3020"/>
          <ac:spMkLst>
            <pc:docMk/>
            <pc:sldMk cId="1801394554" sldId="285"/>
            <ac:spMk id="1231" creationId="{7BADFA90-2817-41C2-AB46-FBAA8EFB17BE}"/>
          </ac:spMkLst>
        </pc:spChg>
        <pc:grpChg chg="add del">
          <ac:chgData name="Helena Zelníčková" userId="S::116094@muni.cz::d4ffed75-b48f-4ef9-ab05-c1be5af0ab9e" providerId="AD" clId="Web-{FA3BE79F-01B4-BA43-EBAF-4CA9DAD9094E}" dt="2021-04-01T19:05:11.672" v="3018"/>
          <ac:grpSpMkLst>
            <pc:docMk/>
            <pc:sldMk cId="1801394554" sldId="285"/>
            <ac:grpSpMk id="185" creationId="{1DE889C7-FAD6-4397-98E2-05D503484459}"/>
          </ac:grpSpMkLst>
        </pc:grpChg>
        <pc:grpChg chg="add del">
          <ac:chgData name="Helena Zelníčková" userId="S::116094@muni.cz::d4ffed75-b48f-4ef9-ab05-c1be5af0ab9e" providerId="AD" clId="Web-{FA3BE79F-01B4-BA43-EBAF-4CA9DAD9094E}" dt="2021-04-01T19:05:48.095" v="3021"/>
          <ac:grpSpMkLst>
            <pc:docMk/>
            <pc:sldMk cId="1801394554" sldId="285"/>
            <ac:grpSpMk id="257" creationId="{1DE889C7-FAD6-4397-98E2-05D503484459}"/>
          </ac:grpSpMkLst>
        </pc:grpChg>
        <pc:graphicFrameChg chg="add del mod modGraphic">
          <ac:chgData name="Helena Zelníčková" userId="S::116094@muni.cz::d4ffed75-b48f-4ef9-ab05-c1be5af0ab9e" providerId="AD" clId="Web-{FA3BE79F-01B4-BA43-EBAF-4CA9DAD9094E}" dt="2021-04-01T18:58:28.724" v="2832"/>
          <ac:graphicFrameMkLst>
            <pc:docMk/>
            <pc:sldMk cId="1801394554" sldId="285"/>
            <ac:graphicFrameMk id="5" creationId="{3C63AE87-0D28-40D1-9B20-2CA9134142E2}"/>
          </ac:graphicFrameMkLst>
        </pc:graphicFrameChg>
        <pc:graphicFrameChg chg="add mod ord modGraphic">
          <ac:chgData name="Helena Zelníčková" userId="S::116094@muni.cz::d4ffed75-b48f-4ef9-ab05-c1be5af0ab9e" providerId="AD" clId="Web-{FA3BE79F-01B4-BA43-EBAF-4CA9DAD9094E}" dt="2021-04-01T19:23:07.765" v="3423"/>
          <ac:graphicFrameMkLst>
            <pc:docMk/>
            <pc:sldMk cId="1801394554" sldId="285"/>
            <ac:graphicFrameMk id="9" creationId="{44F24A57-3B08-47BC-A176-1D71927F49DA}"/>
          </ac:graphicFrameMkLst>
        </pc:graphicFrameChg>
        <pc:picChg chg="add del mod ord">
          <ac:chgData name="Helena Zelníčková" userId="S::116094@muni.cz::d4ffed75-b48f-4ef9-ab05-c1be5af0ab9e" providerId="AD" clId="Web-{FA3BE79F-01B4-BA43-EBAF-4CA9DAD9094E}" dt="2021-04-01T19:02:10.292" v="3009"/>
          <ac:picMkLst>
            <pc:docMk/>
            <pc:sldMk cId="1801394554" sldId="285"/>
            <ac:picMk id="4" creationId="{77121F18-B192-4F11-815D-1E4D2ECAAE8E}"/>
          </ac:picMkLst>
        </pc:picChg>
        <pc:picChg chg="add del mod ord">
          <ac:chgData name="Helena Zelníčková" userId="S::116094@muni.cz::d4ffed75-b48f-4ef9-ab05-c1be5af0ab9e" providerId="AD" clId="Web-{FA3BE79F-01B4-BA43-EBAF-4CA9DAD9094E}" dt="2021-04-01T19:03:31.451" v="3012"/>
          <ac:picMkLst>
            <pc:docMk/>
            <pc:sldMk cId="1801394554" sldId="285"/>
            <ac:picMk id="1183" creationId="{6722E7B0-CB91-49B7-92F0-024EE96DAE78}"/>
          </ac:picMkLst>
        </pc:picChg>
        <pc:picChg chg="add del mod ord">
          <ac:chgData name="Helena Zelníčková" userId="S::116094@muni.cz::d4ffed75-b48f-4ef9-ab05-c1be5af0ab9e" providerId="AD" clId="Web-{FA3BE79F-01B4-BA43-EBAF-4CA9DAD9094E}" dt="2021-04-01T19:04:27.765" v="3016"/>
          <ac:picMkLst>
            <pc:docMk/>
            <pc:sldMk cId="1801394554" sldId="285"/>
            <ac:picMk id="1202" creationId="{547F8E2A-5846-4656-A755-D83859A8368B}"/>
          </ac:picMkLst>
        </pc:picChg>
        <pc:picChg chg="add del mod ord">
          <ac:chgData name="Helena Zelníčková" userId="S::116094@muni.cz::d4ffed75-b48f-4ef9-ab05-c1be5af0ab9e" providerId="AD" clId="Web-{FA3BE79F-01B4-BA43-EBAF-4CA9DAD9094E}" dt="2021-04-01T19:05:19.376" v="3019"/>
          <ac:picMkLst>
            <pc:docMk/>
            <pc:sldMk cId="1801394554" sldId="285"/>
            <ac:picMk id="1221" creationId="{4A104624-6D9B-40DB-B616-4D3BC5C55BF9}"/>
          </ac:picMkLst>
        </pc:picChg>
        <pc:picChg chg="add mod ord">
          <ac:chgData name="Helena Zelníčková" userId="S::116094@muni.cz::d4ffed75-b48f-4ef9-ab05-c1be5af0ab9e" providerId="AD" clId="Web-{FA3BE79F-01B4-BA43-EBAF-4CA9DAD9094E}" dt="2021-04-01T19:06:05.533" v="3036" actId="14100"/>
          <ac:picMkLst>
            <pc:docMk/>
            <pc:sldMk cId="1801394554" sldId="285"/>
            <ac:picMk id="1240" creationId="{4F137FC7-B185-4AAE-BFA4-95F811D4C213}"/>
          </ac:picMkLst>
        </pc:picChg>
      </pc:sldChg>
      <pc:sldChg chg="addSp delSp modSp new mod setBg">
        <pc:chgData name="Helena Zelníčková" userId="S::116094@muni.cz::d4ffed75-b48f-4ef9-ab05-c1be5af0ab9e" providerId="AD" clId="Web-{FA3BE79F-01B4-BA43-EBAF-4CA9DAD9094E}" dt="2021-04-01T19:11:34.746" v="3179" actId="14100"/>
        <pc:sldMkLst>
          <pc:docMk/>
          <pc:sldMk cId="3865241760" sldId="286"/>
        </pc:sldMkLst>
        <pc:spChg chg="mod">
          <ac:chgData name="Helena Zelníčková" userId="S::116094@muni.cz::d4ffed75-b48f-4ef9-ab05-c1be5af0ab9e" providerId="AD" clId="Web-{FA3BE79F-01B4-BA43-EBAF-4CA9DAD9094E}" dt="2021-04-01T19:11:02.432" v="3171"/>
          <ac:spMkLst>
            <pc:docMk/>
            <pc:sldMk cId="3865241760" sldId="286"/>
            <ac:spMk id="2" creationId="{0B148CD3-82F4-44C1-AFBB-2FE1C521ED2E}"/>
          </ac:spMkLst>
        </pc:spChg>
        <pc:spChg chg="del mod">
          <ac:chgData name="Helena Zelníčková" userId="S::116094@muni.cz::d4ffed75-b48f-4ef9-ab05-c1be5af0ab9e" providerId="AD" clId="Web-{FA3BE79F-01B4-BA43-EBAF-4CA9DAD9094E}" dt="2021-04-01T19:07:23.833" v="3069"/>
          <ac:spMkLst>
            <pc:docMk/>
            <pc:sldMk cId="3865241760" sldId="286"/>
            <ac:spMk id="3" creationId="{1DFB66B7-8A0D-4E4B-9D96-698E0E2FD7F6}"/>
          </ac:spMkLst>
        </pc:spChg>
        <pc:spChg chg="add del">
          <ac:chgData name="Helena Zelníčková" userId="S::116094@muni.cz::d4ffed75-b48f-4ef9-ab05-c1be5af0ab9e" providerId="AD" clId="Web-{FA3BE79F-01B4-BA43-EBAF-4CA9DAD9094E}" dt="2021-04-01T19:11:02.432" v="3171"/>
          <ac:spMkLst>
            <pc:docMk/>
            <pc:sldMk cId="3865241760" sldId="286"/>
            <ac:spMk id="9" creationId="{C1DD1A8A-57D5-4A81-AD04-532B043C5611}"/>
          </ac:spMkLst>
        </pc:spChg>
        <pc:spChg chg="add del">
          <ac:chgData name="Helena Zelníčková" userId="S::116094@muni.cz::d4ffed75-b48f-4ef9-ab05-c1be5af0ab9e" providerId="AD" clId="Web-{FA3BE79F-01B4-BA43-EBAF-4CA9DAD9094E}" dt="2021-04-01T19:11:02.432" v="3171"/>
          <ac:spMkLst>
            <pc:docMk/>
            <pc:sldMk cId="3865241760" sldId="286"/>
            <ac:spMk id="11" creationId="{007891EC-4501-44ED-A8C8-B11B6DB767AB}"/>
          </ac:spMkLst>
        </pc:spChg>
        <pc:spChg chg="add">
          <ac:chgData name="Helena Zelníčková" userId="S::116094@muni.cz::d4ffed75-b48f-4ef9-ab05-c1be5af0ab9e" providerId="AD" clId="Web-{FA3BE79F-01B4-BA43-EBAF-4CA9DAD9094E}" dt="2021-04-01T19:11:02.432" v="3171"/>
          <ac:spMkLst>
            <pc:docMk/>
            <pc:sldMk cId="3865241760" sldId="286"/>
            <ac:spMk id="16" creationId="{9427AF5F-9A0E-42B7-A252-FD64C9885F9C}"/>
          </ac:spMkLst>
        </pc:spChg>
        <pc:graphicFrameChg chg="add mod modGraphic">
          <ac:chgData name="Helena Zelníčková" userId="S::116094@muni.cz::d4ffed75-b48f-4ef9-ab05-c1be5af0ab9e" providerId="AD" clId="Web-{FA3BE79F-01B4-BA43-EBAF-4CA9DAD9094E}" dt="2021-04-01T19:11:34.746" v="3179" actId="14100"/>
          <ac:graphicFrameMkLst>
            <pc:docMk/>
            <pc:sldMk cId="3865241760" sldId="286"/>
            <ac:graphicFrameMk id="4" creationId="{D93EDA8E-0F43-424D-BD78-A6C58BC21EFB}"/>
          </ac:graphicFrameMkLst>
        </pc:graphicFrameChg>
        <pc:picChg chg="add mod ord">
          <ac:chgData name="Helena Zelníčková" userId="S::116094@muni.cz::d4ffed75-b48f-4ef9-ab05-c1be5af0ab9e" providerId="AD" clId="Web-{FA3BE79F-01B4-BA43-EBAF-4CA9DAD9094E}" dt="2021-04-01T19:11:02.432" v="3171"/>
          <ac:picMkLst>
            <pc:docMk/>
            <pc:sldMk cId="3865241760" sldId="286"/>
            <ac:picMk id="5" creationId="{21BEA75E-D380-42ED-8023-60664733DDC8}"/>
          </ac:picMkLst>
        </pc:picChg>
      </pc:sldChg>
      <pc:sldChg chg="addSp delSp modSp new mod setBg">
        <pc:chgData name="Helena Zelníčková" userId="S::116094@muni.cz::d4ffed75-b48f-4ef9-ab05-c1be5af0ab9e" providerId="AD" clId="Web-{FA3BE79F-01B4-BA43-EBAF-4CA9DAD9094E}" dt="2021-04-01T19:16:06.253" v="3323" actId="20577"/>
        <pc:sldMkLst>
          <pc:docMk/>
          <pc:sldMk cId="1192151719" sldId="287"/>
        </pc:sldMkLst>
        <pc:spChg chg="mod">
          <ac:chgData name="Helena Zelníčková" userId="S::116094@muni.cz::d4ffed75-b48f-4ef9-ab05-c1be5af0ab9e" providerId="AD" clId="Web-{FA3BE79F-01B4-BA43-EBAF-4CA9DAD9094E}" dt="2021-04-01T19:16:06.253" v="3323" actId="20577"/>
          <ac:spMkLst>
            <pc:docMk/>
            <pc:sldMk cId="1192151719" sldId="287"/>
            <ac:spMk id="2" creationId="{D9C06B01-A9DF-4BD2-8738-4D25493A32D3}"/>
          </ac:spMkLst>
        </pc:spChg>
        <pc:spChg chg="del mod">
          <ac:chgData name="Helena Zelníčková" userId="S::116094@muni.cz::d4ffed75-b48f-4ef9-ab05-c1be5af0ab9e" providerId="AD" clId="Web-{FA3BE79F-01B4-BA43-EBAF-4CA9DAD9094E}" dt="2021-04-01T19:12:26.872" v="3194"/>
          <ac:spMkLst>
            <pc:docMk/>
            <pc:sldMk cId="1192151719" sldId="287"/>
            <ac:spMk id="3" creationId="{D72943DD-5AF1-4A42-A7EA-8E758A1180E1}"/>
          </ac:spMkLst>
        </pc:spChg>
        <pc:spChg chg="add">
          <ac:chgData name="Helena Zelníčková" userId="S::116094@muni.cz::d4ffed75-b48f-4ef9-ab05-c1be5af0ab9e" providerId="AD" clId="Web-{FA3BE79F-01B4-BA43-EBAF-4CA9DAD9094E}" dt="2021-04-01T19:15:50.253" v="3319"/>
          <ac:spMkLst>
            <pc:docMk/>
            <pc:sldMk cId="1192151719" sldId="287"/>
            <ac:spMk id="97" creationId="{9427AF5F-9A0E-42B7-A252-FD64C9885F9C}"/>
          </ac:spMkLst>
        </pc:spChg>
        <pc:graphicFrameChg chg="add mod ord modGraphic">
          <ac:chgData name="Helena Zelníčková" userId="S::116094@muni.cz::d4ffed75-b48f-4ef9-ab05-c1be5af0ab9e" providerId="AD" clId="Web-{FA3BE79F-01B4-BA43-EBAF-4CA9DAD9094E}" dt="2021-04-01T19:16:02.159" v="3322"/>
          <ac:graphicFrameMkLst>
            <pc:docMk/>
            <pc:sldMk cId="1192151719" sldId="287"/>
            <ac:graphicFrameMk id="4" creationId="{F1B23F3B-115F-4B9C-94D1-92FDBEFA2061}"/>
          </ac:graphicFrameMkLst>
        </pc:graphicFrameChg>
        <pc:picChg chg="add mod">
          <ac:chgData name="Helena Zelníčková" userId="S::116094@muni.cz::d4ffed75-b48f-4ef9-ab05-c1be5af0ab9e" providerId="AD" clId="Web-{FA3BE79F-01B4-BA43-EBAF-4CA9DAD9094E}" dt="2021-04-01T19:15:50.253" v="3319"/>
          <ac:picMkLst>
            <pc:docMk/>
            <pc:sldMk cId="1192151719" sldId="287"/>
            <ac:picMk id="604" creationId="{6093320F-775D-430B-8AD7-6F010EF637B1}"/>
          </ac:picMkLst>
        </pc:picChg>
      </pc:sldChg>
      <pc:sldChg chg="addSp delSp modSp new mod setBg">
        <pc:chgData name="Helena Zelníčková" userId="S::116094@muni.cz::d4ffed75-b48f-4ef9-ab05-c1be5af0ab9e" providerId="AD" clId="Web-{FA3BE79F-01B4-BA43-EBAF-4CA9DAD9094E}" dt="2021-04-01T19:25:54.462" v="3514" actId="14100"/>
        <pc:sldMkLst>
          <pc:docMk/>
          <pc:sldMk cId="1531657232" sldId="288"/>
        </pc:sldMkLst>
        <pc:spChg chg="mod">
          <ac:chgData name="Helena Zelníčková" userId="S::116094@muni.cz::d4ffed75-b48f-4ef9-ab05-c1be5af0ab9e" providerId="AD" clId="Web-{FA3BE79F-01B4-BA43-EBAF-4CA9DAD9094E}" dt="2021-04-01T19:25:16.972" v="3460" actId="20577"/>
          <ac:spMkLst>
            <pc:docMk/>
            <pc:sldMk cId="1531657232" sldId="288"/>
            <ac:spMk id="2" creationId="{3DA4C80B-C6F8-4814-89F7-F348AAD82EED}"/>
          </ac:spMkLst>
        </pc:spChg>
        <pc:spChg chg="del mod">
          <ac:chgData name="Helena Zelníčková" userId="S::116094@muni.cz::d4ffed75-b48f-4ef9-ab05-c1be5af0ab9e" providerId="AD" clId="Web-{FA3BE79F-01B4-BA43-EBAF-4CA9DAD9094E}" dt="2021-04-01T19:17:39.631" v="3348"/>
          <ac:spMkLst>
            <pc:docMk/>
            <pc:sldMk cId="1531657232" sldId="288"/>
            <ac:spMk id="3" creationId="{27D9516B-13E8-4005-AAC2-2B6255F2005A}"/>
          </ac:spMkLst>
        </pc:spChg>
        <pc:spChg chg="add">
          <ac:chgData name="Helena Zelníčková" userId="S::116094@muni.cz::d4ffed75-b48f-4ef9-ab05-c1be5af0ab9e" providerId="AD" clId="Web-{FA3BE79F-01B4-BA43-EBAF-4CA9DAD9094E}" dt="2021-04-01T19:22:04.685" v="3410"/>
          <ac:spMkLst>
            <pc:docMk/>
            <pc:sldMk cId="1531657232" sldId="288"/>
            <ac:spMk id="75" creationId="{49CD2D09-B1BB-4DF5-9E1C-3D21B21EDEFD}"/>
          </ac:spMkLst>
        </pc:spChg>
        <pc:spChg chg="add">
          <ac:chgData name="Helena Zelníčková" userId="S::116094@muni.cz::d4ffed75-b48f-4ef9-ab05-c1be5af0ab9e" providerId="AD" clId="Web-{FA3BE79F-01B4-BA43-EBAF-4CA9DAD9094E}" dt="2021-04-01T19:22:04.685" v="3410"/>
          <ac:spMkLst>
            <pc:docMk/>
            <pc:sldMk cId="1531657232" sldId="288"/>
            <ac:spMk id="79" creationId="{967C29FE-FD32-4AFB-AD20-DBDF5864B2D8}"/>
          </ac:spMkLst>
        </pc:spChg>
        <pc:graphicFrameChg chg="add mod ord modGraphic">
          <ac:chgData name="Helena Zelníčková" userId="S::116094@muni.cz::d4ffed75-b48f-4ef9-ab05-c1be5af0ab9e" providerId="AD" clId="Web-{FA3BE79F-01B4-BA43-EBAF-4CA9DAD9094E}" dt="2021-04-01T19:25:54.462" v="3514" actId="14100"/>
          <ac:graphicFrameMkLst>
            <pc:docMk/>
            <pc:sldMk cId="1531657232" sldId="288"/>
            <ac:graphicFrameMk id="4" creationId="{BA88487D-0BB5-4BCA-B4DE-1EB251FEC3BB}"/>
          </ac:graphicFrameMkLst>
        </pc:graphicFrameChg>
        <pc:picChg chg="add">
          <ac:chgData name="Helena Zelníčková" userId="S::116094@muni.cz::d4ffed75-b48f-4ef9-ab05-c1be5af0ab9e" providerId="AD" clId="Web-{FA3BE79F-01B4-BA43-EBAF-4CA9DAD9094E}" dt="2021-04-01T19:22:04.685" v="3410"/>
          <ac:picMkLst>
            <pc:docMk/>
            <pc:sldMk cId="1531657232" sldId="288"/>
            <ac:picMk id="77" creationId="{83355637-BA71-4F63-94C9-E77BF81BDFC0}"/>
          </ac:picMkLst>
        </pc:picChg>
        <pc:picChg chg="add del mod">
          <ac:chgData name="Helena Zelníčková" userId="S::116094@muni.cz::d4ffed75-b48f-4ef9-ab05-c1be5af0ab9e" providerId="AD" clId="Web-{FA3BE79F-01B4-BA43-EBAF-4CA9DAD9094E}" dt="2021-04-01T19:21:22.543" v="3408"/>
          <ac:picMkLst>
            <pc:docMk/>
            <pc:sldMk cId="1531657232" sldId="288"/>
            <ac:picMk id="315" creationId="{ACEC0D46-B869-4498-B1C9-BDA351972F32}"/>
          </ac:picMkLst>
        </pc:picChg>
        <pc:picChg chg="add mod">
          <ac:chgData name="Helena Zelníčková" userId="S::116094@muni.cz::d4ffed75-b48f-4ef9-ab05-c1be5af0ab9e" providerId="AD" clId="Web-{FA3BE79F-01B4-BA43-EBAF-4CA9DAD9094E}" dt="2021-04-01T19:22:04.685" v="3410"/>
          <ac:picMkLst>
            <pc:docMk/>
            <pc:sldMk cId="1531657232" sldId="288"/>
            <ac:picMk id="326" creationId="{4C22E7D0-CDC4-4F43-92B2-6D3BA8F5779F}"/>
          </ac:picMkLst>
        </pc:picChg>
      </pc:sldChg>
      <pc:sldChg chg="addSp delSp modSp new mod setBg">
        <pc:chgData name="Helena Zelníčková" userId="S::116094@muni.cz::d4ffed75-b48f-4ef9-ab05-c1be5af0ab9e" providerId="AD" clId="Web-{FA3BE79F-01B4-BA43-EBAF-4CA9DAD9094E}" dt="2021-04-01T19:35:01.773" v="3599" actId="20577"/>
        <pc:sldMkLst>
          <pc:docMk/>
          <pc:sldMk cId="868652116" sldId="289"/>
        </pc:sldMkLst>
        <pc:spChg chg="mod">
          <ac:chgData name="Helena Zelníčková" userId="S::116094@muni.cz::d4ffed75-b48f-4ef9-ab05-c1be5af0ab9e" providerId="AD" clId="Web-{FA3BE79F-01B4-BA43-EBAF-4CA9DAD9094E}" dt="2021-04-01T19:35:01.773" v="3599" actId="20577"/>
          <ac:spMkLst>
            <pc:docMk/>
            <pc:sldMk cId="868652116" sldId="289"/>
            <ac:spMk id="2" creationId="{24B5F359-D7BC-439D-87E7-9122AF8D122B}"/>
          </ac:spMkLst>
        </pc:spChg>
        <pc:spChg chg="del mod">
          <ac:chgData name="Helena Zelníčková" userId="S::116094@muni.cz::d4ffed75-b48f-4ef9-ab05-c1be5af0ab9e" providerId="AD" clId="Web-{FA3BE79F-01B4-BA43-EBAF-4CA9DAD9094E}" dt="2021-04-01T19:24:23.814" v="3441"/>
          <ac:spMkLst>
            <pc:docMk/>
            <pc:sldMk cId="868652116" sldId="289"/>
            <ac:spMk id="3" creationId="{98ED2DC3-081B-4CE6-BC83-257FF91F75C2}"/>
          </ac:spMkLst>
        </pc:spChg>
        <pc:spChg chg="add del">
          <ac:chgData name="Helena Zelníčková" userId="S::116094@muni.cz::d4ffed75-b48f-4ef9-ab05-c1be5af0ab9e" providerId="AD" clId="Web-{FA3BE79F-01B4-BA43-EBAF-4CA9DAD9094E}" dt="2021-04-01T19:34:14.303" v="3586"/>
          <ac:spMkLst>
            <pc:docMk/>
            <pc:sldMk cId="868652116" sldId="289"/>
            <ac:spMk id="76" creationId="{91F32EBA-ED97-466E-8CFA-8382584155D0}"/>
          </ac:spMkLst>
        </pc:spChg>
        <pc:spChg chg="add del">
          <ac:chgData name="Helena Zelníčková" userId="S::116094@muni.cz::d4ffed75-b48f-4ef9-ab05-c1be5af0ab9e" providerId="AD" clId="Web-{FA3BE79F-01B4-BA43-EBAF-4CA9DAD9094E}" dt="2021-04-01T19:34:14.303" v="3586"/>
          <ac:spMkLst>
            <pc:docMk/>
            <pc:sldMk cId="868652116" sldId="289"/>
            <ac:spMk id="78" creationId="{62A38935-BB53-4DF7-A56E-48DD25B685D7}"/>
          </ac:spMkLst>
        </pc:spChg>
        <pc:spChg chg="add del">
          <ac:chgData name="Helena Zelníčková" userId="S::116094@muni.cz::d4ffed75-b48f-4ef9-ab05-c1be5af0ab9e" providerId="AD" clId="Web-{FA3BE79F-01B4-BA43-EBAF-4CA9DAD9094E}" dt="2021-04-01T19:34:47.929" v="3594"/>
          <ac:spMkLst>
            <pc:docMk/>
            <pc:sldMk cId="868652116" sldId="289"/>
            <ac:spMk id="84" creationId="{3873B707-463F-40B0-8227-E8CC6C67EB25}"/>
          </ac:spMkLst>
        </pc:spChg>
        <pc:spChg chg="add del">
          <ac:chgData name="Helena Zelníčková" userId="S::116094@muni.cz::d4ffed75-b48f-4ef9-ab05-c1be5af0ab9e" providerId="AD" clId="Web-{FA3BE79F-01B4-BA43-EBAF-4CA9DAD9094E}" dt="2021-04-01T19:34:47.929" v="3594"/>
          <ac:spMkLst>
            <pc:docMk/>
            <pc:sldMk cId="868652116" sldId="289"/>
            <ac:spMk id="86" creationId="{C13237C8-E62C-4F0D-A318-BD6FB6C2D138}"/>
          </ac:spMkLst>
        </pc:spChg>
        <pc:spChg chg="add del">
          <ac:chgData name="Helena Zelníčková" userId="S::116094@muni.cz::d4ffed75-b48f-4ef9-ab05-c1be5af0ab9e" providerId="AD" clId="Web-{FA3BE79F-01B4-BA43-EBAF-4CA9DAD9094E}" dt="2021-04-01T19:34:47.929" v="3594"/>
          <ac:spMkLst>
            <pc:docMk/>
            <pc:sldMk cId="868652116" sldId="289"/>
            <ac:spMk id="88" creationId="{19C9EAEA-39D0-4B0E-A0EB-51E7B26740B1}"/>
          </ac:spMkLst>
        </pc:spChg>
        <pc:spChg chg="add del">
          <ac:chgData name="Helena Zelníčková" userId="S::116094@muni.cz::d4ffed75-b48f-4ef9-ab05-c1be5af0ab9e" providerId="AD" clId="Web-{FA3BE79F-01B4-BA43-EBAF-4CA9DAD9094E}" dt="2021-04-01T19:34:48.023" v="3595"/>
          <ac:spMkLst>
            <pc:docMk/>
            <pc:sldMk cId="868652116" sldId="289"/>
            <ac:spMk id="457" creationId="{9427AF5F-9A0E-42B7-A252-FD64C9885F9C}"/>
          </ac:spMkLst>
        </pc:spChg>
        <pc:spChg chg="add del">
          <ac:chgData name="Helena Zelníčková" userId="S::116094@muni.cz::d4ffed75-b48f-4ef9-ab05-c1be5af0ab9e" providerId="AD" clId="Web-{FA3BE79F-01B4-BA43-EBAF-4CA9DAD9094E}" dt="2021-04-01T19:34:47.929" v="3594"/>
          <ac:spMkLst>
            <pc:docMk/>
            <pc:sldMk cId="868652116" sldId="289"/>
            <ac:spMk id="459" creationId="{201CC55D-ED54-4C5C-95E6-10947BD1103B}"/>
          </ac:spMkLst>
        </pc:spChg>
        <pc:spChg chg="add">
          <ac:chgData name="Helena Zelníčková" userId="S::116094@muni.cz::d4ffed75-b48f-4ef9-ab05-c1be5af0ab9e" providerId="AD" clId="Web-{FA3BE79F-01B4-BA43-EBAF-4CA9DAD9094E}" dt="2021-04-01T19:34:48.023" v="3595"/>
          <ac:spMkLst>
            <pc:docMk/>
            <pc:sldMk cId="868652116" sldId="289"/>
            <ac:spMk id="460" creationId="{60E9A6ED-B880-44EA-8D60-C9D3C82CCBD2}"/>
          </ac:spMkLst>
        </pc:spChg>
        <pc:grpChg chg="add del">
          <ac:chgData name="Helena Zelníčková" userId="S::116094@muni.cz::d4ffed75-b48f-4ef9-ab05-c1be5af0ab9e" providerId="AD" clId="Web-{FA3BE79F-01B4-BA43-EBAF-4CA9DAD9094E}" dt="2021-04-01T19:34:47.929" v="3594"/>
          <ac:grpSpMkLst>
            <pc:docMk/>
            <pc:sldMk cId="868652116" sldId="289"/>
            <ac:grpSpMk id="80" creationId="{1DE889C7-FAD6-4397-98E2-05D503484459}"/>
          </ac:grpSpMkLst>
        </pc:grpChg>
        <pc:graphicFrameChg chg="add mod ord modGraphic">
          <ac:chgData name="Helena Zelníčková" userId="S::116094@muni.cz::d4ffed75-b48f-4ef9-ab05-c1be5af0ab9e" providerId="AD" clId="Web-{FA3BE79F-01B4-BA43-EBAF-4CA9DAD9094E}" dt="2021-04-01T19:34:58.492" v="3598" actId="14100"/>
          <ac:graphicFrameMkLst>
            <pc:docMk/>
            <pc:sldMk cId="868652116" sldId="289"/>
            <ac:graphicFrameMk id="4" creationId="{3B6D314C-64B1-441C-A23E-47E39402A390}"/>
          </ac:graphicFrameMkLst>
        </pc:graphicFrameChg>
        <pc:picChg chg="add mod">
          <ac:chgData name="Helena Zelníčková" userId="S::116094@muni.cz::d4ffed75-b48f-4ef9-ab05-c1be5af0ab9e" providerId="AD" clId="Web-{FA3BE79F-01B4-BA43-EBAF-4CA9DAD9094E}" dt="2021-04-01T19:34:48.023" v="3595"/>
          <ac:picMkLst>
            <pc:docMk/>
            <pc:sldMk cId="868652116" sldId="289"/>
            <ac:picMk id="455" creationId="{55268C7B-C3F5-4EF6-A744-3FB4E5FF6288}"/>
          </ac:picMkLst>
        </pc:picChg>
      </pc:sldChg>
      <pc:sldChg chg="addSp delSp modSp new mod setBg">
        <pc:chgData name="Helena Zelníčková" userId="S::116094@muni.cz::d4ffed75-b48f-4ef9-ab05-c1be5af0ab9e" providerId="AD" clId="Web-{FA3BE79F-01B4-BA43-EBAF-4CA9DAD9094E}" dt="2021-04-01T19:41:02.018" v="3681"/>
        <pc:sldMkLst>
          <pc:docMk/>
          <pc:sldMk cId="3750323446" sldId="290"/>
        </pc:sldMkLst>
        <pc:spChg chg="mod">
          <ac:chgData name="Helena Zelníčková" userId="S::116094@muni.cz::d4ffed75-b48f-4ef9-ab05-c1be5af0ab9e" providerId="AD" clId="Web-{FA3BE79F-01B4-BA43-EBAF-4CA9DAD9094E}" dt="2021-04-01T19:40:49.330" v="3680"/>
          <ac:spMkLst>
            <pc:docMk/>
            <pc:sldMk cId="3750323446" sldId="290"/>
            <ac:spMk id="2" creationId="{BE474C23-2F8A-4686-BC22-D019D6AF3913}"/>
          </ac:spMkLst>
        </pc:spChg>
        <pc:spChg chg="del">
          <ac:chgData name="Helena Zelníčková" userId="S::116094@muni.cz::d4ffed75-b48f-4ef9-ab05-c1be5af0ab9e" providerId="AD" clId="Web-{FA3BE79F-01B4-BA43-EBAF-4CA9DAD9094E}" dt="2021-04-01T19:36:56.386" v="3618"/>
          <ac:spMkLst>
            <pc:docMk/>
            <pc:sldMk cId="3750323446" sldId="290"/>
            <ac:spMk id="3" creationId="{30D8C1EA-9BF7-47D7-98CF-6A065888FAA7}"/>
          </ac:spMkLst>
        </pc:spChg>
        <pc:spChg chg="add">
          <ac:chgData name="Helena Zelníčková" userId="S::116094@muni.cz::d4ffed75-b48f-4ef9-ab05-c1be5af0ab9e" providerId="AD" clId="Web-{FA3BE79F-01B4-BA43-EBAF-4CA9DAD9094E}" dt="2021-04-01T19:40:49.330" v="3680"/>
          <ac:spMkLst>
            <pc:docMk/>
            <pc:sldMk cId="3750323446" sldId="290"/>
            <ac:spMk id="10" creationId="{8D1AA55E-40D5-461B-A5A8-4AE8AAB71B08}"/>
          </ac:spMkLst>
        </pc:spChg>
        <pc:spChg chg="add">
          <ac:chgData name="Helena Zelníčková" userId="S::116094@muni.cz::d4ffed75-b48f-4ef9-ab05-c1be5af0ab9e" providerId="AD" clId="Web-{FA3BE79F-01B4-BA43-EBAF-4CA9DAD9094E}" dt="2021-04-01T19:40:49.330" v="3680"/>
          <ac:spMkLst>
            <pc:docMk/>
            <pc:sldMk cId="3750323446" sldId="290"/>
            <ac:spMk id="19" creationId="{2CA8D992-BB3F-47CD-BA18-71D54539202C}"/>
          </ac:spMkLst>
        </pc:spChg>
        <pc:grpChg chg="add">
          <ac:chgData name="Helena Zelníčková" userId="S::116094@muni.cz::d4ffed75-b48f-4ef9-ab05-c1be5af0ab9e" providerId="AD" clId="Web-{FA3BE79F-01B4-BA43-EBAF-4CA9DAD9094E}" dt="2021-04-01T19:40:49.330" v="3680"/>
          <ac:grpSpMkLst>
            <pc:docMk/>
            <pc:sldMk cId="3750323446" sldId="290"/>
            <ac:grpSpMk id="14" creationId="{0FE0E4CA-04FD-4712-9979-0D4FACCA607F}"/>
          </ac:grpSpMkLst>
        </pc:grpChg>
        <pc:graphicFrameChg chg="add mod modGraphic">
          <ac:chgData name="Helena Zelníčková" userId="S::116094@muni.cz::d4ffed75-b48f-4ef9-ab05-c1be5af0ab9e" providerId="AD" clId="Web-{FA3BE79F-01B4-BA43-EBAF-4CA9DAD9094E}" dt="2021-04-01T19:41:02.018" v="3681"/>
          <ac:graphicFrameMkLst>
            <pc:docMk/>
            <pc:sldMk cId="3750323446" sldId="290"/>
            <ac:graphicFrameMk id="5" creationId="{4EAAB890-9A71-4A35-ABD4-729E125635E4}"/>
          </ac:graphicFrameMkLst>
        </pc:graphicFrameChg>
        <pc:picChg chg="add mod ord">
          <ac:chgData name="Helena Zelníčková" userId="S::116094@muni.cz::d4ffed75-b48f-4ef9-ab05-c1be5af0ab9e" providerId="AD" clId="Web-{FA3BE79F-01B4-BA43-EBAF-4CA9DAD9094E}" dt="2021-04-01T19:40:49.330" v="3680"/>
          <ac:picMkLst>
            <pc:docMk/>
            <pc:sldMk cId="3750323446" sldId="290"/>
            <ac:picMk id="4" creationId="{3FD5AA47-301A-4F6A-B2CE-8B15EFF189DC}"/>
          </ac:picMkLst>
        </pc:picChg>
        <pc:cxnChg chg="add">
          <ac:chgData name="Helena Zelníčková" userId="S::116094@muni.cz::d4ffed75-b48f-4ef9-ab05-c1be5af0ab9e" providerId="AD" clId="Web-{FA3BE79F-01B4-BA43-EBAF-4CA9DAD9094E}" dt="2021-04-01T19:40:49.330" v="3680"/>
          <ac:cxnSpMkLst>
            <pc:docMk/>
            <pc:sldMk cId="3750323446" sldId="290"/>
            <ac:cxnSpMk id="12" creationId="{C49DA8F6-BCC1-4447-B54C-57856834B94B}"/>
          </ac:cxnSpMkLst>
        </pc:cxnChg>
      </pc:sldChg>
      <pc:sldMasterChg chg="del delSldLayout">
        <pc:chgData name="Helena Zelníčková" userId="S::116094@muni.cz::d4ffed75-b48f-4ef9-ab05-c1be5af0ab9e" providerId="AD" clId="Web-{FA3BE79F-01B4-BA43-EBAF-4CA9DAD9094E}" dt="2021-04-01T15:02:20.392" v="88"/>
        <pc:sldMasterMkLst>
          <pc:docMk/>
          <pc:sldMasterMk cId="2828775013" sldId="2147483660"/>
        </pc:sldMasterMkLst>
        <pc:sldLayoutChg chg="del">
          <pc:chgData name="Helena Zelníčková" userId="S::116094@muni.cz::d4ffed75-b48f-4ef9-ab05-c1be5af0ab9e" providerId="AD" clId="Web-{FA3BE79F-01B4-BA43-EBAF-4CA9DAD9094E}" dt="2021-04-01T15:02:20.392" v="88"/>
          <pc:sldLayoutMkLst>
            <pc:docMk/>
            <pc:sldMasterMk cId="2828775013" sldId="2147483660"/>
            <pc:sldLayoutMk cId="2666114543" sldId="2147483661"/>
          </pc:sldLayoutMkLst>
        </pc:sldLayoutChg>
        <pc:sldLayoutChg chg="del">
          <pc:chgData name="Helena Zelníčková" userId="S::116094@muni.cz::d4ffed75-b48f-4ef9-ab05-c1be5af0ab9e" providerId="AD" clId="Web-{FA3BE79F-01B4-BA43-EBAF-4CA9DAD9094E}" dt="2021-04-01T15:02:20.392" v="88"/>
          <pc:sldLayoutMkLst>
            <pc:docMk/>
            <pc:sldMasterMk cId="2828775013" sldId="2147483660"/>
            <pc:sldLayoutMk cId="1715015961" sldId="2147483662"/>
          </pc:sldLayoutMkLst>
        </pc:sldLayoutChg>
        <pc:sldLayoutChg chg="del">
          <pc:chgData name="Helena Zelníčková" userId="S::116094@muni.cz::d4ffed75-b48f-4ef9-ab05-c1be5af0ab9e" providerId="AD" clId="Web-{FA3BE79F-01B4-BA43-EBAF-4CA9DAD9094E}" dt="2021-04-01T15:02:20.392" v="88"/>
          <pc:sldLayoutMkLst>
            <pc:docMk/>
            <pc:sldMasterMk cId="2828775013" sldId="2147483660"/>
            <pc:sldLayoutMk cId="4184201206" sldId="2147483663"/>
          </pc:sldLayoutMkLst>
        </pc:sldLayoutChg>
        <pc:sldLayoutChg chg="del">
          <pc:chgData name="Helena Zelníčková" userId="S::116094@muni.cz::d4ffed75-b48f-4ef9-ab05-c1be5af0ab9e" providerId="AD" clId="Web-{FA3BE79F-01B4-BA43-EBAF-4CA9DAD9094E}" dt="2021-04-01T15:02:20.392" v="88"/>
          <pc:sldLayoutMkLst>
            <pc:docMk/>
            <pc:sldMasterMk cId="2828775013" sldId="2147483660"/>
            <pc:sldLayoutMk cId="527751359" sldId="2147483664"/>
          </pc:sldLayoutMkLst>
        </pc:sldLayoutChg>
        <pc:sldLayoutChg chg="del">
          <pc:chgData name="Helena Zelníčková" userId="S::116094@muni.cz::d4ffed75-b48f-4ef9-ab05-c1be5af0ab9e" providerId="AD" clId="Web-{FA3BE79F-01B4-BA43-EBAF-4CA9DAD9094E}" dt="2021-04-01T15:02:20.392" v="88"/>
          <pc:sldLayoutMkLst>
            <pc:docMk/>
            <pc:sldMasterMk cId="2828775013" sldId="2147483660"/>
            <pc:sldLayoutMk cId="1269362778" sldId="2147483665"/>
          </pc:sldLayoutMkLst>
        </pc:sldLayoutChg>
        <pc:sldLayoutChg chg="del">
          <pc:chgData name="Helena Zelníčková" userId="S::116094@muni.cz::d4ffed75-b48f-4ef9-ab05-c1be5af0ab9e" providerId="AD" clId="Web-{FA3BE79F-01B4-BA43-EBAF-4CA9DAD9094E}" dt="2021-04-01T15:02:20.392" v="88"/>
          <pc:sldLayoutMkLst>
            <pc:docMk/>
            <pc:sldMasterMk cId="2828775013" sldId="2147483660"/>
            <pc:sldLayoutMk cId="2342889854" sldId="2147483666"/>
          </pc:sldLayoutMkLst>
        </pc:sldLayoutChg>
        <pc:sldLayoutChg chg="del">
          <pc:chgData name="Helena Zelníčková" userId="S::116094@muni.cz::d4ffed75-b48f-4ef9-ab05-c1be5af0ab9e" providerId="AD" clId="Web-{FA3BE79F-01B4-BA43-EBAF-4CA9DAD9094E}" dt="2021-04-01T15:02:20.392" v="88"/>
          <pc:sldLayoutMkLst>
            <pc:docMk/>
            <pc:sldMasterMk cId="2828775013" sldId="2147483660"/>
            <pc:sldLayoutMk cId="410494494" sldId="2147483667"/>
          </pc:sldLayoutMkLst>
        </pc:sldLayoutChg>
        <pc:sldLayoutChg chg="del">
          <pc:chgData name="Helena Zelníčková" userId="S::116094@muni.cz::d4ffed75-b48f-4ef9-ab05-c1be5af0ab9e" providerId="AD" clId="Web-{FA3BE79F-01B4-BA43-EBAF-4CA9DAD9094E}" dt="2021-04-01T15:02:20.392" v="88"/>
          <pc:sldLayoutMkLst>
            <pc:docMk/>
            <pc:sldMasterMk cId="2828775013" sldId="2147483660"/>
            <pc:sldLayoutMk cId="2076925350" sldId="2147483668"/>
          </pc:sldLayoutMkLst>
        </pc:sldLayoutChg>
        <pc:sldLayoutChg chg="del">
          <pc:chgData name="Helena Zelníčková" userId="S::116094@muni.cz::d4ffed75-b48f-4ef9-ab05-c1be5af0ab9e" providerId="AD" clId="Web-{FA3BE79F-01B4-BA43-EBAF-4CA9DAD9094E}" dt="2021-04-01T15:02:20.392" v="88"/>
          <pc:sldLayoutMkLst>
            <pc:docMk/>
            <pc:sldMasterMk cId="2828775013" sldId="2147483660"/>
            <pc:sldLayoutMk cId="957910591" sldId="2147483669"/>
          </pc:sldLayoutMkLst>
        </pc:sldLayoutChg>
        <pc:sldLayoutChg chg="del">
          <pc:chgData name="Helena Zelníčková" userId="S::116094@muni.cz::d4ffed75-b48f-4ef9-ab05-c1be5af0ab9e" providerId="AD" clId="Web-{FA3BE79F-01B4-BA43-EBAF-4CA9DAD9094E}" dt="2021-04-01T15:02:20.392" v="88"/>
          <pc:sldLayoutMkLst>
            <pc:docMk/>
            <pc:sldMasterMk cId="2828775013" sldId="2147483660"/>
            <pc:sldLayoutMk cId="3918004770" sldId="2147483670"/>
          </pc:sldLayoutMkLst>
        </pc:sldLayoutChg>
        <pc:sldLayoutChg chg="del">
          <pc:chgData name="Helena Zelníčková" userId="S::116094@muni.cz::d4ffed75-b48f-4ef9-ab05-c1be5af0ab9e" providerId="AD" clId="Web-{FA3BE79F-01B4-BA43-EBAF-4CA9DAD9094E}" dt="2021-04-01T15:02:20.392" v="88"/>
          <pc:sldLayoutMkLst>
            <pc:docMk/>
            <pc:sldMasterMk cId="2828775013" sldId="2147483660"/>
            <pc:sldLayoutMk cId="3164761992" sldId="2147483671"/>
          </pc:sldLayoutMkLst>
        </pc:sldLayoutChg>
      </pc:sldMasterChg>
      <pc:sldMasterChg chg="add addSldLayout modSldLayout">
        <pc:chgData name="Helena Zelníčková" userId="S::116094@muni.cz::d4ffed75-b48f-4ef9-ab05-c1be5af0ab9e" providerId="AD" clId="Web-{FA3BE79F-01B4-BA43-EBAF-4CA9DAD9094E}" dt="2021-04-01T15:02:20.392" v="88"/>
        <pc:sldMasterMkLst>
          <pc:docMk/>
          <pc:sldMasterMk cId="1263376607" sldId="2147483672"/>
        </pc:sldMasterMkLst>
        <pc:sldLayoutChg chg="add mod replId">
          <pc:chgData name="Helena Zelníčková" userId="S::116094@muni.cz::d4ffed75-b48f-4ef9-ab05-c1be5af0ab9e" providerId="AD" clId="Web-{FA3BE79F-01B4-BA43-EBAF-4CA9DAD9094E}" dt="2021-04-01T15:02:20.392" v="88"/>
          <pc:sldLayoutMkLst>
            <pc:docMk/>
            <pc:sldMasterMk cId="1263376607" sldId="2147483672"/>
            <pc:sldLayoutMk cId="4230548928" sldId="2147483673"/>
          </pc:sldLayoutMkLst>
        </pc:sldLayoutChg>
        <pc:sldLayoutChg chg="add mod replId">
          <pc:chgData name="Helena Zelníčková" userId="S::116094@muni.cz::d4ffed75-b48f-4ef9-ab05-c1be5af0ab9e" providerId="AD" clId="Web-{FA3BE79F-01B4-BA43-EBAF-4CA9DAD9094E}" dt="2021-04-01T15:02:20.392" v="88"/>
          <pc:sldLayoutMkLst>
            <pc:docMk/>
            <pc:sldMasterMk cId="1263376607" sldId="2147483672"/>
            <pc:sldLayoutMk cId="2172670290" sldId="2147483674"/>
          </pc:sldLayoutMkLst>
        </pc:sldLayoutChg>
        <pc:sldLayoutChg chg="add mod replId">
          <pc:chgData name="Helena Zelníčková" userId="S::116094@muni.cz::d4ffed75-b48f-4ef9-ab05-c1be5af0ab9e" providerId="AD" clId="Web-{FA3BE79F-01B4-BA43-EBAF-4CA9DAD9094E}" dt="2021-04-01T15:02:20.392" v="88"/>
          <pc:sldLayoutMkLst>
            <pc:docMk/>
            <pc:sldMasterMk cId="1263376607" sldId="2147483672"/>
            <pc:sldLayoutMk cId="3501357126" sldId="2147483675"/>
          </pc:sldLayoutMkLst>
        </pc:sldLayoutChg>
        <pc:sldLayoutChg chg="add mod replId">
          <pc:chgData name="Helena Zelníčková" userId="S::116094@muni.cz::d4ffed75-b48f-4ef9-ab05-c1be5af0ab9e" providerId="AD" clId="Web-{FA3BE79F-01B4-BA43-EBAF-4CA9DAD9094E}" dt="2021-04-01T15:02:20.392" v="88"/>
          <pc:sldLayoutMkLst>
            <pc:docMk/>
            <pc:sldMasterMk cId="1263376607" sldId="2147483672"/>
            <pc:sldLayoutMk cId="1221985659" sldId="2147483676"/>
          </pc:sldLayoutMkLst>
        </pc:sldLayoutChg>
        <pc:sldLayoutChg chg="add mod replId">
          <pc:chgData name="Helena Zelníčková" userId="S::116094@muni.cz::d4ffed75-b48f-4ef9-ab05-c1be5af0ab9e" providerId="AD" clId="Web-{FA3BE79F-01B4-BA43-EBAF-4CA9DAD9094E}" dt="2021-04-01T15:02:20.392" v="88"/>
          <pc:sldLayoutMkLst>
            <pc:docMk/>
            <pc:sldMasterMk cId="1263376607" sldId="2147483672"/>
            <pc:sldLayoutMk cId="1025433877" sldId="2147483677"/>
          </pc:sldLayoutMkLst>
        </pc:sldLayoutChg>
        <pc:sldLayoutChg chg="add mod replId">
          <pc:chgData name="Helena Zelníčková" userId="S::116094@muni.cz::d4ffed75-b48f-4ef9-ab05-c1be5af0ab9e" providerId="AD" clId="Web-{FA3BE79F-01B4-BA43-EBAF-4CA9DAD9094E}" dt="2021-04-01T15:02:20.392" v="88"/>
          <pc:sldLayoutMkLst>
            <pc:docMk/>
            <pc:sldMasterMk cId="1263376607" sldId="2147483672"/>
            <pc:sldLayoutMk cId="831015853" sldId="2147483678"/>
          </pc:sldLayoutMkLst>
        </pc:sldLayoutChg>
        <pc:sldLayoutChg chg="add mod replId">
          <pc:chgData name="Helena Zelníčková" userId="S::116094@muni.cz::d4ffed75-b48f-4ef9-ab05-c1be5af0ab9e" providerId="AD" clId="Web-{FA3BE79F-01B4-BA43-EBAF-4CA9DAD9094E}" dt="2021-04-01T15:02:20.392" v="88"/>
          <pc:sldLayoutMkLst>
            <pc:docMk/>
            <pc:sldMasterMk cId="1263376607" sldId="2147483672"/>
            <pc:sldLayoutMk cId="378110268" sldId="2147483679"/>
          </pc:sldLayoutMkLst>
        </pc:sldLayoutChg>
        <pc:sldLayoutChg chg="add mod replId">
          <pc:chgData name="Helena Zelníčková" userId="S::116094@muni.cz::d4ffed75-b48f-4ef9-ab05-c1be5af0ab9e" providerId="AD" clId="Web-{FA3BE79F-01B4-BA43-EBAF-4CA9DAD9094E}" dt="2021-04-01T15:02:20.392" v="88"/>
          <pc:sldLayoutMkLst>
            <pc:docMk/>
            <pc:sldMasterMk cId="1263376607" sldId="2147483672"/>
            <pc:sldLayoutMk cId="1924289351" sldId="2147483680"/>
          </pc:sldLayoutMkLst>
        </pc:sldLayoutChg>
        <pc:sldLayoutChg chg="add mod replId">
          <pc:chgData name="Helena Zelníčková" userId="S::116094@muni.cz::d4ffed75-b48f-4ef9-ab05-c1be5af0ab9e" providerId="AD" clId="Web-{FA3BE79F-01B4-BA43-EBAF-4CA9DAD9094E}" dt="2021-04-01T15:02:20.392" v="88"/>
          <pc:sldLayoutMkLst>
            <pc:docMk/>
            <pc:sldMasterMk cId="1263376607" sldId="2147483672"/>
            <pc:sldLayoutMk cId="2493346417" sldId="2147483681"/>
          </pc:sldLayoutMkLst>
        </pc:sldLayoutChg>
        <pc:sldLayoutChg chg="add mod replId">
          <pc:chgData name="Helena Zelníčková" userId="S::116094@muni.cz::d4ffed75-b48f-4ef9-ab05-c1be5af0ab9e" providerId="AD" clId="Web-{FA3BE79F-01B4-BA43-EBAF-4CA9DAD9094E}" dt="2021-04-01T15:02:20.392" v="88"/>
          <pc:sldLayoutMkLst>
            <pc:docMk/>
            <pc:sldMasterMk cId="1263376607" sldId="2147483672"/>
            <pc:sldLayoutMk cId="2610871105" sldId="2147483682"/>
          </pc:sldLayoutMkLst>
        </pc:sldLayoutChg>
        <pc:sldLayoutChg chg="add mod replId">
          <pc:chgData name="Helena Zelníčková" userId="S::116094@muni.cz::d4ffed75-b48f-4ef9-ab05-c1be5af0ab9e" providerId="AD" clId="Web-{FA3BE79F-01B4-BA43-EBAF-4CA9DAD9094E}" dt="2021-04-01T15:02:20.392" v="88"/>
          <pc:sldLayoutMkLst>
            <pc:docMk/>
            <pc:sldMasterMk cId="1263376607" sldId="2147483672"/>
            <pc:sldLayoutMk cId="695344273" sldId="2147483683"/>
          </pc:sldLayoutMkLst>
        </pc:sldLayoutChg>
      </pc:sldMasterChg>
    </pc:docChg>
  </pc:docChgLst>
  <pc:docChgLst>
    <pc:chgData name="Uživatel typu Host" userId="S::urn:spo:anon#2d7670fc3c8aa43a1680376a86b807912789bc59d7d9095cbfe8c9263232fb0f::" providerId="AD" clId="Web-{EE31D29D-11E5-4DE2-8434-44008B5BB5BD}"/>
    <pc:docChg chg="modSld">
      <pc:chgData name="Uživatel typu Host" userId="S::urn:spo:anon#2d7670fc3c8aa43a1680376a86b807912789bc59d7d9095cbfe8c9263232fb0f::" providerId="AD" clId="Web-{EE31D29D-11E5-4DE2-8434-44008B5BB5BD}" dt="2021-04-01T20:23:43.783" v="3" actId="20577"/>
      <pc:docMkLst>
        <pc:docMk/>
      </pc:docMkLst>
      <pc:sldChg chg="modSp">
        <pc:chgData name="Uživatel typu Host" userId="S::urn:spo:anon#2d7670fc3c8aa43a1680376a86b807912789bc59d7d9095cbfe8c9263232fb0f::" providerId="AD" clId="Web-{EE31D29D-11E5-4DE2-8434-44008B5BB5BD}" dt="2021-04-01T20:23:43.783" v="3" actId="20577"/>
        <pc:sldMkLst>
          <pc:docMk/>
          <pc:sldMk cId="632624687" sldId="266"/>
        </pc:sldMkLst>
        <pc:graphicFrameChg chg="modGraphic">
          <ac:chgData name="Uživatel typu Host" userId="S::urn:spo:anon#2d7670fc3c8aa43a1680376a86b807912789bc59d7d9095cbfe8c9263232fb0f::" providerId="AD" clId="Web-{EE31D29D-11E5-4DE2-8434-44008B5BB5BD}" dt="2021-04-01T20:23:43.783" v="3" actId="20577"/>
          <ac:graphicFrameMkLst>
            <pc:docMk/>
            <pc:sldMk cId="632624687" sldId="266"/>
            <ac:graphicFrameMk id="5" creationId="{EFA130CD-ED6F-44D6-B64A-B8F2C512907F}"/>
          </ac:graphicFrameMkLst>
        </pc:graphicFrameChg>
      </pc:sldChg>
    </pc:docChg>
  </pc:docChgLst>
  <pc:docChgLst>
    <pc:chgData name="Helena Zelníčková" userId="S::116094@muni.cz::d4ffed75-b48f-4ef9-ab05-c1be5af0ab9e" providerId="AD" clId="Web-{FD55F179-EF9B-9380-2214-66B388B4656F}"/>
    <pc:docChg chg="modSld">
      <pc:chgData name="Helena Zelníčková" userId="S::116094@muni.cz::d4ffed75-b48f-4ef9-ab05-c1be5af0ab9e" providerId="AD" clId="Web-{FD55F179-EF9B-9380-2214-66B388B4656F}" dt="2021-04-01T19:51:01.223" v="0" actId="20577"/>
      <pc:docMkLst>
        <pc:docMk/>
      </pc:docMkLst>
      <pc:sldChg chg="modSp">
        <pc:chgData name="Helena Zelníčková" userId="S::116094@muni.cz::d4ffed75-b48f-4ef9-ab05-c1be5af0ab9e" providerId="AD" clId="Web-{FD55F179-EF9B-9380-2214-66B388B4656F}" dt="2021-04-01T19:51:01.223" v="0" actId="20577"/>
        <pc:sldMkLst>
          <pc:docMk/>
          <pc:sldMk cId="3799523001" sldId="256"/>
        </pc:sldMkLst>
        <pc:spChg chg="mod">
          <ac:chgData name="Helena Zelníčková" userId="S::116094@muni.cz::d4ffed75-b48f-4ef9-ab05-c1be5af0ab9e" providerId="AD" clId="Web-{FD55F179-EF9B-9380-2214-66B388B4656F}" dt="2021-04-01T19:51:01.223" v="0" actId="20577"/>
          <ac:spMkLst>
            <pc:docMk/>
            <pc:sldMk cId="3799523001" sldId="256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1A034-E896-47CA-B738-B62D59C58DFF}" type="doc">
      <dgm:prSet loTypeId="urn:microsoft.com/office/officeart/2005/8/layout/hierarchy2" loCatId="hierarchy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cs-CZ"/>
        </a:p>
      </dgm:t>
    </dgm:pt>
    <dgm:pt modelId="{1E6BB8C2-40E9-4CE5-93F6-51665DEB3912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ŠKOLSKÁ PORADENSKÁ PRACOVIŠTĚ</a:t>
          </a:r>
          <a:endParaRPr lang="cs-CZ"/>
        </a:p>
      </dgm:t>
    </dgm:pt>
    <dgm:pt modelId="{B90AB599-EC93-4240-A680-8A57877A642E}" type="parTrans" cxnId="{FB6D9B2E-369A-4460-8ADA-0E66CDEBD39B}">
      <dgm:prSet/>
      <dgm:spPr/>
      <dgm:t>
        <a:bodyPr/>
        <a:lstStyle/>
        <a:p>
          <a:endParaRPr lang="cs-CZ"/>
        </a:p>
      </dgm:t>
    </dgm:pt>
    <dgm:pt modelId="{CB339D5D-541D-436E-9216-16C1787DCA64}" type="sibTrans" cxnId="{FB6D9B2E-369A-4460-8ADA-0E66CDEBD39B}">
      <dgm:prSet/>
      <dgm:spPr/>
      <dgm:t>
        <a:bodyPr/>
        <a:lstStyle/>
        <a:p>
          <a:endParaRPr lang="cs-CZ"/>
        </a:p>
      </dgm:t>
    </dgm:pt>
    <dgm:pt modelId="{659C8EFF-3049-4007-B101-EB7D62EE4824}">
      <dgm:prSet phldrT="[Text]"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PEDAGOGICKO-PSYCHOLOGICKÉ</a:t>
          </a:r>
          <a:r>
            <a:rPr lang="cs-CZ" b="1"/>
            <a:t> </a:t>
          </a:r>
          <a:r>
            <a:rPr lang="cs-CZ" b="1">
              <a:latin typeface="Calibri Light" panose="020F0302020204030204"/>
            </a:rPr>
            <a:t>PORADNY</a:t>
          </a:r>
          <a:endParaRPr lang="cs-CZ"/>
        </a:p>
      </dgm:t>
    </dgm:pt>
    <dgm:pt modelId="{F3D78A34-160F-4A2F-99FB-0D10B19F224A}" type="parTrans" cxnId="{0EDD8916-E098-4CE0-B689-10929A9FBAE1}">
      <dgm:prSet/>
      <dgm:spPr/>
      <dgm:t>
        <a:bodyPr/>
        <a:lstStyle/>
        <a:p>
          <a:endParaRPr lang="cs-CZ"/>
        </a:p>
      </dgm:t>
    </dgm:pt>
    <dgm:pt modelId="{57A1F4CC-A9A9-421A-A20F-A34681AD5402}" type="sibTrans" cxnId="{0EDD8916-E098-4CE0-B689-10929A9FBAE1}">
      <dgm:prSet/>
      <dgm:spPr/>
      <dgm:t>
        <a:bodyPr/>
        <a:lstStyle/>
        <a:p>
          <a:endParaRPr lang="cs-CZ"/>
        </a:p>
      </dgm:t>
    </dgm:pt>
    <dgm:pt modelId="{D0755A0F-FBEC-4119-B3CE-EEF754D5F255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SPECIÁLNĚ PEDAGOGICKÁ CENTRA</a:t>
          </a:r>
          <a:endParaRPr lang="cs-CZ"/>
        </a:p>
      </dgm:t>
    </dgm:pt>
    <dgm:pt modelId="{DEA6159D-9EF5-441F-AC9E-5E6A4E8BE49D}" type="parTrans" cxnId="{1877CA18-DB28-4846-98D3-BBD220E887FE}">
      <dgm:prSet/>
      <dgm:spPr/>
      <dgm:t>
        <a:bodyPr/>
        <a:lstStyle/>
        <a:p>
          <a:endParaRPr lang="cs-CZ"/>
        </a:p>
      </dgm:t>
    </dgm:pt>
    <dgm:pt modelId="{958E01A2-8AE4-4C5F-919A-806FBBFC5327}" type="sibTrans" cxnId="{1877CA18-DB28-4846-98D3-BBD220E887FE}">
      <dgm:prSet/>
      <dgm:spPr/>
      <dgm:t>
        <a:bodyPr/>
        <a:lstStyle/>
        <a:p>
          <a:endParaRPr lang="cs-CZ"/>
        </a:p>
      </dgm:t>
    </dgm:pt>
    <dgm:pt modelId="{86B4A2ED-6155-40B2-8769-992D0AF41C61}" type="pres">
      <dgm:prSet presAssocID="{3F21A034-E896-47CA-B738-B62D59C58DF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BCC329E-A33E-4AF8-88EA-11EB4813E0D2}" type="pres">
      <dgm:prSet presAssocID="{1E6BB8C2-40E9-4CE5-93F6-51665DEB3912}" presName="root1" presStyleCnt="0"/>
      <dgm:spPr/>
    </dgm:pt>
    <dgm:pt modelId="{3DD968D1-5151-46D6-A5E2-7328475080BD}" type="pres">
      <dgm:prSet presAssocID="{1E6BB8C2-40E9-4CE5-93F6-51665DEB391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405789B-6890-46A8-BBE0-4CDDD19ACE60}" type="pres">
      <dgm:prSet presAssocID="{1E6BB8C2-40E9-4CE5-93F6-51665DEB3912}" presName="level2hierChild" presStyleCnt="0"/>
      <dgm:spPr/>
    </dgm:pt>
    <dgm:pt modelId="{93A61359-DDE2-427B-866D-62AC0E571665}" type="pres">
      <dgm:prSet presAssocID="{F3D78A34-160F-4A2F-99FB-0D10B19F224A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619EFC78-9B10-48C0-8DB3-D22B7FBF4D49}" type="pres">
      <dgm:prSet presAssocID="{F3D78A34-160F-4A2F-99FB-0D10B19F224A}" presName="connTx" presStyleLbl="parChTrans1D2" presStyleIdx="0" presStyleCnt="2"/>
      <dgm:spPr/>
      <dgm:t>
        <a:bodyPr/>
        <a:lstStyle/>
        <a:p>
          <a:endParaRPr lang="cs-CZ"/>
        </a:p>
      </dgm:t>
    </dgm:pt>
    <dgm:pt modelId="{210DAA97-E74B-48CF-8C6F-34AF9E3750E9}" type="pres">
      <dgm:prSet presAssocID="{659C8EFF-3049-4007-B101-EB7D62EE4824}" presName="root2" presStyleCnt="0"/>
      <dgm:spPr/>
    </dgm:pt>
    <dgm:pt modelId="{3FC12E9A-2EA0-4119-8257-92976443F4E8}" type="pres">
      <dgm:prSet presAssocID="{659C8EFF-3049-4007-B101-EB7D62EE482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CB12366-1A71-499D-B7B8-BC0F400449EE}" type="pres">
      <dgm:prSet presAssocID="{659C8EFF-3049-4007-B101-EB7D62EE4824}" presName="level3hierChild" presStyleCnt="0"/>
      <dgm:spPr/>
    </dgm:pt>
    <dgm:pt modelId="{2001A06C-409B-4E32-B3FD-F8827E50AF14}" type="pres">
      <dgm:prSet presAssocID="{DEA6159D-9EF5-441F-AC9E-5E6A4E8BE49D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33859A78-DE33-46A3-B542-9714347E08A5}" type="pres">
      <dgm:prSet presAssocID="{DEA6159D-9EF5-441F-AC9E-5E6A4E8BE49D}" presName="connTx" presStyleLbl="parChTrans1D2" presStyleIdx="1" presStyleCnt="2"/>
      <dgm:spPr/>
      <dgm:t>
        <a:bodyPr/>
        <a:lstStyle/>
        <a:p>
          <a:endParaRPr lang="cs-CZ"/>
        </a:p>
      </dgm:t>
    </dgm:pt>
    <dgm:pt modelId="{65A05345-6244-448E-BADA-E5FC475B5D60}" type="pres">
      <dgm:prSet presAssocID="{D0755A0F-FBEC-4119-B3CE-EEF754D5F255}" presName="root2" presStyleCnt="0"/>
      <dgm:spPr/>
    </dgm:pt>
    <dgm:pt modelId="{6312B117-047D-41E1-BFD9-07046F3B6695}" type="pres">
      <dgm:prSet presAssocID="{D0755A0F-FBEC-4119-B3CE-EEF754D5F25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DB529DB-A3E7-4FAF-B070-9923F8E67064}" type="pres">
      <dgm:prSet presAssocID="{D0755A0F-FBEC-4119-B3CE-EEF754D5F255}" presName="level3hierChild" presStyleCnt="0"/>
      <dgm:spPr/>
    </dgm:pt>
  </dgm:ptLst>
  <dgm:cxnLst>
    <dgm:cxn modelId="{165903AD-BDE7-4165-850E-6D502C0FB081}" type="presOf" srcId="{3F21A034-E896-47CA-B738-B62D59C58DFF}" destId="{86B4A2ED-6155-40B2-8769-992D0AF41C61}" srcOrd="0" destOrd="0" presId="urn:microsoft.com/office/officeart/2005/8/layout/hierarchy2"/>
    <dgm:cxn modelId="{0EDD8916-E098-4CE0-B689-10929A9FBAE1}" srcId="{1E6BB8C2-40E9-4CE5-93F6-51665DEB3912}" destId="{659C8EFF-3049-4007-B101-EB7D62EE4824}" srcOrd="0" destOrd="0" parTransId="{F3D78A34-160F-4A2F-99FB-0D10B19F224A}" sibTransId="{57A1F4CC-A9A9-421A-A20F-A34681AD5402}"/>
    <dgm:cxn modelId="{B5256400-F4ED-4FB5-B74C-713E5F097A7B}" type="presOf" srcId="{659C8EFF-3049-4007-B101-EB7D62EE4824}" destId="{3FC12E9A-2EA0-4119-8257-92976443F4E8}" srcOrd="0" destOrd="0" presId="urn:microsoft.com/office/officeart/2005/8/layout/hierarchy2"/>
    <dgm:cxn modelId="{0A758DF8-51B2-40DD-811C-E09891622933}" type="presOf" srcId="{D0755A0F-FBEC-4119-B3CE-EEF754D5F255}" destId="{6312B117-047D-41E1-BFD9-07046F3B6695}" srcOrd="0" destOrd="0" presId="urn:microsoft.com/office/officeart/2005/8/layout/hierarchy2"/>
    <dgm:cxn modelId="{FB6D9B2E-369A-4460-8ADA-0E66CDEBD39B}" srcId="{3F21A034-E896-47CA-B738-B62D59C58DFF}" destId="{1E6BB8C2-40E9-4CE5-93F6-51665DEB3912}" srcOrd="0" destOrd="0" parTransId="{B90AB599-EC93-4240-A680-8A57877A642E}" sibTransId="{CB339D5D-541D-436E-9216-16C1787DCA64}"/>
    <dgm:cxn modelId="{9928BF54-6434-4BF0-859F-920FD28BBF01}" type="presOf" srcId="{F3D78A34-160F-4A2F-99FB-0D10B19F224A}" destId="{619EFC78-9B10-48C0-8DB3-D22B7FBF4D49}" srcOrd="1" destOrd="0" presId="urn:microsoft.com/office/officeart/2005/8/layout/hierarchy2"/>
    <dgm:cxn modelId="{C84F6DC9-B46B-4B65-96AA-A0849A63CA1C}" type="presOf" srcId="{DEA6159D-9EF5-441F-AC9E-5E6A4E8BE49D}" destId="{2001A06C-409B-4E32-B3FD-F8827E50AF14}" srcOrd="0" destOrd="0" presId="urn:microsoft.com/office/officeart/2005/8/layout/hierarchy2"/>
    <dgm:cxn modelId="{1877CA18-DB28-4846-98D3-BBD220E887FE}" srcId="{1E6BB8C2-40E9-4CE5-93F6-51665DEB3912}" destId="{D0755A0F-FBEC-4119-B3CE-EEF754D5F255}" srcOrd="1" destOrd="0" parTransId="{DEA6159D-9EF5-441F-AC9E-5E6A4E8BE49D}" sibTransId="{958E01A2-8AE4-4C5F-919A-806FBBFC5327}"/>
    <dgm:cxn modelId="{3A4D2C95-6155-4B73-9188-8C6AA2B2C811}" type="presOf" srcId="{DEA6159D-9EF5-441F-AC9E-5E6A4E8BE49D}" destId="{33859A78-DE33-46A3-B542-9714347E08A5}" srcOrd="1" destOrd="0" presId="urn:microsoft.com/office/officeart/2005/8/layout/hierarchy2"/>
    <dgm:cxn modelId="{3031DB92-A00F-4CDD-A76E-EEEDF50199EA}" type="presOf" srcId="{1E6BB8C2-40E9-4CE5-93F6-51665DEB3912}" destId="{3DD968D1-5151-46D6-A5E2-7328475080BD}" srcOrd="0" destOrd="0" presId="urn:microsoft.com/office/officeart/2005/8/layout/hierarchy2"/>
    <dgm:cxn modelId="{8D94C5C5-EABB-422E-9098-8EE85D6AADC9}" type="presOf" srcId="{F3D78A34-160F-4A2F-99FB-0D10B19F224A}" destId="{93A61359-DDE2-427B-866D-62AC0E571665}" srcOrd="0" destOrd="0" presId="urn:microsoft.com/office/officeart/2005/8/layout/hierarchy2"/>
    <dgm:cxn modelId="{8AC5D344-D883-4EA6-B7C3-89AD5196C561}" type="presParOf" srcId="{86B4A2ED-6155-40B2-8769-992D0AF41C61}" destId="{EBCC329E-A33E-4AF8-88EA-11EB4813E0D2}" srcOrd="0" destOrd="0" presId="urn:microsoft.com/office/officeart/2005/8/layout/hierarchy2"/>
    <dgm:cxn modelId="{79D36868-6378-49A1-A960-B4D581A50CE4}" type="presParOf" srcId="{EBCC329E-A33E-4AF8-88EA-11EB4813E0D2}" destId="{3DD968D1-5151-46D6-A5E2-7328475080BD}" srcOrd="0" destOrd="0" presId="urn:microsoft.com/office/officeart/2005/8/layout/hierarchy2"/>
    <dgm:cxn modelId="{6C40884C-0840-4CE6-8EC4-807572714D28}" type="presParOf" srcId="{EBCC329E-A33E-4AF8-88EA-11EB4813E0D2}" destId="{7405789B-6890-46A8-BBE0-4CDDD19ACE60}" srcOrd="1" destOrd="0" presId="urn:microsoft.com/office/officeart/2005/8/layout/hierarchy2"/>
    <dgm:cxn modelId="{33A5CF57-78D8-4B48-8D29-BCF3CBA0D01B}" type="presParOf" srcId="{7405789B-6890-46A8-BBE0-4CDDD19ACE60}" destId="{93A61359-DDE2-427B-866D-62AC0E571665}" srcOrd="0" destOrd="0" presId="urn:microsoft.com/office/officeart/2005/8/layout/hierarchy2"/>
    <dgm:cxn modelId="{F95DF5D4-6A34-4E1F-8441-4431B65BE276}" type="presParOf" srcId="{93A61359-DDE2-427B-866D-62AC0E571665}" destId="{619EFC78-9B10-48C0-8DB3-D22B7FBF4D49}" srcOrd="0" destOrd="0" presId="urn:microsoft.com/office/officeart/2005/8/layout/hierarchy2"/>
    <dgm:cxn modelId="{45A9B450-1BD4-4430-8A7B-95688F3BEB02}" type="presParOf" srcId="{7405789B-6890-46A8-BBE0-4CDDD19ACE60}" destId="{210DAA97-E74B-48CF-8C6F-34AF9E3750E9}" srcOrd="1" destOrd="0" presId="urn:microsoft.com/office/officeart/2005/8/layout/hierarchy2"/>
    <dgm:cxn modelId="{DB6473B8-47D0-474B-9370-2A2C3FB9E317}" type="presParOf" srcId="{210DAA97-E74B-48CF-8C6F-34AF9E3750E9}" destId="{3FC12E9A-2EA0-4119-8257-92976443F4E8}" srcOrd="0" destOrd="0" presId="urn:microsoft.com/office/officeart/2005/8/layout/hierarchy2"/>
    <dgm:cxn modelId="{4FA854E1-0F05-413A-9816-C694FE146FC7}" type="presParOf" srcId="{210DAA97-E74B-48CF-8C6F-34AF9E3750E9}" destId="{5CB12366-1A71-499D-B7B8-BC0F400449EE}" srcOrd="1" destOrd="0" presId="urn:microsoft.com/office/officeart/2005/8/layout/hierarchy2"/>
    <dgm:cxn modelId="{86117A43-E1B7-42D0-A3E1-AE86A5AE22E6}" type="presParOf" srcId="{7405789B-6890-46A8-BBE0-4CDDD19ACE60}" destId="{2001A06C-409B-4E32-B3FD-F8827E50AF14}" srcOrd="2" destOrd="0" presId="urn:microsoft.com/office/officeart/2005/8/layout/hierarchy2"/>
    <dgm:cxn modelId="{04830FF7-400C-4AD2-9ED3-0D7C3F237DB4}" type="presParOf" srcId="{2001A06C-409B-4E32-B3FD-F8827E50AF14}" destId="{33859A78-DE33-46A3-B542-9714347E08A5}" srcOrd="0" destOrd="0" presId="urn:microsoft.com/office/officeart/2005/8/layout/hierarchy2"/>
    <dgm:cxn modelId="{0A2CD653-2916-4D61-A4BE-6941492F9DE1}" type="presParOf" srcId="{7405789B-6890-46A8-BBE0-4CDDD19ACE60}" destId="{65A05345-6244-448E-BADA-E5FC475B5D60}" srcOrd="3" destOrd="0" presId="urn:microsoft.com/office/officeart/2005/8/layout/hierarchy2"/>
    <dgm:cxn modelId="{182F8C4F-A635-4E0F-9CB7-F972FE95FCE7}" type="presParOf" srcId="{65A05345-6244-448E-BADA-E5FC475B5D60}" destId="{6312B117-047D-41E1-BFD9-07046F3B6695}" srcOrd="0" destOrd="0" presId="urn:microsoft.com/office/officeart/2005/8/layout/hierarchy2"/>
    <dgm:cxn modelId="{98F3C370-E790-4D42-998A-FB4FA7A27A6F}" type="presParOf" srcId="{65A05345-6244-448E-BADA-E5FC475B5D60}" destId="{CDB529DB-A3E7-4FAF-B070-9923F8E6706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EEB77A-456D-4188-ACD6-8089F0ACE380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cs-CZ"/>
        </a:p>
      </dgm:t>
    </dgm:pt>
    <dgm:pt modelId="{A5D418AC-BDE9-4904-A165-411B55C9927C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PRACUJE V OBLASTI PREVENCE SOCIÁLNĚ PATOLOGICKÝCH JEVŮ</a:t>
          </a:r>
          <a:endParaRPr lang="cs-CZ"/>
        </a:p>
      </dgm:t>
    </dgm:pt>
    <dgm:pt modelId="{6B55AC29-E658-4FE5-BA2B-372F980037DE}" type="parTrans" cxnId="{7712A67E-C4CE-4AD1-8D1D-9756E81D5A54}">
      <dgm:prSet/>
      <dgm:spPr/>
      <dgm:t>
        <a:bodyPr/>
        <a:lstStyle/>
        <a:p>
          <a:endParaRPr lang="cs-CZ"/>
        </a:p>
      </dgm:t>
    </dgm:pt>
    <dgm:pt modelId="{B0BC198C-DEA2-42F3-AE23-51A5E5250A1D}" type="sibTrans" cxnId="{7712A67E-C4CE-4AD1-8D1D-9756E81D5A54}">
      <dgm:prSet/>
      <dgm:spPr/>
      <dgm:t>
        <a:bodyPr/>
        <a:lstStyle/>
        <a:p>
          <a:endParaRPr lang="cs-CZ"/>
        </a:p>
      </dgm:t>
    </dgm:pt>
    <dgm:pt modelId="{8EFEBC38-75F2-42A3-814B-925BA2165F0C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ZAJIŠŤUJE METODICKOU</a:t>
          </a:r>
          <a:r>
            <a:rPr lang="cs-CZ"/>
            <a:t>, </a:t>
          </a:r>
          <a:r>
            <a:rPr lang="cs-CZ">
              <a:latin typeface="Calibri Light" panose="020F0302020204030204"/>
            </a:rPr>
            <a:t>KOORDINAČNÍ A PORADENSKOU ČINNOST V PROBLEMATICE PREVENCE RIZIKOVÉHO CHOVÁNÍ</a:t>
          </a:r>
          <a:endParaRPr lang="cs-CZ"/>
        </a:p>
      </dgm:t>
    </dgm:pt>
    <dgm:pt modelId="{A7F61034-B267-4B04-8AF5-F6BABA59E26D}" type="parTrans" cxnId="{970E4B15-D49F-4682-91D9-0718C77EE9A2}">
      <dgm:prSet/>
      <dgm:spPr/>
      <dgm:t>
        <a:bodyPr/>
        <a:lstStyle/>
        <a:p>
          <a:endParaRPr lang="cs-CZ"/>
        </a:p>
      </dgm:t>
    </dgm:pt>
    <dgm:pt modelId="{7106DB4C-464F-4D95-8D66-B5C34DECBFEF}" type="sibTrans" cxnId="{970E4B15-D49F-4682-91D9-0718C77EE9A2}">
      <dgm:prSet/>
      <dgm:spPr/>
      <dgm:t>
        <a:bodyPr/>
        <a:lstStyle/>
        <a:p>
          <a:endParaRPr lang="cs-CZ"/>
        </a:p>
      </dgm:t>
    </dgm:pt>
    <dgm:pt modelId="{2C079315-2A86-4DB2-A12F-B121FA5A493E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ZVYŠUJE VŠEOBECNOU INFORMOVANOST MEZI RODIČI</a:t>
          </a:r>
          <a:r>
            <a:rPr lang="cs-CZ"/>
            <a:t>, </a:t>
          </a:r>
          <a:r>
            <a:rPr lang="cs-CZ">
              <a:latin typeface="Calibri Light" panose="020F0302020204030204"/>
            </a:rPr>
            <a:t>UČITELI A ŽÁKY</a:t>
          </a:r>
        </a:p>
      </dgm:t>
    </dgm:pt>
    <dgm:pt modelId="{1E6B26B4-D43B-4A9B-ADAF-3DD577610779}" type="parTrans" cxnId="{8E296459-383B-464A-9E81-640754503E79}">
      <dgm:prSet/>
      <dgm:spPr/>
      <dgm:t>
        <a:bodyPr/>
        <a:lstStyle/>
        <a:p>
          <a:endParaRPr lang="cs-CZ"/>
        </a:p>
      </dgm:t>
    </dgm:pt>
    <dgm:pt modelId="{B6C4B3CB-9F1A-4937-9E7D-85AEA317DE9D}" type="sibTrans" cxnId="{8E296459-383B-464A-9E81-640754503E79}">
      <dgm:prSet/>
      <dgm:spPr/>
      <dgm:t>
        <a:bodyPr/>
        <a:lstStyle/>
        <a:p>
          <a:endParaRPr lang="cs-CZ"/>
        </a:p>
      </dgm:t>
    </dgm:pt>
    <dgm:pt modelId="{35627CB6-97A7-4E3E-BD11-1D178616E471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PODÍLÍ SE NA TVORBĚ A NAPLŇOVÁNÍ MINIMÁLNÍHO PREVENTIVNÍHO PROGRAMU ŠKOL</a:t>
          </a:r>
          <a:endParaRPr lang="cs-CZ"/>
        </a:p>
      </dgm:t>
    </dgm:pt>
    <dgm:pt modelId="{78728E22-8731-46C4-8175-A481285D94D8}" type="parTrans" cxnId="{17F2D2D2-B61D-4C70-9D70-09FB40208C85}">
      <dgm:prSet/>
      <dgm:spPr/>
      <dgm:t>
        <a:bodyPr/>
        <a:lstStyle/>
        <a:p>
          <a:endParaRPr lang="cs-CZ"/>
        </a:p>
      </dgm:t>
    </dgm:pt>
    <dgm:pt modelId="{AB2A3846-D86A-426B-B8D7-35B3D2E08D02}" type="sibTrans" cxnId="{17F2D2D2-B61D-4C70-9D70-09FB40208C85}">
      <dgm:prSet/>
      <dgm:spPr/>
      <dgm:t>
        <a:bodyPr/>
        <a:lstStyle/>
        <a:p>
          <a:endParaRPr lang="cs-CZ"/>
        </a:p>
      </dgm:t>
    </dgm:pt>
    <dgm:pt modelId="{CADB4E93-AEB2-4D5C-84EC-FA227F5D3A46}">
      <dgm:prSet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VYHODNOCUJE VAROVNÉ SIGNÁLY SPOJENÉ S MOŽNOSTÍ VÝSKYTU RIZIKOVÉHO CHOVÁNÍ A POSKYTUJE PORADENSKOU ČINNOST</a:t>
          </a:r>
          <a:endParaRPr lang="cs-CZ"/>
        </a:p>
      </dgm:t>
    </dgm:pt>
    <dgm:pt modelId="{73696379-8314-46E8-9DA2-BC19B23AD7C6}" type="parTrans" cxnId="{3C7B4B7B-1F7C-4E61-86D4-0BAD83E55D6D}">
      <dgm:prSet/>
      <dgm:spPr/>
    </dgm:pt>
    <dgm:pt modelId="{00553769-E966-45D2-A236-DBF7292732A4}" type="sibTrans" cxnId="{3C7B4B7B-1F7C-4E61-86D4-0BAD83E55D6D}">
      <dgm:prSet/>
      <dgm:spPr/>
    </dgm:pt>
    <dgm:pt modelId="{3926A104-AF6C-405D-9CE5-AF9A41D07BFC}">
      <dgm:prSet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MUSÍ ABSOLVOVAT SPECIÁLNÍ KURZ URČENÝ PRO ŠKOLNÍ METODIKY PREVENCE</a:t>
          </a:r>
        </a:p>
      </dgm:t>
    </dgm:pt>
    <dgm:pt modelId="{1501B9B6-20D4-498A-9751-FF63173D21C8}" type="parTrans" cxnId="{FAB37E8C-A332-4189-B3CB-F051F2C4A9D4}">
      <dgm:prSet/>
      <dgm:spPr/>
    </dgm:pt>
    <dgm:pt modelId="{909392D2-937E-4E6B-8AB4-5D16E6B3F45A}" type="sibTrans" cxnId="{FAB37E8C-A332-4189-B3CB-F051F2C4A9D4}">
      <dgm:prSet/>
      <dgm:spPr/>
    </dgm:pt>
    <dgm:pt modelId="{5C71083F-880C-42DC-80E4-0E9FA30DEAA8}" type="pres">
      <dgm:prSet presAssocID="{D1EEB77A-456D-4188-ACD6-8089F0ACE3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9CF2CB4-7D22-4D57-BC3D-128B979818E0}" type="pres">
      <dgm:prSet presAssocID="{A5D418AC-BDE9-4904-A165-411B55C9927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CC5F89-4DD9-4DE1-A7FA-47B6BD18ED51}" type="pres">
      <dgm:prSet presAssocID="{B0BC198C-DEA2-42F3-AE23-51A5E5250A1D}" presName="spacer" presStyleCnt="0"/>
      <dgm:spPr/>
    </dgm:pt>
    <dgm:pt modelId="{F1077163-CCF5-4778-921E-A74EFE87FF83}" type="pres">
      <dgm:prSet presAssocID="{8EFEBC38-75F2-42A3-814B-925BA2165F0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1B86B2-0631-4F96-BB24-890E7CD18B33}" type="pres">
      <dgm:prSet presAssocID="{7106DB4C-464F-4D95-8D66-B5C34DECBFEF}" presName="spacer" presStyleCnt="0"/>
      <dgm:spPr/>
    </dgm:pt>
    <dgm:pt modelId="{D493241D-F8B4-487C-871D-B11E08A1BAFA}" type="pres">
      <dgm:prSet presAssocID="{2C079315-2A86-4DB2-A12F-B121FA5A493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9D117B-B4FB-412A-8B17-922F3BE4E297}" type="pres">
      <dgm:prSet presAssocID="{B6C4B3CB-9F1A-4937-9E7D-85AEA317DE9D}" presName="spacer" presStyleCnt="0"/>
      <dgm:spPr/>
    </dgm:pt>
    <dgm:pt modelId="{72A36000-9665-42BE-A8BA-2F2750118279}" type="pres">
      <dgm:prSet presAssocID="{CADB4E93-AEB2-4D5C-84EC-FA227F5D3A4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BDE496-78A0-4252-A68B-2EDD59301F7E}" type="pres">
      <dgm:prSet presAssocID="{00553769-E966-45D2-A236-DBF7292732A4}" presName="spacer" presStyleCnt="0"/>
      <dgm:spPr/>
    </dgm:pt>
    <dgm:pt modelId="{63D7BCA1-FE75-4D20-B7D0-EA9920818BD8}" type="pres">
      <dgm:prSet presAssocID="{35627CB6-97A7-4E3E-BD11-1D178616E47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016232-04FE-4820-87C6-2CC5851FB1CE}" type="pres">
      <dgm:prSet presAssocID="{AB2A3846-D86A-426B-B8D7-35B3D2E08D02}" presName="spacer" presStyleCnt="0"/>
      <dgm:spPr/>
    </dgm:pt>
    <dgm:pt modelId="{B85D3E5E-B007-4D49-B55A-67F948A42DB6}" type="pres">
      <dgm:prSet presAssocID="{3926A104-AF6C-405D-9CE5-AF9A41D07BF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076FFB5-320B-4DFE-9F45-2BA08F6D6ACB}" type="presOf" srcId="{A5D418AC-BDE9-4904-A165-411B55C9927C}" destId="{49CF2CB4-7D22-4D57-BC3D-128B979818E0}" srcOrd="0" destOrd="0" presId="urn:microsoft.com/office/officeart/2005/8/layout/vList2"/>
    <dgm:cxn modelId="{CFC863E5-8A5F-4556-9FF8-6761A879412E}" type="presOf" srcId="{CADB4E93-AEB2-4D5C-84EC-FA227F5D3A46}" destId="{72A36000-9665-42BE-A8BA-2F2750118279}" srcOrd="0" destOrd="0" presId="urn:microsoft.com/office/officeart/2005/8/layout/vList2"/>
    <dgm:cxn modelId="{970E4B15-D49F-4682-91D9-0718C77EE9A2}" srcId="{D1EEB77A-456D-4188-ACD6-8089F0ACE380}" destId="{8EFEBC38-75F2-42A3-814B-925BA2165F0C}" srcOrd="1" destOrd="0" parTransId="{A7F61034-B267-4B04-8AF5-F6BABA59E26D}" sibTransId="{7106DB4C-464F-4D95-8D66-B5C34DECBFEF}"/>
    <dgm:cxn modelId="{8E296459-383B-464A-9E81-640754503E79}" srcId="{D1EEB77A-456D-4188-ACD6-8089F0ACE380}" destId="{2C079315-2A86-4DB2-A12F-B121FA5A493E}" srcOrd="2" destOrd="0" parTransId="{1E6B26B4-D43B-4A9B-ADAF-3DD577610779}" sibTransId="{B6C4B3CB-9F1A-4937-9E7D-85AEA317DE9D}"/>
    <dgm:cxn modelId="{7712A67E-C4CE-4AD1-8D1D-9756E81D5A54}" srcId="{D1EEB77A-456D-4188-ACD6-8089F0ACE380}" destId="{A5D418AC-BDE9-4904-A165-411B55C9927C}" srcOrd="0" destOrd="0" parTransId="{6B55AC29-E658-4FE5-BA2B-372F980037DE}" sibTransId="{B0BC198C-DEA2-42F3-AE23-51A5E5250A1D}"/>
    <dgm:cxn modelId="{5F9547C3-479D-459F-8340-28BA8C4A1258}" type="presOf" srcId="{3926A104-AF6C-405D-9CE5-AF9A41D07BFC}" destId="{B85D3E5E-B007-4D49-B55A-67F948A42DB6}" srcOrd="0" destOrd="0" presId="urn:microsoft.com/office/officeart/2005/8/layout/vList2"/>
    <dgm:cxn modelId="{17F2D2D2-B61D-4C70-9D70-09FB40208C85}" srcId="{D1EEB77A-456D-4188-ACD6-8089F0ACE380}" destId="{35627CB6-97A7-4E3E-BD11-1D178616E471}" srcOrd="4" destOrd="0" parTransId="{78728E22-8731-46C4-8175-A481285D94D8}" sibTransId="{AB2A3846-D86A-426B-B8D7-35B3D2E08D02}"/>
    <dgm:cxn modelId="{A2007096-B075-4468-B5DA-764C1521A47E}" type="presOf" srcId="{2C079315-2A86-4DB2-A12F-B121FA5A493E}" destId="{D493241D-F8B4-487C-871D-B11E08A1BAFA}" srcOrd="0" destOrd="0" presId="urn:microsoft.com/office/officeart/2005/8/layout/vList2"/>
    <dgm:cxn modelId="{974A02CC-79F8-4196-BF87-3C2E9E95320C}" type="presOf" srcId="{35627CB6-97A7-4E3E-BD11-1D178616E471}" destId="{63D7BCA1-FE75-4D20-B7D0-EA9920818BD8}" srcOrd="0" destOrd="0" presId="urn:microsoft.com/office/officeart/2005/8/layout/vList2"/>
    <dgm:cxn modelId="{3C7B4B7B-1F7C-4E61-86D4-0BAD83E55D6D}" srcId="{D1EEB77A-456D-4188-ACD6-8089F0ACE380}" destId="{CADB4E93-AEB2-4D5C-84EC-FA227F5D3A46}" srcOrd="3" destOrd="0" parTransId="{73696379-8314-46E8-9DA2-BC19B23AD7C6}" sibTransId="{00553769-E966-45D2-A236-DBF7292732A4}"/>
    <dgm:cxn modelId="{5773CE03-9E8C-4FE4-8CBF-03FD9D91EA17}" type="presOf" srcId="{D1EEB77A-456D-4188-ACD6-8089F0ACE380}" destId="{5C71083F-880C-42DC-80E4-0E9FA30DEAA8}" srcOrd="0" destOrd="0" presId="urn:microsoft.com/office/officeart/2005/8/layout/vList2"/>
    <dgm:cxn modelId="{2C7C16B9-866C-470C-BBF7-BAFCE9867592}" type="presOf" srcId="{8EFEBC38-75F2-42A3-814B-925BA2165F0C}" destId="{F1077163-CCF5-4778-921E-A74EFE87FF83}" srcOrd="0" destOrd="0" presId="urn:microsoft.com/office/officeart/2005/8/layout/vList2"/>
    <dgm:cxn modelId="{FAB37E8C-A332-4189-B3CB-F051F2C4A9D4}" srcId="{D1EEB77A-456D-4188-ACD6-8089F0ACE380}" destId="{3926A104-AF6C-405D-9CE5-AF9A41D07BFC}" srcOrd="5" destOrd="0" parTransId="{1501B9B6-20D4-498A-9751-FF63173D21C8}" sibTransId="{909392D2-937E-4E6B-8AB4-5D16E6B3F45A}"/>
    <dgm:cxn modelId="{E1B6F7E7-B46A-4320-B899-BA4A07995BDB}" type="presParOf" srcId="{5C71083F-880C-42DC-80E4-0E9FA30DEAA8}" destId="{49CF2CB4-7D22-4D57-BC3D-128B979818E0}" srcOrd="0" destOrd="0" presId="urn:microsoft.com/office/officeart/2005/8/layout/vList2"/>
    <dgm:cxn modelId="{D9598D34-4F74-48FE-831A-6528F2896F75}" type="presParOf" srcId="{5C71083F-880C-42DC-80E4-0E9FA30DEAA8}" destId="{24CC5F89-4DD9-4DE1-A7FA-47B6BD18ED51}" srcOrd="1" destOrd="0" presId="urn:microsoft.com/office/officeart/2005/8/layout/vList2"/>
    <dgm:cxn modelId="{A3AB6777-2278-4BE9-9BE9-95254D46E671}" type="presParOf" srcId="{5C71083F-880C-42DC-80E4-0E9FA30DEAA8}" destId="{F1077163-CCF5-4778-921E-A74EFE87FF83}" srcOrd="2" destOrd="0" presId="urn:microsoft.com/office/officeart/2005/8/layout/vList2"/>
    <dgm:cxn modelId="{4068E5BF-FFA4-495B-9A76-056A74711A4C}" type="presParOf" srcId="{5C71083F-880C-42DC-80E4-0E9FA30DEAA8}" destId="{F81B86B2-0631-4F96-BB24-890E7CD18B33}" srcOrd="3" destOrd="0" presId="urn:microsoft.com/office/officeart/2005/8/layout/vList2"/>
    <dgm:cxn modelId="{EAF51D37-8E75-4B0F-8D10-57E48CEDD788}" type="presParOf" srcId="{5C71083F-880C-42DC-80E4-0E9FA30DEAA8}" destId="{D493241D-F8B4-487C-871D-B11E08A1BAFA}" srcOrd="4" destOrd="0" presId="urn:microsoft.com/office/officeart/2005/8/layout/vList2"/>
    <dgm:cxn modelId="{CB54BACA-64CC-4626-BCA1-48C7243DB606}" type="presParOf" srcId="{5C71083F-880C-42DC-80E4-0E9FA30DEAA8}" destId="{9F9D117B-B4FB-412A-8B17-922F3BE4E297}" srcOrd="5" destOrd="0" presId="urn:microsoft.com/office/officeart/2005/8/layout/vList2"/>
    <dgm:cxn modelId="{F157DA93-D4C6-4B87-8928-F046B1A8BB8B}" type="presParOf" srcId="{5C71083F-880C-42DC-80E4-0E9FA30DEAA8}" destId="{72A36000-9665-42BE-A8BA-2F2750118279}" srcOrd="6" destOrd="0" presId="urn:microsoft.com/office/officeart/2005/8/layout/vList2"/>
    <dgm:cxn modelId="{1C776B52-5425-4D6E-BEF2-F166EBDF632B}" type="presParOf" srcId="{5C71083F-880C-42DC-80E4-0E9FA30DEAA8}" destId="{C5BDE496-78A0-4252-A68B-2EDD59301F7E}" srcOrd="7" destOrd="0" presId="urn:microsoft.com/office/officeart/2005/8/layout/vList2"/>
    <dgm:cxn modelId="{5108F994-94F5-474E-A3E3-0C10D6F8A62F}" type="presParOf" srcId="{5C71083F-880C-42DC-80E4-0E9FA30DEAA8}" destId="{63D7BCA1-FE75-4D20-B7D0-EA9920818BD8}" srcOrd="8" destOrd="0" presId="urn:microsoft.com/office/officeart/2005/8/layout/vList2"/>
    <dgm:cxn modelId="{93446BF9-8AD9-4B73-A55A-6D075561C24A}" type="presParOf" srcId="{5C71083F-880C-42DC-80E4-0E9FA30DEAA8}" destId="{E7016232-04FE-4820-87C6-2CC5851FB1CE}" srcOrd="9" destOrd="0" presId="urn:microsoft.com/office/officeart/2005/8/layout/vList2"/>
    <dgm:cxn modelId="{3297FE1A-9989-42A9-AE99-2B01B0EBF4D4}" type="presParOf" srcId="{5C71083F-880C-42DC-80E4-0E9FA30DEAA8}" destId="{B85D3E5E-B007-4D49-B55A-67F948A42DB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8A1779-7258-4B00-8C99-0A70862FD522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897E2C5E-02C1-4F1D-ADCB-74B74FA79458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MUSÍ ABSOLVOVAT SPECIÁLNÍ KURZ PRO ASISTENTY PEDAGOGA</a:t>
          </a:r>
          <a:endParaRPr lang="cs-CZ"/>
        </a:p>
      </dgm:t>
    </dgm:pt>
    <dgm:pt modelId="{7A0D64DE-ED7C-44AC-9937-B0D766CFAB92}" type="parTrans" cxnId="{607EAC8B-CFA4-43B5-92B4-605B8E4CD791}">
      <dgm:prSet/>
      <dgm:spPr/>
      <dgm:t>
        <a:bodyPr/>
        <a:lstStyle/>
        <a:p>
          <a:endParaRPr lang="cs-CZ"/>
        </a:p>
      </dgm:t>
    </dgm:pt>
    <dgm:pt modelId="{FA9E6617-4A2E-4CBC-B12D-5EB778CF8658}" type="sibTrans" cxnId="{607EAC8B-CFA4-43B5-92B4-605B8E4CD791}">
      <dgm:prSet/>
      <dgm:spPr/>
      <dgm:t>
        <a:bodyPr/>
        <a:lstStyle/>
        <a:p>
          <a:endParaRPr lang="cs-CZ"/>
        </a:p>
      </dgm:t>
    </dgm:pt>
    <dgm:pt modelId="{F273B63F-B359-44B0-BF3F-827E5174F0DD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PŮSOBÍ POUZE URČITOU ČÁST HODIN V KONKRÉTNÍ TŘÍDĚ</a:t>
          </a:r>
          <a:endParaRPr lang="cs-CZ"/>
        </a:p>
      </dgm:t>
    </dgm:pt>
    <dgm:pt modelId="{07149605-6437-492C-8800-FF8DFE1968CB}" type="parTrans" cxnId="{5B9C2D89-A89B-41D5-97AF-49C138569C35}">
      <dgm:prSet/>
      <dgm:spPr/>
      <dgm:t>
        <a:bodyPr/>
        <a:lstStyle/>
        <a:p>
          <a:endParaRPr lang="cs-CZ"/>
        </a:p>
      </dgm:t>
    </dgm:pt>
    <dgm:pt modelId="{8230CCE1-2D7B-4B82-9AB6-CFE16BD81260}" type="sibTrans" cxnId="{5B9C2D89-A89B-41D5-97AF-49C138569C35}">
      <dgm:prSet/>
      <dgm:spPr/>
      <dgm:t>
        <a:bodyPr/>
        <a:lstStyle/>
        <a:p>
          <a:endParaRPr lang="cs-CZ"/>
        </a:p>
      </dgm:t>
    </dgm:pt>
    <dgm:pt modelId="{F33B6A80-5ED0-4EFB-8878-53971A24D990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JE PŘIDĚLEN</a:t>
          </a:r>
          <a:r>
            <a:rPr lang="cs-CZ"/>
            <a:t> </a:t>
          </a:r>
          <a:r>
            <a:rPr lang="cs-CZ">
              <a:latin typeface="Calibri Light" panose="020F0302020204030204"/>
            </a:rPr>
            <a:t>PRO KONKRÉTNÍHO ŽÁKA </a:t>
          </a:r>
        </a:p>
      </dgm:t>
    </dgm:pt>
    <dgm:pt modelId="{5C4544B8-29C1-419D-8128-BB0028D8C9D5}" type="parTrans" cxnId="{86188049-0F2B-4F88-B676-4A581144DE1D}">
      <dgm:prSet/>
      <dgm:spPr/>
      <dgm:t>
        <a:bodyPr/>
        <a:lstStyle/>
        <a:p>
          <a:endParaRPr lang="cs-CZ"/>
        </a:p>
      </dgm:t>
    </dgm:pt>
    <dgm:pt modelId="{0D9ACDBD-E763-48AD-8F88-7A998DF0FF86}" type="sibTrans" cxnId="{86188049-0F2B-4F88-B676-4A581144DE1D}">
      <dgm:prSet/>
      <dgm:spPr/>
      <dgm:t>
        <a:bodyPr/>
        <a:lstStyle/>
        <a:p>
          <a:endParaRPr lang="cs-CZ"/>
        </a:p>
      </dgm:t>
    </dgm:pt>
    <dgm:pt modelId="{95E6036F-0E9B-4EB2-8344-0110C8CFCCFB}">
      <dgm:prSet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JE PŘIDĚLOVÁN NA ZÁKLADĚ DOPORUČENÍ PEDAGOGICKO-PSYCHOLOGICKÉ PORADNY</a:t>
          </a:r>
          <a:endParaRPr lang="cs-CZ"/>
        </a:p>
      </dgm:t>
    </dgm:pt>
    <dgm:pt modelId="{16414425-FC84-4BE1-92D5-4CD88291B383}" type="parTrans" cxnId="{EDD0697D-9B41-4398-9B23-4A16A280C1C6}">
      <dgm:prSet/>
      <dgm:spPr/>
    </dgm:pt>
    <dgm:pt modelId="{F4F47CF0-E6B5-4108-B99F-7132AFB6F399}" type="sibTrans" cxnId="{EDD0697D-9B41-4398-9B23-4A16A280C1C6}">
      <dgm:prSet/>
      <dgm:spPr/>
    </dgm:pt>
    <dgm:pt modelId="{47533E74-6406-4A66-A47F-8618C0AD15AE}" type="pres">
      <dgm:prSet presAssocID="{C48A1779-7258-4B00-8C99-0A70862FD5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D85016B-4ABF-4923-B888-782D43E692A5}" type="pres">
      <dgm:prSet presAssocID="{897E2C5E-02C1-4F1D-ADCB-74B74FA7945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05BAD6-A22A-465D-8FA7-F36650A3C9FE}" type="pres">
      <dgm:prSet presAssocID="{FA9E6617-4A2E-4CBC-B12D-5EB778CF8658}" presName="spacer" presStyleCnt="0"/>
      <dgm:spPr/>
    </dgm:pt>
    <dgm:pt modelId="{B66E4E85-EC72-4A71-B6A8-81C78ABF0D3E}" type="pres">
      <dgm:prSet presAssocID="{F273B63F-B359-44B0-BF3F-827E5174F0D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2BE89C-6CA1-4FD0-969B-6CA6E9CECE2B}" type="pres">
      <dgm:prSet presAssocID="{8230CCE1-2D7B-4B82-9AB6-CFE16BD81260}" presName="spacer" presStyleCnt="0"/>
      <dgm:spPr/>
    </dgm:pt>
    <dgm:pt modelId="{57F79AA2-C51F-4B9A-8292-639047D9AF19}" type="pres">
      <dgm:prSet presAssocID="{F33B6A80-5ED0-4EFB-8878-53971A24D9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418693-4688-43F7-AA1B-717724C4AD82}" type="pres">
      <dgm:prSet presAssocID="{0D9ACDBD-E763-48AD-8F88-7A998DF0FF86}" presName="spacer" presStyleCnt="0"/>
      <dgm:spPr/>
    </dgm:pt>
    <dgm:pt modelId="{81EFC0CC-5728-4849-974A-C4A07C45C65E}" type="pres">
      <dgm:prSet presAssocID="{95E6036F-0E9B-4EB2-8344-0110C8CFCCF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F4F6674-6ADA-409F-BB9C-8951F758EDED}" type="presOf" srcId="{F33B6A80-5ED0-4EFB-8878-53971A24D990}" destId="{57F79AA2-C51F-4B9A-8292-639047D9AF19}" srcOrd="0" destOrd="0" presId="urn:microsoft.com/office/officeart/2005/8/layout/vList2"/>
    <dgm:cxn modelId="{E2CEE7F7-0DB4-468C-9B03-38CF870447CB}" type="presOf" srcId="{95E6036F-0E9B-4EB2-8344-0110C8CFCCFB}" destId="{81EFC0CC-5728-4849-974A-C4A07C45C65E}" srcOrd="0" destOrd="0" presId="urn:microsoft.com/office/officeart/2005/8/layout/vList2"/>
    <dgm:cxn modelId="{5B9C2D89-A89B-41D5-97AF-49C138569C35}" srcId="{C48A1779-7258-4B00-8C99-0A70862FD522}" destId="{F273B63F-B359-44B0-BF3F-827E5174F0DD}" srcOrd="1" destOrd="0" parTransId="{07149605-6437-492C-8800-FF8DFE1968CB}" sibTransId="{8230CCE1-2D7B-4B82-9AB6-CFE16BD81260}"/>
    <dgm:cxn modelId="{CD5EB623-BD0C-4FCF-82C9-F1BA4C803807}" type="presOf" srcId="{F273B63F-B359-44B0-BF3F-827E5174F0DD}" destId="{B66E4E85-EC72-4A71-B6A8-81C78ABF0D3E}" srcOrd="0" destOrd="0" presId="urn:microsoft.com/office/officeart/2005/8/layout/vList2"/>
    <dgm:cxn modelId="{E2DC3106-32DD-481C-ADCA-354CE098FB28}" type="presOf" srcId="{897E2C5E-02C1-4F1D-ADCB-74B74FA79458}" destId="{8D85016B-4ABF-4923-B888-782D43E692A5}" srcOrd="0" destOrd="0" presId="urn:microsoft.com/office/officeart/2005/8/layout/vList2"/>
    <dgm:cxn modelId="{86188049-0F2B-4F88-B676-4A581144DE1D}" srcId="{C48A1779-7258-4B00-8C99-0A70862FD522}" destId="{F33B6A80-5ED0-4EFB-8878-53971A24D990}" srcOrd="2" destOrd="0" parTransId="{5C4544B8-29C1-419D-8128-BB0028D8C9D5}" sibTransId="{0D9ACDBD-E763-48AD-8F88-7A998DF0FF86}"/>
    <dgm:cxn modelId="{C5E405D2-1179-44F4-95F2-C1581976921B}" type="presOf" srcId="{C48A1779-7258-4B00-8C99-0A70862FD522}" destId="{47533E74-6406-4A66-A47F-8618C0AD15AE}" srcOrd="0" destOrd="0" presId="urn:microsoft.com/office/officeart/2005/8/layout/vList2"/>
    <dgm:cxn modelId="{EDD0697D-9B41-4398-9B23-4A16A280C1C6}" srcId="{C48A1779-7258-4B00-8C99-0A70862FD522}" destId="{95E6036F-0E9B-4EB2-8344-0110C8CFCCFB}" srcOrd="3" destOrd="0" parTransId="{16414425-FC84-4BE1-92D5-4CD88291B383}" sibTransId="{F4F47CF0-E6B5-4108-B99F-7132AFB6F399}"/>
    <dgm:cxn modelId="{607EAC8B-CFA4-43B5-92B4-605B8E4CD791}" srcId="{C48A1779-7258-4B00-8C99-0A70862FD522}" destId="{897E2C5E-02C1-4F1D-ADCB-74B74FA79458}" srcOrd="0" destOrd="0" parTransId="{7A0D64DE-ED7C-44AC-9937-B0D766CFAB92}" sibTransId="{FA9E6617-4A2E-4CBC-B12D-5EB778CF8658}"/>
    <dgm:cxn modelId="{EED5485F-8FF1-416E-811A-52949300907E}" type="presParOf" srcId="{47533E74-6406-4A66-A47F-8618C0AD15AE}" destId="{8D85016B-4ABF-4923-B888-782D43E692A5}" srcOrd="0" destOrd="0" presId="urn:microsoft.com/office/officeart/2005/8/layout/vList2"/>
    <dgm:cxn modelId="{B593FA71-04AC-4ACD-A283-3C27278B945E}" type="presParOf" srcId="{47533E74-6406-4A66-A47F-8618C0AD15AE}" destId="{B205BAD6-A22A-465D-8FA7-F36650A3C9FE}" srcOrd="1" destOrd="0" presId="urn:microsoft.com/office/officeart/2005/8/layout/vList2"/>
    <dgm:cxn modelId="{A974A437-D2C1-4F7F-A3CF-2B9DF4399A0A}" type="presParOf" srcId="{47533E74-6406-4A66-A47F-8618C0AD15AE}" destId="{B66E4E85-EC72-4A71-B6A8-81C78ABF0D3E}" srcOrd="2" destOrd="0" presId="urn:microsoft.com/office/officeart/2005/8/layout/vList2"/>
    <dgm:cxn modelId="{5600B289-4755-4E50-ACF0-05204DEDCBB9}" type="presParOf" srcId="{47533E74-6406-4A66-A47F-8618C0AD15AE}" destId="{DB2BE89C-6CA1-4FD0-969B-6CA6E9CECE2B}" srcOrd="3" destOrd="0" presId="urn:microsoft.com/office/officeart/2005/8/layout/vList2"/>
    <dgm:cxn modelId="{4EEE4BBC-BF1F-4D67-81F2-1D7594DB8DC3}" type="presParOf" srcId="{47533E74-6406-4A66-A47F-8618C0AD15AE}" destId="{57F79AA2-C51F-4B9A-8292-639047D9AF19}" srcOrd="4" destOrd="0" presId="urn:microsoft.com/office/officeart/2005/8/layout/vList2"/>
    <dgm:cxn modelId="{757308FB-1F2A-4DD8-8C4E-572170FF4D24}" type="presParOf" srcId="{47533E74-6406-4A66-A47F-8618C0AD15AE}" destId="{28418693-4688-43F7-AA1B-717724C4AD82}" srcOrd="5" destOrd="0" presId="urn:microsoft.com/office/officeart/2005/8/layout/vList2"/>
    <dgm:cxn modelId="{3AB918B1-3A9E-4D77-BF21-D819FDFD94D0}" type="presParOf" srcId="{47533E74-6406-4A66-A47F-8618C0AD15AE}" destId="{81EFC0CC-5728-4849-974A-C4A07C45C65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7B4C81D-5464-4F7C-A804-0B91523BD556}" type="doc">
      <dgm:prSet loTypeId="urn:microsoft.com/office/officeart/2005/8/layout/vList2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4D4D839B-6056-41A6-A90F-352E71BF29B1}">
      <dgm:prSet phldrT="[Text]" phldr="0"/>
      <dgm:spPr/>
      <dgm:t>
        <a:bodyPr/>
        <a:lstStyle/>
        <a:p>
          <a:pPr rtl="0"/>
          <a:r>
            <a:rPr lang="cs-CZ" b="1">
              <a:latin typeface="Calibri Light" panose="020F0302020204030204"/>
            </a:rPr>
            <a:t>PLÁN</a:t>
          </a:r>
          <a:r>
            <a:rPr lang="cs-CZ"/>
            <a:t>, </a:t>
          </a:r>
          <a:r>
            <a:rPr lang="cs-CZ">
              <a:latin typeface="Calibri Light" panose="020F0302020204030204"/>
            </a:rPr>
            <a:t>KTERÝ SE STANOVÍ ŽÁKOVI ZA PODMÍNEK PODLE ZÁKONA Č</a:t>
          </a:r>
          <a:r>
            <a:rPr lang="cs-CZ"/>
            <a:t>. 561/2004 </a:t>
          </a:r>
          <a:r>
            <a:rPr lang="cs-CZ">
              <a:latin typeface="Calibri Light" panose="020F0302020204030204"/>
            </a:rPr>
            <a:t>SB</a:t>
          </a:r>
          <a:r>
            <a:rPr lang="cs-CZ"/>
            <a:t>. </a:t>
          </a:r>
          <a:r>
            <a:rPr lang="cs-CZ">
              <a:latin typeface="Calibri Light" panose="020F0302020204030204"/>
            </a:rPr>
            <a:t>O PŘEDŠKOLNÍM</a:t>
          </a:r>
          <a:r>
            <a:rPr lang="cs-CZ"/>
            <a:t>, </a:t>
          </a:r>
          <a:r>
            <a:rPr lang="cs-CZ">
              <a:latin typeface="Calibri Light" panose="020F0302020204030204"/>
            </a:rPr>
            <a:t>ZÁKLADNÍM</a:t>
          </a:r>
          <a:r>
            <a:rPr lang="cs-CZ"/>
            <a:t>, </a:t>
          </a:r>
          <a:r>
            <a:rPr lang="cs-CZ">
              <a:latin typeface="Calibri Light" panose="020F0302020204030204"/>
            </a:rPr>
            <a:t>STŘEDNÍM</a:t>
          </a:r>
          <a:r>
            <a:rPr lang="cs-CZ"/>
            <a:t>, </a:t>
          </a:r>
          <a:r>
            <a:rPr lang="cs-CZ">
              <a:latin typeface="Calibri Light" panose="020F0302020204030204"/>
            </a:rPr>
            <a:t>VYŠŠÍM ODBORNÉM A JINÉM </a:t>
          </a:r>
          <a:r>
            <a:rPr lang="cs-CZ" b="1">
              <a:latin typeface="Calibri Light" panose="020F0302020204030204"/>
            </a:rPr>
            <a:t>VZDĚLÁVÁNÍ</a:t>
          </a:r>
          <a:endParaRPr lang="cs-CZ"/>
        </a:p>
      </dgm:t>
    </dgm:pt>
    <dgm:pt modelId="{B8A98C45-7C04-4AAB-871E-1EF8597C85AB}" type="parTrans" cxnId="{AF8A0573-154D-4D53-83AD-C38651D74BE8}">
      <dgm:prSet/>
      <dgm:spPr/>
      <dgm:t>
        <a:bodyPr/>
        <a:lstStyle/>
        <a:p>
          <a:endParaRPr lang="cs-CZ"/>
        </a:p>
      </dgm:t>
    </dgm:pt>
    <dgm:pt modelId="{C2A331DB-58B3-4279-8B5F-1C651598CA4D}" type="sibTrans" cxnId="{AF8A0573-154D-4D53-83AD-C38651D74BE8}">
      <dgm:prSet/>
      <dgm:spPr/>
      <dgm:t>
        <a:bodyPr/>
        <a:lstStyle/>
        <a:p>
          <a:endParaRPr lang="cs-CZ"/>
        </a:p>
      </dgm:t>
    </dgm:pt>
    <dgm:pt modelId="{9238B59C-0EB9-488F-8856-F89EE754DC26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JE VYTVOŘEN</a:t>
          </a:r>
          <a:r>
            <a:rPr lang="cs-CZ"/>
            <a:t> </a:t>
          </a:r>
          <a:r>
            <a:rPr lang="cs-CZ" u="none">
              <a:latin typeface="Calibri Light" panose="020F0302020204030204"/>
            </a:rPr>
            <a:t>DLE ZÁVĚRŮ ŠKOLSKÉHO PORADENSKÉHO ZAŘÍZENÍ NA ZÁKLADĚ SPECIÁLNĚ PEDAGOGICKÉHO VYŠETŘENÍ</a:t>
          </a:r>
          <a:endParaRPr lang="cs-CZ" u="none"/>
        </a:p>
      </dgm:t>
    </dgm:pt>
    <dgm:pt modelId="{5532E1B0-2110-4216-94B1-5DC1323C2779}" type="parTrans" cxnId="{53D10EEF-3D57-4C43-830B-4171ACBAA000}">
      <dgm:prSet/>
      <dgm:spPr/>
      <dgm:t>
        <a:bodyPr/>
        <a:lstStyle/>
        <a:p>
          <a:endParaRPr lang="cs-CZ"/>
        </a:p>
      </dgm:t>
    </dgm:pt>
    <dgm:pt modelId="{DD9437FE-46F0-4857-848E-B99FDAC6B494}" type="sibTrans" cxnId="{53D10EEF-3D57-4C43-830B-4171ACBAA000}">
      <dgm:prSet/>
      <dgm:spPr/>
      <dgm:t>
        <a:bodyPr/>
        <a:lstStyle/>
        <a:p>
          <a:endParaRPr lang="cs-CZ"/>
        </a:p>
      </dgm:t>
    </dgm:pt>
    <dgm:pt modelId="{40D97B58-42E0-49ED-9CE1-E38A4F31B672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ZAHRNUJE CÍLE VZDĚLÁVÁNÍ ŽÁKA</a:t>
          </a:r>
          <a:r>
            <a:rPr lang="cs-CZ"/>
            <a:t>, </a:t>
          </a:r>
          <a:r>
            <a:rPr lang="cs-CZ">
              <a:latin typeface="Calibri Light" panose="020F0302020204030204"/>
            </a:rPr>
            <a:t>ČASOVÉ A OBSAHOVÉ ROZVRŽENÍ UČIVA</a:t>
          </a:r>
          <a:r>
            <a:rPr lang="cs-CZ"/>
            <a:t>, </a:t>
          </a:r>
          <a:r>
            <a:rPr lang="cs-CZ">
              <a:latin typeface="Calibri Light" panose="020F0302020204030204"/>
            </a:rPr>
            <a:t>PEDAGOGICKÉ POSTUPY</a:t>
          </a:r>
          <a:r>
            <a:rPr lang="cs-CZ"/>
            <a:t>, </a:t>
          </a:r>
          <a:r>
            <a:rPr lang="cs-CZ">
              <a:latin typeface="Calibri Light" panose="020F0302020204030204"/>
            </a:rPr>
            <a:t>ZPŮSOB ZADÁVÁNÍ A PLNĚNÍ ÚKOLŮ I ZPŮSOB HODNOCENÍ ŽÁKA</a:t>
          </a:r>
        </a:p>
      </dgm:t>
    </dgm:pt>
    <dgm:pt modelId="{EF63C4AB-07D9-4A62-B0B8-21151E0F1BB5}" type="parTrans" cxnId="{79927AD0-41D2-4559-AFE1-647447D64C54}">
      <dgm:prSet/>
      <dgm:spPr/>
      <dgm:t>
        <a:bodyPr/>
        <a:lstStyle/>
        <a:p>
          <a:endParaRPr lang="cs-CZ"/>
        </a:p>
      </dgm:t>
    </dgm:pt>
    <dgm:pt modelId="{612657E7-2FC6-498B-A176-04F640697037}" type="sibTrans" cxnId="{79927AD0-41D2-4559-AFE1-647447D64C54}">
      <dgm:prSet/>
      <dgm:spPr/>
      <dgm:t>
        <a:bodyPr/>
        <a:lstStyle/>
        <a:p>
          <a:endParaRPr lang="cs-CZ"/>
        </a:p>
      </dgm:t>
    </dgm:pt>
    <dgm:pt modelId="{507C5D34-EBDD-4336-A00B-B548237DE665}" type="pres">
      <dgm:prSet presAssocID="{E7B4C81D-5464-4F7C-A804-0B91523BD5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B986BE1-FFD4-4F61-8DBD-5C0CA7FD490B}" type="pres">
      <dgm:prSet presAssocID="{4D4D839B-6056-41A6-A90F-352E71BF29B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09FDD4-D426-47C3-9887-275835290994}" type="pres">
      <dgm:prSet presAssocID="{C2A331DB-58B3-4279-8B5F-1C651598CA4D}" presName="spacer" presStyleCnt="0"/>
      <dgm:spPr/>
    </dgm:pt>
    <dgm:pt modelId="{E7137E04-F6CC-474C-BBEB-52FB61CBE1D8}" type="pres">
      <dgm:prSet presAssocID="{9238B59C-0EB9-488F-8856-F89EE754DC2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73987D-72F1-4C16-BA05-C288529E1861}" type="pres">
      <dgm:prSet presAssocID="{DD9437FE-46F0-4857-848E-B99FDAC6B494}" presName="spacer" presStyleCnt="0"/>
      <dgm:spPr/>
    </dgm:pt>
    <dgm:pt modelId="{46EEE3B2-F163-46B1-A52F-05B90F89CB4E}" type="pres">
      <dgm:prSet presAssocID="{40D97B58-42E0-49ED-9CE1-E38A4F31B67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3D10EEF-3D57-4C43-830B-4171ACBAA000}" srcId="{E7B4C81D-5464-4F7C-A804-0B91523BD556}" destId="{9238B59C-0EB9-488F-8856-F89EE754DC26}" srcOrd="1" destOrd="0" parTransId="{5532E1B0-2110-4216-94B1-5DC1323C2779}" sibTransId="{DD9437FE-46F0-4857-848E-B99FDAC6B494}"/>
    <dgm:cxn modelId="{5DB31926-BE57-4050-8845-A16DD1C1CAE3}" type="presOf" srcId="{E7B4C81D-5464-4F7C-A804-0B91523BD556}" destId="{507C5D34-EBDD-4336-A00B-B548237DE665}" srcOrd="0" destOrd="0" presId="urn:microsoft.com/office/officeart/2005/8/layout/vList2"/>
    <dgm:cxn modelId="{79927AD0-41D2-4559-AFE1-647447D64C54}" srcId="{E7B4C81D-5464-4F7C-A804-0B91523BD556}" destId="{40D97B58-42E0-49ED-9CE1-E38A4F31B672}" srcOrd="2" destOrd="0" parTransId="{EF63C4AB-07D9-4A62-B0B8-21151E0F1BB5}" sibTransId="{612657E7-2FC6-498B-A176-04F640697037}"/>
    <dgm:cxn modelId="{FF3635BA-EFE0-4CD2-B030-C0AA9378B257}" type="presOf" srcId="{40D97B58-42E0-49ED-9CE1-E38A4F31B672}" destId="{46EEE3B2-F163-46B1-A52F-05B90F89CB4E}" srcOrd="0" destOrd="0" presId="urn:microsoft.com/office/officeart/2005/8/layout/vList2"/>
    <dgm:cxn modelId="{907DB7B4-A5DA-4569-999D-88EACB06D82B}" type="presOf" srcId="{4D4D839B-6056-41A6-A90F-352E71BF29B1}" destId="{8B986BE1-FFD4-4F61-8DBD-5C0CA7FD490B}" srcOrd="0" destOrd="0" presId="urn:microsoft.com/office/officeart/2005/8/layout/vList2"/>
    <dgm:cxn modelId="{AF8A0573-154D-4D53-83AD-C38651D74BE8}" srcId="{E7B4C81D-5464-4F7C-A804-0B91523BD556}" destId="{4D4D839B-6056-41A6-A90F-352E71BF29B1}" srcOrd="0" destOrd="0" parTransId="{B8A98C45-7C04-4AAB-871E-1EF8597C85AB}" sibTransId="{C2A331DB-58B3-4279-8B5F-1C651598CA4D}"/>
    <dgm:cxn modelId="{9C899125-68E4-4092-90C4-DE6F483E6DC6}" type="presOf" srcId="{9238B59C-0EB9-488F-8856-F89EE754DC26}" destId="{E7137E04-F6CC-474C-BBEB-52FB61CBE1D8}" srcOrd="0" destOrd="0" presId="urn:microsoft.com/office/officeart/2005/8/layout/vList2"/>
    <dgm:cxn modelId="{219539DF-ED21-4852-B73A-41ED7882589F}" type="presParOf" srcId="{507C5D34-EBDD-4336-A00B-B548237DE665}" destId="{8B986BE1-FFD4-4F61-8DBD-5C0CA7FD490B}" srcOrd="0" destOrd="0" presId="urn:microsoft.com/office/officeart/2005/8/layout/vList2"/>
    <dgm:cxn modelId="{761CEDD1-CA73-4E4B-8D5E-13949EF5CDC3}" type="presParOf" srcId="{507C5D34-EBDD-4336-A00B-B548237DE665}" destId="{B009FDD4-D426-47C3-9887-275835290994}" srcOrd="1" destOrd="0" presId="urn:microsoft.com/office/officeart/2005/8/layout/vList2"/>
    <dgm:cxn modelId="{5387C2F3-AB1C-413C-AED1-E12C4D9D1710}" type="presParOf" srcId="{507C5D34-EBDD-4336-A00B-B548237DE665}" destId="{E7137E04-F6CC-474C-BBEB-52FB61CBE1D8}" srcOrd="2" destOrd="0" presId="urn:microsoft.com/office/officeart/2005/8/layout/vList2"/>
    <dgm:cxn modelId="{84A61365-576A-4DDF-8B75-6B315AE71525}" type="presParOf" srcId="{507C5D34-EBDD-4336-A00B-B548237DE665}" destId="{DB73987D-72F1-4C16-BA05-C288529E1861}" srcOrd="3" destOrd="0" presId="urn:microsoft.com/office/officeart/2005/8/layout/vList2"/>
    <dgm:cxn modelId="{88572435-42FF-42C3-8601-C610B75FF0A3}" type="presParOf" srcId="{507C5D34-EBDD-4336-A00B-B548237DE665}" destId="{46EEE3B2-F163-46B1-A52F-05B90F89CB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5B2EFD-5715-4DB1-BDEA-4DAE47C3AA8E}" type="doc">
      <dgm:prSet loTypeId="urn:microsoft.com/office/officeart/2005/8/layout/vList2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5C5511F1-A1B6-48A8-8BE5-CBA82487F0CE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PARTICIPUJÍ NA VZDĚLÁVACÍM PROCESU</a:t>
          </a:r>
          <a:r>
            <a:rPr lang="cs-CZ"/>
            <a:t>, </a:t>
          </a:r>
          <a:r>
            <a:rPr lang="cs-CZ">
              <a:latin typeface="Calibri Light" panose="020F0302020204030204"/>
            </a:rPr>
            <a:t>ZVLÁŠTĚ V TĚCH PŘÍPADECH</a:t>
          </a:r>
          <a:r>
            <a:rPr lang="cs-CZ"/>
            <a:t>, </a:t>
          </a:r>
          <a:r>
            <a:rPr lang="cs-CZ">
              <a:latin typeface="Calibri Light" panose="020F0302020204030204"/>
            </a:rPr>
            <a:t>KDY JE TENTO VZDĚLÁVACÍ PROCES NĚJAKÝM ZPŮSOBEM ZNESNADNĚN</a:t>
          </a:r>
          <a:endParaRPr lang="cs-CZ"/>
        </a:p>
      </dgm:t>
    </dgm:pt>
    <dgm:pt modelId="{82C07485-C62D-4141-B97A-D4FA7EBBA7E7}" type="parTrans" cxnId="{4C02CC66-DEED-456A-A454-B1DE2FF01994}">
      <dgm:prSet/>
      <dgm:spPr/>
      <dgm:t>
        <a:bodyPr/>
        <a:lstStyle/>
        <a:p>
          <a:endParaRPr lang="cs-CZ"/>
        </a:p>
      </dgm:t>
    </dgm:pt>
    <dgm:pt modelId="{A3D7DE82-ACF1-4DF3-8A22-E53E46E8D1EC}" type="sibTrans" cxnId="{4C02CC66-DEED-456A-A454-B1DE2FF01994}">
      <dgm:prSet/>
      <dgm:spPr/>
      <dgm:t>
        <a:bodyPr/>
        <a:lstStyle/>
        <a:p>
          <a:endParaRPr lang="cs-CZ"/>
        </a:p>
      </dgm:t>
    </dgm:pt>
    <dgm:pt modelId="{67EBD27C-DDA4-4519-8709-5FFF5DF6CD95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PŘÍMÁ PRÁCE S DĚTMI A ŽÁKY ŠKOL A ŠKOLSKÝCH ZAŘÍZENÍ VE VĚKU OD </a:t>
          </a:r>
          <a:r>
            <a:rPr lang="cs-CZ"/>
            <a:t>3 </a:t>
          </a:r>
          <a:r>
            <a:rPr lang="cs-CZ">
              <a:latin typeface="Calibri Light" panose="020F0302020204030204"/>
            </a:rPr>
            <a:t>LET DO UKONČENÍ STŘEDNÍHO</a:t>
          </a:r>
          <a:r>
            <a:rPr lang="cs-CZ"/>
            <a:t>, </a:t>
          </a:r>
          <a:r>
            <a:rPr lang="cs-CZ">
              <a:latin typeface="Calibri Light" panose="020F0302020204030204"/>
            </a:rPr>
            <a:t>RESP</a:t>
          </a:r>
          <a:r>
            <a:rPr lang="cs-CZ"/>
            <a:t>. </a:t>
          </a:r>
          <a:r>
            <a:rPr lang="cs-CZ">
              <a:latin typeface="Calibri Light" panose="020F0302020204030204"/>
            </a:rPr>
            <a:t>VYŠŠÍHO ODBORNÉHO VZDĚLÁNÍ A RODIČI</a:t>
          </a:r>
          <a:endParaRPr lang="cs-CZ"/>
        </a:p>
      </dgm:t>
    </dgm:pt>
    <dgm:pt modelId="{D094AF7D-F639-4394-98A3-EF2A9E6BA1CC}" type="parTrans" cxnId="{B3B40707-447F-4F6D-AEC6-9BDCCB1F8A9A}">
      <dgm:prSet/>
      <dgm:spPr/>
      <dgm:t>
        <a:bodyPr/>
        <a:lstStyle/>
        <a:p>
          <a:endParaRPr lang="cs-CZ"/>
        </a:p>
      </dgm:t>
    </dgm:pt>
    <dgm:pt modelId="{0BBB8639-383C-4A5F-8048-52765D8CF98D}" type="sibTrans" cxnId="{B3B40707-447F-4F6D-AEC6-9BDCCB1F8A9A}">
      <dgm:prSet/>
      <dgm:spPr/>
      <dgm:t>
        <a:bodyPr/>
        <a:lstStyle/>
        <a:p>
          <a:endParaRPr lang="cs-CZ"/>
        </a:p>
      </dgm:t>
    </dgm:pt>
    <dgm:pt modelId="{9BD250D5-7A36-4249-AAD6-693B333F8A1C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INDIVIDUÁLNÍ PÉČE O ŽÁKY</a:t>
          </a:r>
          <a:endParaRPr lang="cs-CZ"/>
        </a:p>
      </dgm:t>
    </dgm:pt>
    <dgm:pt modelId="{68BA2694-7558-474E-A4FE-60A5ABD4958E}" type="parTrans" cxnId="{1629B3EE-E211-4C3A-BB50-4A16D6250C6B}">
      <dgm:prSet/>
      <dgm:spPr/>
      <dgm:t>
        <a:bodyPr/>
        <a:lstStyle/>
        <a:p>
          <a:endParaRPr lang="cs-CZ"/>
        </a:p>
      </dgm:t>
    </dgm:pt>
    <dgm:pt modelId="{5A3A52F8-DB77-492B-936F-C08E5653BEED}" type="sibTrans" cxnId="{1629B3EE-E211-4C3A-BB50-4A16D6250C6B}">
      <dgm:prSet/>
      <dgm:spPr/>
      <dgm:t>
        <a:bodyPr/>
        <a:lstStyle/>
        <a:p>
          <a:endParaRPr lang="cs-CZ"/>
        </a:p>
      </dgm:t>
    </dgm:pt>
    <dgm:pt modelId="{32DB0A6F-9CFC-41F7-B993-D9ED948942B6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VYDÁVAJÍ DOPORUČENÍ PRO ŠKOLY</a:t>
          </a:r>
          <a:endParaRPr lang="cs-CZ"/>
        </a:p>
      </dgm:t>
    </dgm:pt>
    <dgm:pt modelId="{1BC4634B-70F4-4C0D-90CB-F462B0DBB2E4}" type="parTrans" cxnId="{91F3410C-BC2D-4F30-874D-F502B651857D}">
      <dgm:prSet/>
      <dgm:spPr/>
      <dgm:t>
        <a:bodyPr/>
        <a:lstStyle/>
        <a:p>
          <a:endParaRPr lang="cs-CZ"/>
        </a:p>
      </dgm:t>
    </dgm:pt>
    <dgm:pt modelId="{F5D9135B-1930-4677-8972-F99E1ABCF8C9}" type="sibTrans" cxnId="{91F3410C-BC2D-4F30-874D-F502B651857D}">
      <dgm:prSet/>
      <dgm:spPr/>
      <dgm:t>
        <a:bodyPr/>
        <a:lstStyle/>
        <a:p>
          <a:endParaRPr lang="cs-CZ"/>
        </a:p>
      </dgm:t>
    </dgm:pt>
    <dgm:pt modelId="{94127C74-4425-4376-8A26-897286659468}">
      <dgm:prSet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PRACOVNÍCI PSYCHOLOGOVÉ A SPECIÁLNÍ PEDAGOGOVÉ</a:t>
          </a:r>
          <a:r>
            <a:rPr lang="cs-CZ"/>
            <a:t>,</a:t>
          </a:r>
          <a:r>
            <a:rPr lang="cs-CZ">
              <a:latin typeface="Calibri Light" panose="020F0302020204030204"/>
            </a:rPr>
            <a:t>SOCIÁLNÍ PRACOVNÍCI</a:t>
          </a:r>
          <a:endParaRPr lang="cs-CZ"/>
        </a:p>
      </dgm:t>
    </dgm:pt>
    <dgm:pt modelId="{A3A7B0B3-E9BC-426F-9215-0427856BA8AE}" type="parTrans" cxnId="{B74C6360-F07F-4999-A9BA-B9A3083EE794}">
      <dgm:prSet/>
      <dgm:spPr/>
    </dgm:pt>
    <dgm:pt modelId="{A7F3CD49-37C2-4381-81BE-6BD8C7D2FC03}" type="sibTrans" cxnId="{B74C6360-F07F-4999-A9BA-B9A3083EE794}">
      <dgm:prSet/>
      <dgm:spPr/>
    </dgm:pt>
    <dgm:pt modelId="{CB2B34FB-6FA0-4D63-B757-1BCCEBA1ABC6}" type="pres">
      <dgm:prSet presAssocID="{DF5B2EFD-5715-4DB1-BDEA-4DAE47C3AA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9FFF1DC-1E05-4D91-83E0-1D4929447C5C}" type="pres">
      <dgm:prSet presAssocID="{5C5511F1-A1B6-48A8-8BE5-CBA82487F0C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3696A7-6E33-40F6-9E15-F6992E489EE5}" type="pres">
      <dgm:prSet presAssocID="{A3D7DE82-ACF1-4DF3-8A22-E53E46E8D1EC}" presName="spacer" presStyleCnt="0"/>
      <dgm:spPr/>
    </dgm:pt>
    <dgm:pt modelId="{C7F2A323-9A6D-4F7C-92A1-00207C9EA3FD}" type="pres">
      <dgm:prSet presAssocID="{94127C74-4425-4376-8A26-89728665946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A050DF-46CF-44BA-8896-CC71061B7AE9}" type="pres">
      <dgm:prSet presAssocID="{A7F3CD49-37C2-4381-81BE-6BD8C7D2FC03}" presName="spacer" presStyleCnt="0"/>
      <dgm:spPr/>
    </dgm:pt>
    <dgm:pt modelId="{EFD25B96-EAE3-47F0-9389-3D880003B26A}" type="pres">
      <dgm:prSet presAssocID="{67EBD27C-DDA4-4519-8709-5FFF5DF6CD9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AEA9EB-F1CB-4ACF-BE0F-2BBD2A634D50}" type="pres">
      <dgm:prSet presAssocID="{0BBB8639-383C-4A5F-8048-52765D8CF98D}" presName="spacer" presStyleCnt="0"/>
      <dgm:spPr/>
    </dgm:pt>
    <dgm:pt modelId="{8A91FBD5-8E73-4F5E-BA1C-4C22029937D1}" type="pres">
      <dgm:prSet presAssocID="{9BD250D5-7A36-4249-AAD6-693B333F8A1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E61213-C99B-4FEB-8FFB-8DA064E98ACF}" type="pres">
      <dgm:prSet presAssocID="{5A3A52F8-DB77-492B-936F-C08E5653BEED}" presName="spacer" presStyleCnt="0"/>
      <dgm:spPr/>
    </dgm:pt>
    <dgm:pt modelId="{E7D1E1C1-FFF9-4D86-8C5F-68B3F63D750D}" type="pres">
      <dgm:prSet presAssocID="{32DB0A6F-9CFC-41F7-B993-D9ED948942B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3ADE3FF-E60F-4031-83A7-8CB4C2FBC82E}" type="presOf" srcId="{DF5B2EFD-5715-4DB1-BDEA-4DAE47C3AA8E}" destId="{CB2B34FB-6FA0-4D63-B757-1BCCEBA1ABC6}" srcOrd="0" destOrd="0" presId="urn:microsoft.com/office/officeart/2005/8/layout/vList2"/>
    <dgm:cxn modelId="{ACDEAFC9-8756-49C8-B4E2-883A8A47FD05}" type="presOf" srcId="{32DB0A6F-9CFC-41F7-B993-D9ED948942B6}" destId="{E7D1E1C1-FFF9-4D86-8C5F-68B3F63D750D}" srcOrd="0" destOrd="0" presId="urn:microsoft.com/office/officeart/2005/8/layout/vList2"/>
    <dgm:cxn modelId="{0AF3362B-CA22-459A-A2D0-38EB19EA10B0}" type="presOf" srcId="{94127C74-4425-4376-8A26-897286659468}" destId="{C7F2A323-9A6D-4F7C-92A1-00207C9EA3FD}" srcOrd="0" destOrd="0" presId="urn:microsoft.com/office/officeart/2005/8/layout/vList2"/>
    <dgm:cxn modelId="{B3B40707-447F-4F6D-AEC6-9BDCCB1F8A9A}" srcId="{DF5B2EFD-5715-4DB1-BDEA-4DAE47C3AA8E}" destId="{67EBD27C-DDA4-4519-8709-5FFF5DF6CD95}" srcOrd="2" destOrd="0" parTransId="{D094AF7D-F639-4394-98A3-EF2A9E6BA1CC}" sibTransId="{0BBB8639-383C-4A5F-8048-52765D8CF98D}"/>
    <dgm:cxn modelId="{22F8ACEF-0F6D-4A77-AEF8-9A56CD3AB59C}" type="presOf" srcId="{5C5511F1-A1B6-48A8-8BE5-CBA82487F0CE}" destId="{59FFF1DC-1E05-4D91-83E0-1D4929447C5C}" srcOrd="0" destOrd="0" presId="urn:microsoft.com/office/officeart/2005/8/layout/vList2"/>
    <dgm:cxn modelId="{45D29293-10E5-488A-A7D9-010BF16C7809}" type="presOf" srcId="{67EBD27C-DDA4-4519-8709-5FFF5DF6CD95}" destId="{EFD25B96-EAE3-47F0-9389-3D880003B26A}" srcOrd="0" destOrd="0" presId="urn:microsoft.com/office/officeart/2005/8/layout/vList2"/>
    <dgm:cxn modelId="{B74C6360-F07F-4999-A9BA-B9A3083EE794}" srcId="{DF5B2EFD-5715-4DB1-BDEA-4DAE47C3AA8E}" destId="{94127C74-4425-4376-8A26-897286659468}" srcOrd="1" destOrd="0" parTransId="{A3A7B0B3-E9BC-426F-9215-0427856BA8AE}" sibTransId="{A7F3CD49-37C2-4381-81BE-6BD8C7D2FC03}"/>
    <dgm:cxn modelId="{8866B8DC-5D99-4110-A87E-C8883002F7AC}" type="presOf" srcId="{9BD250D5-7A36-4249-AAD6-693B333F8A1C}" destId="{8A91FBD5-8E73-4F5E-BA1C-4C22029937D1}" srcOrd="0" destOrd="0" presId="urn:microsoft.com/office/officeart/2005/8/layout/vList2"/>
    <dgm:cxn modelId="{91F3410C-BC2D-4F30-874D-F502B651857D}" srcId="{DF5B2EFD-5715-4DB1-BDEA-4DAE47C3AA8E}" destId="{32DB0A6F-9CFC-41F7-B993-D9ED948942B6}" srcOrd="4" destOrd="0" parTransId="{1BC4634B-70F4-4C0D-90CB-F462B0DBB2E4}" sibTransId="{F5D9135B-1930-4677-8972-F99E1ABCF8C9}"/>
    <dgm:cxn modelId="{4C02CC66-DEED-456A-A454-B1DE2FF01994}" srcId="{DF5B2EFD-5715-4DB1-BDEA-4DAE47C3AA8E}" destId="{5C5511F1-A1B6-48A8-8BE5-CBA82487F0CE}" srcOrd="0" destOrd="0" parTransId="{82C07485-C62D-4141-B97A-D4FA7EBBA7E7}" sibTransId="{A3D7DE82-ACF1-4DF3-8A22-E53E46E8D1EC}"/>
    <dgm:cxn modelId="{1629B3EE-E211-4C3A-BB50-4A16D6250C6B}" srcId="{DF5B2EFD-5715-4DB1-BDEA-4DAE47C3AA8E}" destId="{9BD250D5-7A36-4249-AAD6-693B333F8A1C}" srcOrd="3" destOrd="0" parTransId="{68BA2694-7558-474E-A4FE-60A5ABD4958E}" sibTransId="{5A3A52F8-DB77-492B-936F-C08E5653BEED}"/>
    <dgm:cxn modelId="{51AF0B7B-89CC-413E-8AB8-3B9A673CE815}" type="presParOf" srcId="{CB2B34FB-6FA0-4D63-B757-1BCCEBA1ABC6}" destId="{59FFF1DC-1E05-4D91-83E0-1D4929447C5C}" srcOrd="0" destOrd="0" presId="urn:microsoft.com/office/officeart/2005/8/layout/vList2"/>
    <dgm:cxn modelId="{04D97B32-54B7-466F-BE37-66E49A401951}" type="presParOf" srcId="{CB2B34FB-6FA0-4D63-B757-1BCCEBA1ABC6}" destId="{163696A7-6E33-40F6-9E15-F6992E489EE5}" srcOrd="1" destOrd="0" presId="urn:microsoft.com/office/officeart/2005/8/layout/vList2"/>
    <dgm:cxn modelId="{9F7FF21E-D4D6-48E8-828A-D5D56C72F010}" type="presParOf" srcId="{CB2B34FB-6FA0-4D63-B757-1BCCEBA1ABC6}" destId="{C7F2A323-9A6D-4F7C-92A1-00207C9EA3FD}" srcOrd="2" destOrd="0" presId="urn:microsoft.com/office/officeart/2005/8/layout/vList2"/>
    <dgm:cxn modelId="{6BC7BE20-298E-4169-B176-96698A06163C}" type="presParOf" srcId="{CB2B34FB-6FA0-4D63-B757-1BCCEBA1ABC6}" destId="{69A050DF-46CF-44BA-8896-CC71061B7AE9}" srcOrd="3" destOrd="0" presId="urn:microsoft.com/office/officeart/2005/8/layout/vList2"/>
    <dgm:cxn modelId="{1AEA6C09-1949-4973-8B23-CF53406DB694}" type="presParOf" srcId="{CB2B34FB-6FA0-4D63-B757-1BCCEBA1ABC6}" destId="{EFD25B96-EAE3-47F0-9389-3D880003B26A}" srcOrd="4" destOrd="0" presId="urn:microsoft.com/office/officeart/2005/8/layout/vList2"/>
    <dgm:cxn modelId="{9BF99185-7C9C-456C-BE6B-73685E0D4E3B}" type="presParOf" srcId="{CB2B34FB-6FA0-4D63-B757-1BCCEBA1ABC6}" destId="{31AEA9EB-F1CB-4ACF-BE0F-2BBD2A634D50}" srcOrd="5" destOrd="0" presId="urn:microsoft.com/office/officeart/2005/8/layout/vList2"/>
    <dgm:cxn modelId="{340F742E-7DB2-4600-84EC-4113A6D5475E}" type="presParOf" srcId="{CB2B34FB-6FA0-4D63-B757-1BCCEBA1ABC6}" destId="{8A91FBD5-8E73-4F5E-BA1C-4C22029937D1}" srcOrd="6" destOrd="0" presId="urn:microsoft.com/office/officeart/2005/8/layout/vList2"/>
    <dgm:cxn modelId="{586EE175-E4F7-4116-B07E-2926CD6186DC}" type="presParOf" srcId="{CB2B34FB-6FA0-4D63-B757-1BCCEBA1ABC6}" destId="{B1E61213-C99B-4FEB-8FFB-8DA064E98ACF}" srcOrd="7" destOrd="0" presId="urn:microsoft.com/office/officeart/2005/8/layout/vList2"/>
    <dgm:cxn modelId="{201565B9-83C0-4D7D-AF81-78EA4B41B464}" type="presParOf" srcId="{CB2B34FB-6FA0-4D63-B757-1BCCEBA1ABC6}" destId="{E7D1E1C1-FFF9-4D86-8C5F-68B3F63D750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C6F7A1-5A5F-4F24-B58D-DADBFE96ED10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F6457BC1-93FC-4BC0-BAB1-4D3704806B7E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SPECIÁLNĚ PEDAGOGICKÁ</a:t>
          </a:r>
          <a:r>
            <a:rPr lang="cs-CZ"/>
            <a:t>, </a:t>
          </a:r>
          <a:r>
            <a:rPr lang="cs-CZ">
              <a:latin typeface="Calibri Light" panose="020F0302020204030204"/>
            </a:rPr>
            <a:t>PSYCHOLOGICKÁ A ODPŮRNÁ PÉČE KLIENTŮM SE ZDRAVOTNÍM POSTIŽENÍM</a:t>
          </a:r>
        </a:p>
      </dgm:t>
    </dgm:pt>
    <dgm:pt modelId="{C2DC9518-F567-49F0-8106-6BD1411888A7}" type="parTrans" cxnId="{61FBF561-5996-4809-BA1A-35542941A101}">
      <dgm:prSet/>
      <dgm:spPr/>
      <dgm:t>
        <a:bodyPr/>
        <a:lstStyle/>
        <a:p>
          <a:endParaRPr lang="cs-CZ"/>
        </a:p>
      </dgm:t>
    </dgm:pt>
    <dgm:pt modelId="{B90C76AA-F3DA-46C2-BBA9-818573A31637}" type="sibTrans" cxnId="{61FBF561-5996-4809-BA1A-35542941A101}">
      <dgm:prSet/>
      <dgm:spPr/>
      <dgm:t>
        <a:bodyPr/>
        <a:lstStyle/>
        <a:p>
          <a:endParaRPr lang="cs-CZ"/>
        </a:p>
      </dgm:t>
    </dgm:pt>
    <dgm:pt modelId="{378F3722-18E5-4EF6-8AAB-35C01789434F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PRACOVNÍCI SPC - SPECIÁLNÍ PEDAGOG</a:t>
          </a:r>
          <a:r>
            <a:rPr lang="cs-CZ"/>
            <a:t>, </a:t>
          </a:r>
          <a:r>
            <a:rPr lang="cs-CZ">
              <a:latin typeface="Calibri Light" panose="020F0302020204030204"/>
            </a:rPr>
            <a:t>PSYCHOLOG A SOCIÁLNÍ PRACOVNÍK</a:t>
          </a:r>
          <a:endParaRPr lang="cs-CZ"/>
        </a:p>
      </dgm:t>
    </dgm:pt>
    <dgm:pt modelId="{4C2EAE44-2022-4D64-85E4-6E7EE470D788}" type="parTrans" cxnId="{E62E2615-4E48-4EE4-BBBE-0A0B02A2A8A4}">
      <dgm:prSet/>
      <dgm:spPr/>
      <dgm:t>
        <a:bodyPr/>
        <a:lstStyle/>
        <a:p>
          <a:endParaRPr lang="cs-CZ"/>
        </a:p>
      </dgm:t>
    </dgm:pt>
    <dgm:pt modelId="{C6F95FFC-574D-498E-86CC-DCC644F34EDA}" type="sibTrans" cxnId="{E62E2615-4E48-4EE4-BBBE-0A0B02A2A8A4}">
      <dgm:prSet/>
      <dgm:spPr/>
      <dgm:t>
        <a:bodyPr/>
        <a:lstStyle/>
        <a:p>
          <a:endParaRPr lang="cs-CZ"/>
        </a:p>
      </dgm:t>
    </dgm:pt>
    <dgm:pt modelId="{368FD49D-4AC6-4643-A42B-F3FCFE3AC0E2}">
      <dgm:prSet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POSKYTUJE JIM ODBORNOU POMOC</a:t>
          </a:r>
          <a:endParaRPr lang="cs-CZ"/>
        </a:p>
      </dgm:t>
    </dgm:pt>
    <dgm:pt modelId="{3034F11B-56BC-44C3-A0B3-A62FAC7D8D71}" type="parTrans" cxnId="{D62C900F-3A92-4EB2-9748-EB3128B0CB7B}">
      <dgm:prSet/>
      <dgm:spPr/>
    </dgm:pt>
    <dgm:pt modelId="{2EC5634F-034D-41AE-8F46-6C12EBEF2885}" type="sibTrans" cxnId="{D62C900F-3A92-4EB2-9748-EB3128B0CB7B}">
      <dgm:prSet/>
      <dgm:spPr/>
      <dgm:t>
        <a:bodyPr/>
        <a:lstStyle/>
        <a:p>
          <a:endParaRPr lang="en-US"/>
        </a:p>
      </dgm:t>
    </dgm:pt>
    <dgm:pt modelId="{D90BB04B-8328-49E6-AA01-3CB21B954AB5}">
      <dgm:prSet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PARTICIPUJE NA</a:t>
          </a:r>
          <a:r>
            <a:rPr lang="cs-CZ"/>
            <a:t> </a:t>
          </a:r>
          <a:r>
            <a:rPr lang="cs-CZ">
              <a:latin typeface="Calibri Light" panose="020F0302020204030204"/>
            </a:rPr>
            <a:t>PŘÍPRAVĚ A ZPRACOVÁVÁNÍ INDIVIDUÁLNÍCH VÝCHOVNĚ-VZDĚLÁVACÍCH A STIMULAČNÍCH PROGRAMŮ PRO DĚTI A ŽÁKY INTEGROVANÉ DO BĚŽNÝCH ŠKOL</a:t>
          </a:r>
        </a:p>
      </dgm:t>
    </dgm:pt>
    <dgm:pt modelId="{F9C33444-B8C9-4062-AA69-DC8A6C459A25}" type="parTrans" cxnId="{C992DB9B-4C52-4046-AA93-DC17CC9F4C6F}">
      <dgm:prSet/>
      <dgm:spPr/>
    </dgm:pt>
    <dgm:pt modelId="{E2526723-A055-40F2-BD61-FBBB0E1FACD5}" type="sibTrans" cxnId="{C992DB9B-4C52-4046-AA93-DC17CC9F4C6F}">
      <dgm:prSet/>
      <dgm:spPr/>
      <dgm:t>
        <a:bodyPr/>
        <a:lstStyle/>
        <a:p>
          <a:endParaRPr lang="en-US"/>
        </a:p>
      </dgm:t>
    </dgm:pt>
    <dgm:pt modelId="{6CF4A7DF-BFD2-435B-AAEB-CCF6DC930542}" type="pres">
      <dgm:prSet presAssocID="{8BC6F7A1-5A5F-4F24-B58D-DADBFE96ED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E356524-1472-4CAE-A7FB-42CECD7940B6}" type="pres">
      <dgm:prSet presAssocID="{F6457BC1-93FC-4BC0-BAB1-4D3704806B7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2B1B11-DB48-41C9-871E-B6EF8FDEB3D3}" type="pres">
      <dgm:prSet presAssocID="{B90C76AA-F3DA-46C2-BBA9-818573A31637}" presName="spacer" presStyleCnt="0"/>
      <dgm:spPr/>
    </dgm:pt>
    <dgm:pt modelId="{D326CD12-E5B0-4407-894A-FE1A8C79EDD8}" type="pres">
      <dgm:prSet presAssocID="{368FD49D-4AC6-4643-A42B-F3FCFE3AC0E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D86F6B-25D0-4A00-B49E-7F18DEDFA756}" type="pres">
      <dgm:prSet presAssocID="{2EC5634F-034D-41AE-8F46-6C12EBEF2885}" presName="spacer" presStyleCnt="0"/>
      <dgm:spPr/>
    </dgm:pt>
    <dgm:pt modelId="{D52720C9-822D-4D72-9F81-11B4823E125E}" type="pres">
      <dgm:prSet presAssocID="{378F3722-18E5-4EF6-8AAB-35C01789434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CA852B-9ADB-4BC3-BC82-C03F12D93F9B}" type="pres">
      <dgm:prSet presAssocID="{C6F95FFC-574D-498E-86CC-DCC644F34EDA}" presName="spacer" presStyleCnt="0"/>
      <dgm:spPr/>
    </dgm:pt>
    <dgm:pt modelId="{20F55EB8-9F16-46E9-B762-BDD8F8981A40}" type="pres">
      <dgm:prSet presAssocID="{D90BB04B-8328-49E6-AA01-3CB21B954AB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992DB9B-4C52-4046-AA93-DC17CC9F4C6F}" srcId="{8BC6F7A1-5A5F-4F24-B58D-DADBFE96ED10}" destId="{D90BB04B-8328-49E6-AA01-3CB21B954AB5}" srcOrd="3" destOrd="0" parTransId="{F9C33444-B8C9-4062-AA69-DC8A6C459A25}" sibTransId="{E2526723-A055-40F2-BD61-FBBB0E1FACD5}"/>
    <dgm:cxn modelId="{D62C900F-3A92-4EB2-9748-EB3128B0CB7B}" srcId="{8BC6F7A1-5A5F-4F24-B58D-DADBFE96ED10}" destId="{368FD49D-4AC6-4643-A42B-F3FCFE3AC0E2}" srcOrd="1" destOrd="0" parTransId="{3034F11B-56BC-44C3-A0B3-A62FAC7D8D71}" sibTransId="{2EC5634F-034D-41AE-8F46-6C12EBEF2885}"/>
    <dgm:cxn modelId="{556C4D53-7C5D-47AB-A610-3FB8B1FFC303}" type="presOf" srcId="{378F3722-18E5-4EF6-8AAB-35C01789434F}" destId="{D52720C9-822D-4D72-9F81-11B4823E125E}" srcOrd="0" destOrd="0" presId="urn:microsoft.com/office/officeart/2005/8/layout/vList2"/>
    <dgm:cxn modelId="{61FBF561-5996-4809-BA1A-35542941A101}" srcId="{8BC6F7A1-5A5F-4F24-B58D-DADBFE96ED10}" destId="{F6457BC1-93FC-4BC0-BAB1-4D3704806B7E}" srcOrd="0" destOrd="0" parTransId="{C2DC9518-F567-49F0-8106-6BD1411888A7}" sibTransId="{B90C76AA-F3DA-46C2-BBA9-818573A31637}"/>
    <dgm:cxn modelId="{E281C4B2-573C-46FC-A597-03931DD3CE03}" type="presOf" srcId="{8BC6F7A1-5A5F-4F24-B58D-DADBFE96ED10}" destId="{6CF4A7DF-BFD2-435B-AAEB-CCF6DC930542}" srcOrd="0" destOrd="0" presId="urn:microsoft.com/office/officeart/2005/8/layout/vList2"/>
    <dgm:cxn modelId="{E62E2615-4E48-4EE4-BBBE-0A0B02A2A8A4}" srcId="{8BC6F7A1-5A5F-4F24-B58D-DADBFE96ED10}" destId="{378F3722-18E5-4EF6-8AAB-35C01789434F}" srcOrd="2" destOrd="0" parTransId="{4C2EAE44-2022-4D64-85E4-6E7EE470D788}" sibTransId="{C6F95FFC-574D-498E-86CC-DCC644F34EDA}"/>
    <dgm:cxn modelId="{6CA3AE2C-4D6E-4FC2-9339-98460C33508E}" type="presOf" srcId="{368FD49D-4AC6-4643-A42B-F3FCFE3AC0E2}" destId="{D326CD12-E5B0-4407-894A-FE1A8C79EDD8}" srcOrd="0" destOrd="0" presId="urn:microsoft.com/office/officeart/2005/8/layout/vList2"/>
    <dgm:cxn modelId="{CCFE27DD-38E3-4BDF-BA94-6775DB4805EB}" type="presOf" srcId="{D90BB04B-8328-49E6-AA01-3CB21B954AB5}" destId="{20F55EB8-9F16-46E9-B762-BDD8F8981A40}" srcOrd="0" destOrd="0" presId="urn:microsoft.com/office/officeart/2005/8/layout/vList2"/>
    <dgm:cxn modelId="{22C8F3FB-281C-4FB1-B7EA-E96E09C079B3}" type="presOf" srcId="{F6457BC1-93FC-4BC0-BAB1-4D3704806B7E}" destId="{7E356524-1472-4CAE-A7FB-42CECD7940B6}" srcOrd="0" destOrd="0" presId="urn:microsoft.com/office/officeart/2005/8/layout/vList2"/>
    <dgm:cxn modelId="{F5472EFE-34AB-45D9-A7CF-DEB1E8B9C079}" type="presParOf" srcId="{6CF4A7DF-BFD2-435B-AAEB-CCF6DC930542}" destId="{7E356524-1472-4CAE-A7FB-42CECD7940B6}" srcOrd="0" destOrd="0" presId="urn:microsoft.com/office/officeart/2005/8/layout/vList2"/>
    <dgm:cxn modelId="{B8DB3A5D-5E8B-4320-B901-988058FEDF0C}" type="presParOf" srcId="{6CF4A7DF-BFD2-435B-AAEB-CCF6DC930542}" destId="{DE2B1B11-DB48-41C9-871E-B6EF8FDEB3D3}" srcOrd="1" destOrd="0" presId="urn:microsoft.com/office/officeart/2005/8/layout/vList2"/>
    <dgm:cxn modelId="{DD191E93-8359-49EF-8D23-2C9AA4C0C826}" type="presParOf" srcId="{6CF4A7DF-BFD2-435B-AAEB-CCF6DC930542}" destId="{D326CD12-E5B0-4407-894A-FE1A8C79EDD8}" srcOrd="2" destOrd="0" presId="urn:microsoft.com/office/officeart/2005/8/layout/vList2"/>
    <dgm:cxn modelId="{E641D92D-F62D-4A1C-BE7E-E84F9B9F0C37}" type="presParOf" srcId="{6CF4A7DF-BFD2-435B-AAEB-CCF6DC930542}" destId="{10D86F6B-25D0-4A00-B49E-7F18DEDFA756}" srcOrd="3" destOrd="0" presId="urn:microsoft.com/office/officeart/2005/8/layout/vList2"/>
    <dgm:cxn modelId="{0EF10130-B124-48C9-8601-E32C2F520AEE}" type="presParOf" srcId="{6CF4A7DF-BFD2-435B-AAEB-CCF6DC930542}" destId="{D52720C9-822D-4D72-9F81-11B4823E125E}" srcOrd="4" destOrd="0" presId="urn:microsoft.com/office/officeart/2005/8/layout/vList2"/>
    <dgm:cxn modelId="{39D37301-E627-41DA-9AD3-E39422D1B59C}" type="presParOf" srcId="{6CF4A7DF-BFD2-435B-AAEB-CCF6DC930542}" destId="{09CA852B-9ADB-4BC3-BC82-C03F12D93F9B}" srcOrd="5" destOrd="0" presId="urn:microsoft.com/office/officeart/2005/8/layout/vList2"/>
    <dgm:cxn modelId="{DE80FA35-CBC1-45E5-8F2A-C42E87F4E899}" type="presParOf" srcId="{6CF4A7DF-BFD2-435B-AAEB-CCF6DC930542}" destId="{20F55EB8-9F16-46E9-B762-BDD8F8981A4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D382F2-BE55-412E-801E-36D90655A9C0}" type="doc">
      <dgm:prSet loTypeId="urn:microsoft.com/office/officeart/2005/8/layout/hierarchy2" loCatId="hierarchy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9BF30DBB-B168-4903-8F41-E768BDE51243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ŠKOLNÍ PORADENSKÁ PRACOVIŠTĚ</a:t>
          </a:r>
          <a:endParaRPr lang="cs-CZ"/>
        </a:p>
      </dgm:t>
    </dgm:pt>
    <dgm:pt modelId="{10A02174-5772-4D53-8C66-ACE9B6C88A37}" type="parTrans" cxnId="{8658DD38-06EA-41F2-B485-AE8223D4442B}">
      <dgm:prSet/>
      <dgm:spPr/>
      <dgm:t>
        <a:bodyPr/>
        <a:lstStyle/>
        <a:p>
          <a:endParaRPr lang="cs-CZ"/>
        </a:p>
      </dgm:t>
    </dgm:pt>
    <dgm:pt modelId="{6971C2FB-2DFA-43FB-B34C-E565ED72379E}" type="sibTrans" cxnId="{8658DD38-06EA-41F2-B485-AE8223D4442B}">
      <dgm:prSet/>
      <dgm:spPr/>
      <dgm:t>
        <a:bodyPr/>
        <a:lstStyle/>
        <a:p>
          <a:endParaRPr lang="cs-CZ"/>
        </a:p>
      </dgm:t>
    </dgm:pt>
    <dgm:pt modelId="{BA7FC5F4-D04D-4CD6-A3EC-1C9295563F77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ŠKOLNÍ PSYCHOLOG</a:t>
          </a:r>
          <a:endParaRPr lang="cs-CZ"/>
        </a:p>
      </dgm:t>
    </dgm:pt>
    <dgm:pt modelId="{FCEDFA96-C531-418D-9B0E-1E4674386BD4}" type="parTrans" cxnId="{3976EE5C-1FE4-4501-9584-D9D5F3E09174}">
      <dgm:prSet/>
      <dgm:spPr/>
      <dgm:t>
        <a:bodyPr/>
        <a:lstStyle/>
        <a:p>
          <a:endParaRPr lang="cs-CZ"/>
        </a:p>
      </dgm:t>
    </dgm:pt>
    <dgm:pt modelId="{FD9EC55F-4EB0-40ED-AC33-8F72CE013ADA}" type="sibTrans" cxnId="{3976EE5C-1FE4-4501-9584-D9D5F3E09174}">
      <dgm:prSet/>
      <dgm:spPr/>
      <dgm:t>
        <a:bodyPr/>
        <a:lstStyle/>
        <a:p>
          <a:endParaRPr lang="cs-CZ"/>
        </a:p>
      </dgm:t>
    </dgm:pt>
    <dgm:pt modelId="{EB210579-4921-4F25-807B-56A450EB9CD4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ŠKOLNÍ SPECIÁLNÍ PEDAGOG</a:t>
          </a:r>
          <a:endParaRPr lang="cs-CZ"/>
        </a:p>
      </dgm:t>
    </dgm:pt>
    <dgm:pt modelId="{27A53EE6-2CA6-4CC9-8318-9D5A40B35BCB}" type="parTrans" cxnId="{AD52ED69-7DA0-4E64-869E-84EC8F8688C5}">
      <dgm:prSet/>
      <dgm:spPr/>
      <dgm:t>
        <a:bodyPr/>
        <a:lstStyle/>
        <a:p>
          <a:endParaRPr lang="cs-CZ"/>
        </a:p>
      </dgm:t>
    </dgm:pt>
    <dgm:pt modelId="{F0FC512E-64F8-4373-8F43-DBE103FDD690}" type="sibTrans" cxnId="{AD52ED69-7DA0-4E64-869E-84EC8F8688C5}">
      <dgm:prSet/>
      <dgm:spPr/>
      <dgm:t>
        <a:bodyPr/>
        <a:lstStyle/>
        <a:p>
          <a:endParaRPr lang="cs-CZ"/>
        </a:p>
      </dgm:t>
    </dgm:pt>
    <dgm:pt modelId="{2210519F-CED6-4CB1-93E2-9F3F6BC5E0B9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VÝCHOVNÝ PORADCE</a:t>
          </a:r>
          <a:endParaRPr lang="cs-CZ"/>
        </a:p>
      </dgm:t>
    </dgm:pt>
    <dgm:pt modelId="{BB5D4960-D06A-42C2-A855-6D00BA3DC692}" type="parTrans" cxnId="{113AF27F-8164-4ABF-B6DF-D6591EBA2744}">
      <dgm:prSet/>
      <dgm:spPr/>
      <dgm:t>
        <a:bodyPr/>
        <a:lstStyle/>
        <a:p>
          <a:endParaRPr lang="cs-CZ"/>
        </a:p>
      </dgm:t>
    </dgm:pt>
    <dgm:pt modelId="{66E13102-6086-4A57-A61C-F2B264E6601F}" type="sibTrans" cxnId="{113AF27F-8164-4ABF-B6DF-D6591EBA2744}">
      <dgm:prSet/>
      <dgm:spPr/>
      <dgm:t>
        <a:bodyPr/>
        <a:lstStyle/>
        <a:p>
          <a:endParaRPr lang="cs-CZ"/>
        </a:p>
      </dgm:t>
    </dgm:pt>
    <dgm:pt modelId="{CE6B09DE-C87C-4C3E-874D-B0D18091E30E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ŠKOLNÍ METODIK PREVENCE</a:t>
          </a:r>
          <a:endParaRPr lang="cs-CZ"/>
        </a:p>
      </dgm:t>
    </dgm:pt>
    <dgm:pt modelId="{6CA223E0-225C-437E-81D6-6960AD547AC2}" type="parTrans" cxnId="{6033FD9D-040F-4F6C-BD57-7758BE4FCB23}">
      <dgm:prSet/>
      <dgm:spPr/>
      <dgm:t>
        <a:bodyPr/>
        <a:lstStyle/>
        <a:p>
          <a:endParaRPr lang="cs-CZ"/>
        </a:p>
      </dgm:t>
    </dgm:pt>
    <dgm:pt modelId="{5D5992D5-501B-4F72-A721-161E6A0C94B8}" type="sibTrans" cxnId="{6033FD9D-040F-4F6C-BD57-7758BE4FCB23}">
      <dgm:prSet/>
      <dgm:spPr/>
      <dgm:t>
        <a:bodyPr/>
        <a:lstStyle/>
        <a:p>
          <a:endParaRPr lang="cs-CZ"/>
        </a:p>
      </dgm:t>
    </dgm:pt>
    <dgm:pt modelId="{D580DADD-A6ED-4523-9173-90426FEE7F65}">
      <dgm:prSet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ASISTENT PEDAGOGA</a:t>
          </a:r>
        </a:p>
      </dgm:t>
    </dgm:pt>
    <dgm:pt modelId="{E1ADA9B0-0B7B-45EF-9E94-3FBD3FEDBAEF}" type="parTrans" cxnId="{B21BC1AF-B733-4AA1-AB4E-F07AD8AE0B6D}">
      <dgm:prSet/>
      <dgm:spPr/>
      <dgm:t>
        <a:bodyPr/>
        <a:lstStyle/>
        <a:p>
          <a:endParaRPr lang="cs-CZ"/>
        </a:p>
      </dgm:t>
    </dgm:pt>
    <dgm:pt modelId="{4D7B2D0E-AD93-490E-B04D-252F35294573}" type="sibTrans" cxnId="{B21BC1AF-B733-4AA1-AB4E-F07AD8AE0B6D}">
      <dgm:prSet/>
      <dgm:spPr/>
    </dgm:pt>
    <dgm:pt modelId="{40A68F7D-BADF-456E-863F-F9504877180C}" type="pres">
      <dgm:prSet presAssocID="{C0D382F2-BE55-412E-801E-36D90655A9C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65594CF-38EE-42EE-843E-3B669CE4CA1F}" type="pres">
      <dgm:prSet presAssocID="{9BF30DBB-B168-4903-8F41-E768BDE51243}" presName="root1" presStyleCnt="0"/>
      <dgm:spPr/>
    </dgm:pt>
    <dgm:pt modelId="{57F28132-80E9-4A9A-8165-A0AE0AC62019}" type="pres">
      <dgm:prSet presAssocID="{9BF30DBB-B168-4903-8F41-E768BDE5124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CEBC1BD-D6BA-468A-A28E-FB24A26A72CE}" type="pres">
      <dgm:prSet presAssocID="{9BF30DBB-B168-4903-8F41-E768BDE51243}" presName="level2hierChild" presStyleCnt="0"/>
      <dgm:spPr/>
    </dgm:pt>
    <dgm:pt modelId="{E0630EBA-A8C9-4BB0-8B00-98A88692062C}" type="pres">
      <dgm:prSet presAssocID="{FCEDFA96-C531-418D-9B0E-1E4674386BD4}" presName="conn2-1" presStyleLbl="parChTrans1D2" presStyleIdx="0" presStyleCnt="5"/>
      <dgm:spPr/>
      <dgm:t>
        <a:bodyPr/>
        <a:lstStyle/>
        <a:p>
          <a:endParaRPr lang="cs-CZ"/>
        </a:p>
      </dgm:t>
    </dgm:pt>
    <dgm:pt modelId="{8F894413-ECBA-45DA-A836-619D07EBECA5}" type="pres">
      <dgm:prSet presAssocID="{FCEDFA96-C531-418D-9B0E-1E4674386BD4}" presName="connTx" presStyleLbl="parChTrans1D2" presStyleIdx="0" presStyleCnt="5"/>
      <dgm:spPr/>
      <dgm:t>
        <a:bodyPr/>
        <a:lstStyle/>
        <a:p>
          <a:endParaRPr lang="cs-CZ"/>
        </a:p>
      </dgm:t>
    </dgm:pt>
    <dgm:pt modelId="{84FE86F8-4AA3-4667-B273-1001AE78AC7E}" type="pres">
      <dgm:prSet presAssocID="{BA7FC5F4-D04D-4CD6-A3EC-1C9295563F77}" presName="root2" presStyleCnt="0"/>
      <dgm:spPr/>
    </dgm:pt>
    <dgm:pt modelId="{49AEC496-7EA2-4773-84D0-8BA15DE5E388}" type="pres">
      <dgm:prSet presAssocID="{BA7FC5F4-D04D-4CD6-A3EC-1C9295563F77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B85AB17-F101-476D-813D-DCA45942C1E1}" type="pres">
      <dgm:prSet presAssocID="{BA7FC5F4-D04D-4CD6-A3EC-1C9295563F77}" presName="level3hierChild" presStyleCnt="0"/>
      <dgm:spPr/>
    </dgm:pt>
    <dgm:pt modelId="{2765AA86-B6D7-4693-BF1A-6AA0CC9BB036}" type="pres">
      <dgm:prSet presAssocID="{27A53EE6-2CA6-4CC9-8318-9D5A40B35BCB}" presName="conn2-1" presStyleLbl="parChTrans1D2" presStyleIdx="1" presStyleCnt="5"/>
      <dgm:spPr/>
      <dgm:t>
        <a:bodyPr/>
        <a:lstStyle/>
        <a:p>
          <a:endParaRPr lang="cs-CZ"/>
        </a:p>
      </dgm:t>
    </dgm:pt>
    <dgm:pt modelId="{E1741B4D-9AC0-41D6-835C-E79B28FCDDE9}" type="pres">
      <dgm:prSet presAssocID="{27A53EE6-2CA6-4CC9-8318-9D5A40B35BCB}" presName="connTx" presStyleLbl="parChTrans1D2" presStyleIdx="1" presStyleCnt="5"/>
      <dgm:spPr/>
      <dgm:t>
        <a:bodyPr/>
        <a:lstStyle/>
        <a:p>
          <a:endParaRPr lang="cs-CZ"/>
        </a:p>
      </dgm:t>
    </dgm:pt>
    <dgm:pt modelId="{D312775C-432F-4C98-8B1B-1F8560DEEDF6}" type="pres">
      <dgm:prSet presAssocID="{EB210579-4921-4F25-807B-56A450EB9CD4}" presName="root2" presStyleCnt="0"/>
      <dgm:spPr/>
    </dgm:pt>
    <dgm:pt modelId="{6EA89B77-CBF6-44DB-BEC8-941FBEFE2187}" type="pres">
      <dgm:prSet presAssocID="{EB210579-4921-4F25-807B-56A450EB9CD4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C3B65A7-DCD3-4495-A9BE-F8ED5F84B786}" type="pres">
      <dgm:prSet presAssocID="{EB210579-4921-4F25-807B-56A450EB9CD4}" presName="level3hierChild" presStyleCnt="0"/>
      <dgm:spPr/>
    </dgm:pt>
    <dgm:pt modelId="{58C87353-A130-4D17-817A-F16DF4802734}" type="pres">
      <dgm:prSet presAssocID="{BB5D4960-D06A-42C2-A855-6D00BA3DC692}" presName="conn2-1" presStyleLbl="parChTrans1D2" presStyleIdx="2" presStyleCnt="5"/>
      <dgm:spPr/>
      <dgm:t>
        <a:bodyPr/>
        <a:lstStyle/>
        <a:p>
          <a:endParaRPr lang="cs-CZ"/>
        </a:p>
      </dgm:t>
    </dgm:pt>
    <dgm:pt modelId="{8D0826DA-F661-4523-81D8-300B88C09054}" type="pres">
      <dgm:prSet presAssocID="{BB5D4960-D06A-42C2-A855-6D00BA3DC692}" presName="connTx" presStyleLbl="parChTrans1D2" presStyleIdx="2" presStyleCnt="5"/>
      <dgm:spPr/>
      <dgm:t>
        <a:bodyPr/>
        <a:lstStyle/>
        <a:p>
          <a:endParaRPr lang="cs-CZ"/>
        </a:p>
      </dgm:t>
    </dgm:pt>
    <dgm:pt modelId="{42F90110-5E0E-4E87-80CE-AC90A61717FE}" type="pres">
      <dgm:prSet presAssocID="{2210519F-CED6-4CB1-93E2-9F3F6BC5E0B9}" presName="root2" presStyleCnt="0"/>
      <dgm:spPr/>
    </dgm:pt>
    <dgm:pt modelId="{81504397-BE61-445E-93EA-A63D4D0488F7}" type="pres">
      <dgm:prSet presAssocID="{2210519F-CED6-4CB1-93E2-9F3F6BC5E0B9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1FFD328-4EBD-43A1-B8BF-82E46FAFCEC8}" type="pres">
      <dgm:prSet presAssocID="{2210519F-CED6-4CB1-93E2-9F3F6BC5E0B9}" presName="level3hierChild" presStyleCnt="0"/>
      <dgm:spPr/>
    </dgm:pt>
    <dgm:pt modelId="{AB37BB6A-7724-400A-A5DE-AE34B7B3748B}" type="pres">
      <dgm:prSet presAssocID="{6CA223E0-225C-437E-81D6-6960AD547AC2}" presName="conn2-1" presStyleLbl="parChTrans1D2" presStyleIdx="3" presStyleCnt="5"/>
      <dgm:spPr/>
      <dgm:t>
        <a:bodyPr/>
        <a:lstStyle/>
        <a:p>
          <a:endParaRPr lang="cs-CZ"/>
        </a:p>
      </dgm:t>
    </dgm:pt>
    <dgm:pt modelId="{07FF882E-2E16-4570-B69D-C980B52D31B4}" type="pres">
      <dgm:prSet presAssocID="{6CA223E0-225C-437E-81D6-6960AD547AC2}" presName="connTx" presStyleLbl="parChTrans1D2" presStyleIdx="3" presStyleCnt="5"/>
      <dgm:spPr/>
      <dgm:t>
        <a:bodyPr/>
        <a:lstStyle/>
        <a:p>
          <a:endParaRPr lang="cs-CZ"/>
        </a:p>
      </dgm:t>
    </dgm:pt>
    <dgm:pt modelId="{CC303151-24B1-4E53-943A-FCB8B6730689}" type="pres">
      <dgm:prSet presAssocID="{CE6B09DE-C87C-4C3E-874D-B0D18091E30E}" presName="root2" presStyleCnt="0"/>
      <dgm:spPr/>
    </dgm:pt>
    <dgm:pt modelId="{AFE98013-8886-4F15-AFAD-5435DDD20506}" type="pres">
      <dgm:prSet presAssocID="{CE6B09DE-C87C-4C3E-874D-B0D18091E30E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D9C262C-6100-42B4-B2EE-A359672119B8}" type="pres">
      <dgm:prSet presAssocID="{CE6B09DE-C87C-4C3E-874D-B0D18091E30E}" presName="level3hierChild" presStyleCnt="0"/>
      <dgm:spPr/>
    </dgm:pt>
    <dgm:pt modelId="{768F1B60-5C22-4FDE-8750-C8E2E3C2DD57}" type="pres">
      <dgm:prSet presAssocID="{E1ADA9B0-0B7B-45EF-9E94-3FBD3FEDBAEF}" presName="conn2-1" presStyleLbl="parChTrans1D2" presStyleIdx="4" presStyleCnt="5"/>
      <dgm:spPr/>
      <dgm:t>
        <a:bodyPr/>
        <a:lstStyle/>
        <a:p>
          <a:endParaRPr lang="cs-CZ"/>
        </a:p>
      </dgm:t>
    </dgm:pt>
    <dgm:pt modelId="{33BD60DF-086E-4046-BD1F-0513E93A3D9E}" type="pres">
      <dgm:prSet presAssocID="{E1ADA9B0-0B7B-45EF-9E94-3FBD3FEDBAEF}" presName="connTx" presStyleLbl="parChTrans1D2" presStyleIdx="4" presStyleCnt="5"/>
      <dgm:spPr/>
      <dgm:t>
        <a:bodyPr/>
        <a:lstStyle/>
        <a:p>
          <a:endParaRPr lang="cs-CZ"/>
        </a:p>
      </dgm:t>
    </dgm:pt>
    <dgm:pt modelId="{7EAB1EB5-27FE-4B27-9DA1-7A620C4BC801}" type="pres">
      <dgm:prSet presAssocID="{D580DADD-A6ED-4523-9173-90426FEE7F65}" presName="root2" presStyleCnt="0"/>
      <dgm:spPr/>
    </dgm:pt>
    <dgm:pt modelId="{EF5802CE-BEBA-4335-8520-C59E27AC650B}" type="pres">
      <dgm:prSet presAssocID="{D580DADD-A6ED-4523-9173-90426FEE7F65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C1CD8A-571B-4C65-B1C7-00FF17370439}" type="pres">
      <dgm:prSet presAssocID="{D580DADD-A6ED-4523-9173-90426FEE7F65}" presName="level3hierChild" presStyleCnt="0"/>
      <dgm:spPr/>
    </dgm:pt>
  </dgm:ptLst>
  <dgm:cxnLst>
    <dgm:cxn modelId="{C00DB730-75D8-4EB2-8CF7-29530789B104}" type="presOf" srcId="{6CA223E0-225C-437E-81D6-6960AD547AC2}" destId="{AB37BB6A-7724-400A-A5DE-AE34B7B3748B}" srcOrd="0" destOrd="0" presId="urn:microsoft.com/office/officeart/2005/8/layout/hierarchy2"/>
    <dgm:cxn modelId="{344780FB-D493-403E-B585-BC998B5EA630}" type="presOf" srcId="{FCEDFA96-C531-418D-9B0E-1E4674386BD4}" destId="{E0630EBA-A8C9-4BB0-8B00-98A88692062C}" srcOrd="0" destOrd="0" presId="urn:microsoft.com/office/officeart/2005/8/layout/hierarchy2"/>
    <dgm:cxn modelId="{A61F228C-F3BB-46F2-BF57-6662B518361A}" type="presOf" srcId="{BB5D4960-D06A-42C2-A855-6D00BA3DC692}" destId="{58C87353-A130-4D17-817A-F16DF4802734}" srcOrd="0" destOrd="0" presId="urn:microsoft.com/office/officeart/2005/8/layout/hierarchy2"/>
    <dgm:cxn modelId="{DDE76BF2-3567-4139-93BB-F5A1022EFA33}" type="presOf" srcId="{27A53EE6-2CA6-4CC9-8318-9D5A40B35BCB}" destId="{E1741B4D-9AC0-41D6-835C-E79B28FCDDE9}" srcOrd="1" destOrd="0" presId="urn:microsoft.com/office/officeart/2005/8/layout/hierarchy2"/>
    <dgm:cxn modelId="{AA3D2CEE-715C-4828-B0E4-E4B5FC3BFCB3}" type="presOf" srcId="{FCEDFA96-C531-418D-9B0E-1E4674386BD4}" destId="{8F894413-ECBA-45DA-A836-619D07EBECA5}" srcOrd="1" destOrd="0" presId="urn:microsoft.com/office/officeart/2005/8/layout/hierarchy2"/>
    <dgm:cxn modelId="{C65A0CF9-9DC9-4988-8A32-8577E8AB7E46}" type="presOf" srcId="{E1ADA9B0-0B7B-45EF-9E94-3FBD3FEDBAEF}" destId="{33BD60DF-086E-4046-BD1F-0513E93A3D9E}" srcOrd="1" destOrd="0" presId="urn:microsoft.com/office/officeart/2005/8/layout/hierarchy2"/>
    <dgm:cxn modelId="{183AAA2C-9004-4711-A857-1B99E1047061}" type="presOf" srcId="{D580DADD-A6ED-4523-9173-90426FEE7F65}" destId="{EF5802CE-BEBA-4335-8520-C59E27AC650B}" srcOrd="0" destOrd="0" presId="urn:microsoft.com/office/officeart/2005/8/layout/hierarchy2"/>
    <dgm:cxn modelId="{09B5B384-A2D1-4A61-8B48-8BD618D865D2}" type="presOf" srcId="{9BF30DBB-B168-4903-8F41-E768BDE51243}" destId="{57F28132-80E9-4A9A-8165-A0AE0AC62019}" srcOrd="0" destOrd="0" presId="urn:microsoft.com/office/officeart/2005/8/layout/hierarchy2"/>
    <dgm:cxn modelId="{8658DD38-06EA-41F2-B485-AE8223D4442B}" srcId="{C0D382F2-BE55-412E-801E-36D90655A9C0}" destId="{9BF30DBB-B168-4903-8F41-E768BDE51243}" srcOrd="0" destOrd="0" parTransId="{10A02174-5772-4D53-8C66-ACE9B6C88A37}" sibTransId="{6971C2FB-2DFA-43FB-B34C-E565ED72379E}"/>
    <dgm:cxn modelId="{AD52ED69-7DA0-4E64-869E-84EC8F8688C5}" srcId="{9BF30DBB-B168-4903-8F41-E768BDE51243}" destId="{EB210579-4921-4F25-807B-56A450EB9CD4}" srcOrd="1" destOrd="0" parTransId="{27A53EE6-2CA6-4CC9-8318-9D5A40B35BCB}" sibTransId="{F0FC512E-64F8-4373-8F43-DBE103FDD690}"/>
    <dgm:cxn modelId="{FB7CEF40-DB44-439D-A22B-8227A6968287}" type="presOf" srcId="{BB5D4960-D06A-42C2-A855-6D00BA3DC692}" destId="{8D0826DA-F661-4523-81D8-300B88C09054}" srcOrd="1" destOrd="0" presId="urn:microsoft.com/office/officeart/2005/8/layout/hierarchy2"/>
    <dgm:cxn modelId="{B21BC1AF-B733-4AA1-AB4E-F07AD8AE0B6D}" srcId="{9BF30DBB-B168-4903-8F41-E768BDE51243}" destId="{D580DADD-A6ED-4523-9173-90426FEE7F65}" srcOrd="4" destOrd="0" parTransId="{E1ADA9B0-0B7B-45EF-9E94-3FBD3FEDBAEF}" sibTransId="{4D7B2D0E-AD93-490E-B04D-252F35294573}"/>
    <dgm:cxn modelId="{3976EE5C-1FE4-4501-9584-D9D5F3E09174}" srcId="{9BF30DBB-B168-4903-8F41-E768BDE51243}" destId="{BA7FC5F4-D04D-4CD6-A3EC-1C9295563F77}" srcOrd="0" destOrd="0" parTransId="{FCEDFA96-C531-418D-9B0E-1E4674386BD4}" sibTransId="{FD9EC55F-4EB0-40ED-AC33-8F72CE013ADA}"/>
    <dgm:cxn modelId="{818D719A-9702-4F87-8C6B-AC5A26BF23AA}" type="presOf" srcId="{CE6B09DE-C87C-4C3E-874D-B0D18091E30E}" destId="{AFE98013-8886-4F15-AFAD-5435DDD20506}" srcOrd="0" destOrd="0" presId="urn:microsoft.com/office/officeart/2005/8/layout/hierarchy2"/>
    <dgm:cxn modelId="{D247A6C4-0BD4-433F-92F2-C6124F7258CE}" type="presOf" srcId="{6CA223E0-225C-437E-81D6-6960AD547AC2}" destId="{07FF882E-2E16-4570-B69D-C980B52D31B4}" srcOrd="1" destOrd="0" presId="urn:microsoft.com/office/officeart/2005/8/layout/hierarchy2"/>
    <dgm:cxn modelId="{4DF9134C-4960-409A-B7F6-ED1421BD6F15}" type="presOf" srcId="{27A53EE6-2CA6-4CC9-8318-9D5A40B35BCB}" destId="{2765AA86-B6D7-4693-BF1A-6AA0CC9BB036}" srcOrd="0" destOrd="0" presId="urn:microsoft.com/office/officeart/2005/8/layout/hierarchy2"/>
    <dgm:cxn modelId="{A323EE23-A298-48A1-A3BB-FF73EE6FDD08}" type="presOf" srcId="{2210519F-CED6-4CB1-93E2-9F3F6BC5E0B9}" destId="{81504397-BE61-445E-93EA-A63D4D0488F7}" srcOrd="0" destOrd="0" presId="urn:microsoft.com/office/officeart/2005/8/layout/hierarchy2"/>
    <dgm:cxn modelId="{113AF27F-8164-4ABF-B6DF-D6591EBA2744}" srcId="{9BF30DBB-B168-4903-8F41-E768BDE51243}" destId="{2210519F-CED6-4CB1-93E2-9F3F6BC5E0B9}" srcOrd="2" destOrd="0" parTransId="{BB5D4960-D06A-42C2-A855-6D00BA3DC692}" sibTransId="{66E13102-6086-4A57-A61C-F2B264E6601F}"/>
    <dgm:cxn modelId="{6033FD9D-040F-4F6C-BD57-7758BE4FCB23}" srcId="{9BF30DBB-B168-4903-8F41-E768BDE51243}" destId="{CE6B09DE-C87C-4C3E-874D-B0D18091E30E}" srcOrd="3" destOrd="0" parTransId="{6CA223E0-225C-437E-81D6-6960AD547AC2}" sibTransId="{5D5992D5-501B-4F72-A721-161E6A0C94B8}"/>
    <dgm:cxn modelId="{FC7ECD26-623B-493F-94DB-616D3A4CE877}" type="presOf" srcId="{BA7FC5F4-D04D-4CD6-A3EC-1C9295563F77}" destId="{49AEC496-7EA2-4773-84D0-8BA15DE5E388}" srcOrd="0" destOrd="0" presId="urn:microsoft.com/office/officeart/2005/8/layout/hierarchy2"/>
    <dgm:cxn modelId="{3B58E871-14AF-41EF-BD84-5EC1B1B6052F}" type="presOf" srcId="{C0D382F2-BE55-412E-801E-36D90655A9C0}" destId="{40A68F7D-BADF-456E-863F-F9504877180C}" srcOrd="0" destOrd="0" presId="urn:microsoft.com/office/officeart/2005/8/layout/hierarchy2"/>
    <dgm:cxn modelId="{5F248E56-9302-4215-827B-C82BE0C1508F}" type="presOf" srcId="{E1ADA9B0-0B7B-45EF-9E94-3FBD3FEDBAEF}" destId="{768F1B60-5C22-4FDE-8750-C8E2E3C2DD57}" srcOrd="0" destOrd="0" presId="urn:microsoft.com/office/officeart/2005/8/layout/hierarchy2"/>
    <dgm:cxn modelId="{0171E536-31CB-467F-9A8C-FA68F6B42506}" type="presOf" srcId="{EB210579-4921-4F25-807B-56A450EB9CD4}" destId="{6EA89B77-CBF6-44DB-BEC8-941FBEFE2187}" srcOrd="0" destOrd="0" presId="urn:microsoft.com/office/officeart/2005/8/layout/hierarchy2"/>
    <dgm:cxn modelId="{CF23ACFE-02DA-4D9D-826D-EB810FA33DF2}" type="presParOf" srcId="{40A68F7D-BADF-456E-863F-F9504877180C}" destId="{F65594CF-38EE-42EE-843E-3B669CE4CA1F}" srcOrd="0" destOrd="0" presId="urn:microsoft.com/office/officeart/2005/8/layout/hierarchy2"/>
    <dgm:cxn modelId="{D949C77F-E29D-463F-9A61-B17B2A029466}" type="presParOf" srcId="{F65594CF-38EE-42EE-843E-3B669CE4CA1F}" destId="{57F28132-80E9-4A9A-8165-A0AE0AC62019}" srcOrd="0" destOrd="0" presId="urn:microsoft.com/office/officeart/2005/8/layout/hierarchy2"/>
    <dgm:cxn modelId="{A6917BEF-B6D8-44CB-B66D-6AB4453CD0A6}" type="presParOf" srcId="{F65594CF-38EE-42EE-843E-3B669CE4CA1F}" destId="{ECEBC1BD-D6BA-468A-A28E-FB24A26A72CE}" srcOrd="1" destOrd="0" presId="urn:microsoft.com/office/officeart/2005/8/layout/hierarchy2"/>
    <dgm:cxn modelId="{358232B9-0572-4775-B238-DF93938E26EB}" type="presParOf" srcId="{ECEBC1BD-D6BA-468A-A28E-FB24A26A72CE}" destId="{E0630EBA-A8C9-4BB0-8B00-98A88692062C}" srcOrd="0" destOrd="0" presId="urn:microsoft.com/office/officeart/2005/8/layout/hierarchy2"/>
    <dgm:cxn modelId="{0B22A31C-81EF-48DB-B504-3513CB14F1D5}" type="presParOf" srcId="{E0630EBA-A8C9-4BB0-8B00-98A88692062C}" destId="{8F894413-ECBA-45DA-A836-619D07EBECA5}" srcOrd="0" destOrd="0" presId="urn:microsoft.com/office/officeart/2005/8/layout/hierarchy2"/>
    <dgm:cxn modelId="{EA294FD4-828C-4D90-8141-1E5707CEB7F2}" type="presParOf" srcId="{ECEBC1BD-D6BA-468A-A28E-FB24A26A72CE}" destId="{84FE86F8-4AA3-4667-B273-1001AE78AC7E}" srcOrd="1" destOrd="0" presId="urn:microsoft.com/office/officeart/2005/8/layout/hierarchy2"/>
    <dgm:cxn modelId="{8947E15D-840E-4CC1-A340-6FB3BC7D7572}" type="presParOf" srcId="{84FE86F8-4AA3-4667-B273-1001AE78AC7E}" destId="{49AEC496-7EA2-4773-84D0-8BA15DE5E388}" srcOrd="0" destOrd="0" presId="urn:microsoft.com/office/officeart/2005/8/layout/hierarchy2"/>
    <dgm:cxn modelId="{514AF9DD-15AF-47A1-B8D5-FA4618CA8177}" type="presParOf" srcId="{84FE86F8-4AA3-4667-B273-1001AE78AC7E}" destId="{4B85AB17-F101-476D-813D-DCA45942C1E1}" srcOrd="1" destOrd="0" presId="urn:microsoft.com/office/officeart/2005/8/layout/hierarchy2"/>
    <dgm:cxn modelId="{021D0C9E-BC08-43A0-A087-5E126C053564}" type="presParOf" srcId="{ECEBC1BD-D6BA-468A-A28E-FB24A26A72CE}" destId="{2765AA86-B6D7-4693-BF1A-6AA0CC9BB036}" srcOrd="2" destOrd="0" presId="urn:microsoft.com/office/officeart/2005/8/layout/hierarchy2"/>
    <dgm:cxn modelId="{E9F82A3E-DC0E-44CF-B417-D8538A14F873}" type="presParOf" srcId="{2765AA86-B6D7-4693-BF1A-6AA0CC9BB036}" destId="{E1741B4D-9AC0-41D6-835C-E79B28FCDDE9}" srcOrd="0" destOrd="0" presId="urn:microsoft.com/office/officeart/2005/8/layout/hierarchy2"/>
    <dgm:cxn modelId="{7C478EFB-B7EB-482A-B91C-A2A2386F4453}" type="presParOf" srcId="{ECEBC1BD-D6BA-468A-A28E-FB24A26A72CE}" destId="{D312775C-432F-4C98-8B1B-1F8560DEEDF6}" srcOrd="3" destOrd="0" presId="urn:microsoft.com/office/officeart/2005/8/layout/hierarchy2"/>
    <dgm:cxn modelId="{1070BBEE-794D-4AE9-9EC5-F5E7DC15911D}" type="presParOf" srcId="{D312775C-432F-4C98-8B1B-1F8560DEEDF6}" destId="{6EA89B77-CBF6-44DB-BEC8-941FBEFE2187}" srcOrd="0" destOrd="0" presId="urn:microsoft.com/office/officeart/2005/8/layout/hierarchy2"/>
    <dgm:cxn modelId="{466C2F8D-D1F3-4F53-8123-D0B7AFBFF99B}" type="presParOf" srcId="{D312775C-432F-4C98-8B1B-1F8560DEEDF6}" destId="{7C3B65A7-DCD3-4495-A9BE-F8ED5F84B786}" srcOrd="1" destOrd="0" presId="urn:microsoft.com/office/officeart/2005/8/layout/hierarchy2"/>
    <dgm:cxn modelId="{C3966CFA-2C2C-46CA-B55A-FEDDA32840D3}" type="presParOf" srcId="{ECEBC1BD-D6BA-468A-A28E-FB24A26A72CE}" destId="{58C87353-A130-4D17-817A-F16DF4802734}" srcOrd="4" destOrd="0" presId="urn:microsoft.com/office/officeart/2005/8/layout/hierarchy2"/>
    <dgm:cxn modelId="{5EBB126C-16FC-40A6-893B-7EEE833D142B}" type="presParOf" srcId="{58C87353-A130-4D17-817A-F16DF4802734}" destId="{8D0826DA-F661-4523-81D8-300B88C09054}" srcOrd="0" destOrd="0" presId="urn:microsoft.com/office/officeart/2005/8/layout/hierarchy2"/>
    <dgm:cxn modelId="{A41F0F9E-5B3C-466F-A31B-913A91A09D16}" type="presParOf" srcId="{ECEBC1BD-D6BA-468A-A28E-FB24A26A72CE}" destId="{42F90110-5E0E-4E87-80CE-AC90A61717FE}" srcOrd="5" destOrd="0" presId="urn:microsoft.com/office/officeart/2005/8/layout/hierarchy2"/>
    <dgm:cxn modelId="{ECAB680A-E5F3-47CE-9E1C-F8E65627A396}" type="presParOf" srcId="{42F90110-5E0E-4E87-80CE-AC90A61717FE}" destId="{81504397-BE61-445E-93EA-A63D4D0488F7}" srcOrd="0" destOrd="0" presId="urn:microsoft.com/office/officeart/2005/8/layout/hierarchy2"/>
    <dgm:cxn modelId="{78ABB99E-2E51-4639-8075-5E886DE30454}" type="presParOf" srcId="{42F90110-5E0E-4E87-80CE-AC90A61717FE}" destId="{F1FFD328-4EBD-43A1-B8BF-82E46FAFCEC8}" srcOrd="1" destOrd="0" presId="urn:microsoft.com/office/officeart/2005/8/layout/hierarchy2"/>
    <dgm:cxn modelId="{44C710ED-4287-4A55-94C0-D458852FC337}" type="presParOf" srcId="{ECEBC1BD-D6BA-468A-A28E-FB24A26A72CE}" destId="{AB37BB6A-7724-400A-A5DE-AE34B7B3748B}" srcOrd="6" destOrd="0" presId="urn:microsoft.com/office/officeart/2005/8/layout/hierarchy2"/>
    <dgm:cxn modelId="{338B80F1-8CD3-49DA-B1F4-0E58A97AE3D8}" type="presParOf" srcId="{AB37BB6A-7724-400A-A5DE-AE34B7B3748B}" destId="{07FF882E-2E16-4570-B69D-C980B52D31B4}" srcOrd="0" destOrd="0" presId="urn:microsoft.com/office/officeart/2005/8/layout/hierarchy2"/>
    <dgm:cxn modelId="{D5DE3254-AE1F-408E-B183-BD5C4B851438}" type="presParOf" srcId="{ECEBC1BD-D6BA-468A-A28E-FB24A26A72CE}" destId="{CC303151-24B1-4E53-943A-FCB8B6730689}" srcOrd="7" destOrd="0" presId="urn:microsoft.com/office/officeart/2005/8/layout/hierarchy2"/>
    <dgm:cxn modelId="{2ECA1E07-FD79-4312-B9FB-05250A17408F}" type="presParOf" srcId="{CC303151-24B1-4E53-943A-FCB8B6730689}" destId="{AFE98013-8886-4F15-AFAD-5435DDD20506}" srcOrd="0" destOrd="0" presId="urn:microsoft.com/office/officeart/2005/8/layout/hierarchy2"/>
    <dgm:cxn modelId="{30BFE94B-CE57-48AA-8FAE-85AC4316FF05}" type="presParOf" srcId="{CC303151-24B1-4E53-943A-FCB8B6730689}" destId="{ED9C262C-6100-42B4-B2EE-A359672119B8}" srcOrd="1" destOrd="0" presId="urn:microsoft.com/office/officeart/2005/8/layout/hierarchy2"/>
    <dgm:cxn modelId="{480F8018-01F9-46BA-8F4F-1C079388C92E}" type="presParOf" srcId="{ECEBC1BD-D6BA-468A-A28E-FB24A26A72CE}" destId="{768F1B60-5C22-4FDE-8750-C8E2E3C2DD57}" srcOrd="8" destOrd="0" presId="urn:microsoft.com/office/officeart/2005/8/layout/hierarchy2"/>
    <dgm:cxn modelId="{6FF4E2CE-33E1-4D19-ADB9-283B8B6F67EB}" type="presParOf" srcId="{768F1B60-5C22-4FDE-8750-C8E2E3C2DD57}" destId="{33BD60DF-086E-4046-BD1F-0513E93A3D9E}" srcOrd="0" destOrd="0" presId="urn:microsoft.com/office/officeart/2005/8/layout/hierarchy2"/>
    <dgm:cxn modelId="{DC5D921B-8549-43FF-B4D2-FB30AA9C232F}" type="presParOf" srcId="{ECEBC1BD-D6BA-468A-A28E-FB24A26A72CE}" destId="{7EAB1EB5-27FE-4B27-9DA1-7A620C4BC801}" srcOrd="9" destOrd="0" presId="urn:microsoft.com/office/officeart/2005/8/layout/hierarchy2"/>
    <dgm:cxn modelId="{70A92D26-0BF3-4492-B95E-1B217B2A7108}" type="presParOf" srcId="{7EAB1EB5-27FE-4B27-9DA1-7A620C4BC801}" destId="{EF5802CE-BEBA-4335-8520-C59E27AC650B}" srcOrd="0" destOrd="0" presId="urn:microsoft.com/office/officeart/2005/8/layout/hierarchy2"/>
    <dgm:cxn modelId="{3585D1D5-4500-4143-ABA6-7CE94759B46F}" type="presParOf" srcId="{7EAB1EB5-27FE-4B27-9DA1-7A620C4BC801}" destId="{2BC1CD8A-571B-4C65-B1C7-00FF1737043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8F59E6-A576-45C1-B507-052E50861AF7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6A81BA80-CF39-465E-B356-D4CE488DA398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NENÍ ČLENEM PEDAGOGICKÉHO SBORU</a:t>
          </a:r>
          <a:endParaRPr lang="cs-CZ"/>
        </a:p>
      </dgm:t>
    </dgm:pt>
    <dgm:pt modelId="{45716793-904E-48AC-ACA0-34E30ECD21B6}" type="parTrans" cxnId="{E91D22E6-7F60-4021-BA4D-8FB1DE9F071E}">
      <dgm:prSet/>
      <dgm:spPr/>
      <dgm:t>
        <a:bodyPr/>
        <a:lstStyle/>
        <a:p>
          <a:endParaRPr lang="cs-CZ"/>
        </a:p>
      </dgm:t>
    </dgm:pt>
    <dgm:pt modelId="{DD79A7B5-E544-4CB2-92A9-1DB99CA12EFD}" type="sibTrans" cxnId="{E91D22E6-7F60-4021-BA4D-8FB1DE9F071E}">
      <dgm:prSet/>
      <dgm:spPr/>
      <dgm:t>
        <a:bodyPr/>
        <a:lstStyle/>
        <a:p>
          <a:endParaRPr lang="cs-CZ"/>
        </a:p>
      </dgm:t>
    </dgm:pt>
    <dgm:pt modelId="{1F5ACEC4-BB7B-435C-97E0-0797DD84EDE1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JE NEZÁVISLÝ</a:t>
          </a:r>
          <a:endParaRPr lang="cs-CZ"/>
        </a:p>
      </dgm:t>
    </dgm:pt>
    <dgm:pt modelId="{6B85E5FA-76D2-41FF-8D08-1E5AA66D1EBD}" type="parTrans" cxnId="{C392A02B-04FE-44BA-B0B6-AF796662578D}">
      <dgm:prSet/>
      <dgm:spPr/>
      <dgm:t>
        <a:bodyPr/>
        <a:lstStyle/>
        <a:p>
          <a:endParaRPr lang="cs-CZ"/>
        </a:p>
      </dgm:t>
    </dgm:pt>
    <dgm:pt modelId="{C623C1FF-D83A-4C33-BE90-E3BBE741034E}" type="sibTrans" cxnId="{C392A02B-04FE-44BA-B0B6-AF796662578D}">
      <dgm:prSet/>
      <dgm:spPr/>
      <dgm:t>
        <a:bodyPr/>
        <a:lstStyle/>
        <a:p>
          <a:endParaRPr lang="cs-CZ"/>
        </a:p>
      </dgm:t>
    </dgm:pt>
    <dgm:pt modelId="{BA286055-4649-4A33-A03E-55E026B541C7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POMÁHÁ ŽÁKŮM </a:t>
          </a:r>
          <a:endParaRPr lang="cs-CZ"/>
        </a:p>
      </dgm:t>
    </dgm:pt>
    <dgm:pt modelId="{BF5ACBF7-0B70-4B19-A4EF-EF4E14709D99}" type="parTrans" cxnId="{965456F4-BB42-4C01-9884-422C681BCDDD}">
      <dgm:prSet/>
      <dgm:spPr/>
      <dgm:t>
        <a:bodyPr/>
        <a:lstStyle/>
        <a:p>
          <a:endParaRPr lang="cs-CZ"/>
        </a:p>
      </dgm:t>
    </dgm:pt>
    <dgm:pt modelId="{0622B009-FB6B-4818-9EC3-9AF2E7C2FE6F}" type="sibTrans" cxnId="{965456F4-BB42-4C01-9884-422C681BCDDD}">
      <dgm:prSet/>
      <dgm:spPr/>
      <dgm:t>
        <a:bodyPr/>
        <a:lstStyle/>
        <a:p>
          <a:endParaRPr lang="cs-CZ"/>
        </a:p>
      </dgm:t>
    </dgm:pt>
    <dgm:pt modelId="{5A5E6DEE-6E13-4B42-83D1-2FA467E7C95E}">
      <dgm:prSet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POMÁHÁ UČITELŮM</a:t>
          </a:r>
        </a:p>
      </dgm:t>
    </dgm:pt>
    <dgm:pt modelId="{85E7CF8A-DF45-42D6-AD1F-674D0161E71E}" type="parTrans" cxnId="{721EF420-D6D7-4721-BF8A-2FFBF1664FFD}">
      <dgm:prSet/>
      <dgm:spPr/>
    </dgm:pt>
    <dgm:pt modelId="{6068B7CA-5316-4FDA-B000-C51992D3C1BC}" type="sibTrans" cxnId="{721EF420-D6D7-4721-BF8A-2FFBF1664FFD}">
      <dgm:prSet/>
      <dgm:spPr/>
    </dgm:pt>
    <dgm:pt modelId="{27F104E1-C4CC-44B3-8C14-CA559BF72AEC}">
      <dgm:prSet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POSKYTUJE PSYCHOLOGICKÉ PORADENSTVÍ ŽÁKŮM S OSOBNÍMI</a:t>
          </a:r>
          <a:r>
            <a:rPr lang="cs-CZ"/>
            <a:t>, </a:t>
          </a:r>
          <a:r>
            <a:rPr lang="cs-CZ">
              <a:latin typeface="Calibri Light" panose="020F0302020204030204"/>
            </a:rPr>
            <a:t>VÝCHOVNÝMI NEBO VÝUKOVÝMI POTÍŽEMI</a:t>
          </a:r>
        </a:p>
      </dgm:t>
    </dgm:pt>
    <dgm:pt modelId="{6F236953-559F-4DEB-A688-9018DB3BC79C}" type="parTrans" cxnId="{F06347AD-99D2-41E1-8A2F-3A3106EAC722}">
      <dgm:prSet/>
      <dgm:spPr/>
    </dgm:pt>
    <dgm:pt modelId="{5B9A0974-C59A-4F93-B797-3411451A0DA7}" type="sibTrans" cxnId="{F06347AD-99D2-41E1-8A2F-3A3106EAC722}">
      <dgm:prSet/>
      <dgm:spPr/>
    </dgm:pt>
    <dgm:pt modelId="{3C7708C3-0199-44F6-8708-59CC9CDA00BA}">
      <dgm:prSet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POSKYTUJE KRIZOVOU INTERVENCI</a:t>
          </a:r>
        </a:p>
      </dgm:t>
    </dgm:pt>
    <dgm:pt modelId="{CE08E733-46B7-44E1-8840-1FCF52353B1F}" type="parTrans" cxnId="{07DF7C40-8D48-4B13-9992-28B3B4A0859E}">
      <dgm:prSet/>
      <dgm:spPr/>
    </dgm:pt>
    <dgm:pt modelId="{BB97A6C9-E0AA-4700-844E-6DDE6D4F7156}" type="sibTrans" cxnId="{07DF7C40-8D48-4B13-9992-28B3B4A0859E}">
      <dgm:prSet/>
      <dgm:spPr/>
    </dgm:pt>
    <dgm:pt modelId="{C6E197D2-DA48-4389-8770-9A8FF3514076}">
      <dgm:prSet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PRACUJE S TŘÍDNÍM KOLEKTIVEM S CÍLEM ZAJISTIT VE TŘÍDĚ CO NEJLEPŠÍ SOCIÁLNÍ KLIMA PRO VŠECHNY ŽÁKY</a:t>
          </a:r>
        </a:p>
      </dgm:t>
    </dgm:pt>
    <dgm:pt modelId="{13E673C7-67E7-4189-A43F-4532391F0EA3}" type="parTrans" cxnId="{1E27A1EC-1682-4401-9BD0-26FE11E54CA5}">
      <dgm:prSet/>
      <dgm:spPr/>
    </dgm:pt>
    <dgm:pt modelId="{3C4733D1-44C3-44A5-B9BD-46BEEE05552C}" type="sibTrans" cxnId="{1E27A1EC-1682-4401-9BD0-26FE11E54CA5}">
      <dgm:prSet/>
      <dgm:spPr/>
    </dgm:pt>
    <dgm:pt modelId="{34ED3C6B-009B-4C37-BCCF-85F31B818519}" type="pres">
      <dgm:prSet presAssocID="{118F59E6-A576-45C1-B507-052E50861A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9647DF0-94B1-4261-90A2-26556A122C40}" type="pres">
      <dgm:prSet presAssocID="{6A81BA80-CF39-465E-B356-D4CE488DA39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A782A9-7A0D-4492-A3AD-6CFACF7F318E}" type="pres">
      <dgm:prSet presAssocID="{DD79A7B5-E544-4CB2-92A9-1DB99CA12EFD}" presName="spacer" presStyleCnt="0"/>
      <dgm:spPr/>
    </dgm:pt>
    <dgm:pt modelId="{79E00297-9ECB-4D54-971F-FA19F9AA3E7F}" type="pres">
      <dgm:prSet presAssocID="{1F5ACEC4-BB7B-435C-97E0-0797DD84EDE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B89F3E-7DD6-4337-8D7D-E1B34F8CCBED}" type="pres">
      <dgm:prSet presAssocID="{C623C1FF-D83A-4C33-BE90-E3BBE741034E}" presName="spacer" presStyleCnt="0"/>
      <dgm:spPr/>
    </dgm:pt>
    <dgm:pt modelId="{B2E052BD-0E91-49D2-9C05-08B3FC6F3F27}" type="pres">
      <dgm:prSet presAssocID="{BA286055-4649-4A33-A03E-55E026B541C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2D8300-4F6D-4EA4-BE3C-88A00925D1D2}" type="pres">
      <dgm:prSet presAssocID="{0622B009-FB6B-4818-9EC3-9AF2E7C2FE6F}" presName="spacer" presStyleCnt="0"/>
      <dgm:spPr/>
    </dgm:pt>
    <dgm:pt modelId="{E36C969A-EC09-40D6-B17C-99E35FCB7F9C}" type="pres">
      <dgm:prSet presAssocID="{5A5E6DEE-6E13-4B42-83D1-2FA467E7C95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F3F1E3-A0D5-4B73-86AC-62FF0ACDCDD3}" type="pres">
      <dgm:prSet presAssocID="{6068B7CA-5316-4FDA-B000-C51992D3C1BC}" presName="spacer" presStyleCnt="0"/>
      <dgm:spPr/>
    </dgm:pt>
    <dgm:pt modelId="{54D65766-6348-4AD5-813C-22514B0F3013}" type="pres">
      <dgm:prSet presAssocID="{27F104E1-C4CC-44B3-8C14-CA559BF72AE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250445-759E-4C2B-A5BD-D9245C38023D}" type="pres">
      <dgm:prSet presAssocID="{5B9A0974-C59A-4F93-B797-3411451A0DA7}" presName="spacer" presStyleCnt="0"/>
      <dgm:spPr/>
    </dgm:pt>
    <dgm:pt modelId="{75A8B3F6-200D-49E5-AC6D-F21BA673EFF8}" type="pres">
      <dgm:prSet presAssocID="{3C7708C3-0199-44F6-8708-59CC9CDA00B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A10212-0E02-4845-8579-BC1BBFC88470}" type="pres">
      <dgm:prSet presAssocID="{BB97A6C9-E0AA-4700-844E-6DDE6D4F7156}" presName="spacer" presStyleCnt="0"/>
      <dgm:spPr/>
    </dgm:pt>
    <dgm:pt modelId="{AE93AB32-2D64-43A0-8901-4330CF03B4B1}" type="pres">
      <dgm:prSet presAssocID="{C6E197D2-DA48-4389-8770-9A8FF351407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E27A1EC-1682-4401-9BD0-26FE11E54CA5}" srcId="{118F59E6-A576-45C1-B507-052E50861AF7}" destId="{C6E197D2-DA48-4389-8770-9A8FF3514076}" srcOrd="6" destOrd="0" parTransId="{13E673C7-67E7-4189-A43F-4532391F0EA3}" sibTransId="{3C4733D1-44C3-44A5-B9BD-46BEEE05552C}"/>
    <dgm:cxn modelId="{E91D22E6-7F60-4021-BA4D-8FB1DE9F071E}" srcId="{118F59E6-A576-45C1-B507-052E50861AF7}" destId="{6A81BA80-CF39-465E-B356-D4CE488DA398}" srcOrd="0" destOrd="0" parTransId="{45716793-904E-48AC-ACA0-34E30ECD21B6}" sibTransId="{DD79A7B5-E544-4CB2-92A9-1DB99CA12EFD}"/>
    <dgm:cxn modelId="{07DF7C40-8D48-4B13-9992-28B3B4A0859E}" srcId="{118F59E6-A576-45C1-B507-052E50861AF7}" destId="{3C7708C3-0199-44F6-8708-59CC9CDA00BA}" srcOrd="5" destOrd="0" parTransId="{CE08E733-46B7-44E1-8840-1FCF52353B1F}" sibTransId="{BB97A6C9-E0AA-4700-844E-6DDE6D4F7156}"/>
    <dgm:cxn modelId="{F06347AD-99D2-41E1-8A2F-3A3106EAC722}" srcId="{118F59E6-A576-45C1-B507-052E50861AF7}" destId="{27F104E1-C4CC-44B3-8C14-CA559BF72AEC}" srcOrd="4" destOrd="0" parTransId="{6F236953-559F-4DEB-A688-9018DB3BC79C}" sibTransId="{5B9A0974-C59A-4F93-B797-3411451A0DA7}"/>
    <dgm:cxn modelId="{C17954A9-3953-4DA2-8971-433CBDD6EBFE}" type="presOf" srcId="{5A5E6DEE-6E13-4B42-83D1-2FA467E7C95E}" destId="{E36C969A-EC09-40D6-B17C-99E35FCB7F9C}" srcOrd="0" destOrd="0" presId="urn:microsoft.com/office/officeart/2005/8/layout/vList2"/>
    <dgm:cxn modelId="{E5E8EAB9-EB85-4B1B-97D4-822B5A685D98}" type="presOf" srcId="{3C7708C3-0199-44F6-8708-59CC9CDA00BA}" destId="{75A8B3F6-200D-49E5-AC6D-F21BA673EFF8}" srcOrd="0" destOrd="0" presId="urn:microsoft.com/office/officeart/2005/8/layout/vList2"/>
    <dgm:cxn modelId="{39DBEE4E-9F0C-41AE-9368-3CC19DEB1F8A}" type="presOf" srcId="{BA286055-4649-4A33-A03E-55E026B541C7}" destId="{B2E052BD-0E91-49D2-9C05-08B3FC6F3F27}" srcOrd="0" destOrd="0" presId="urn:microsoft.com/office/officeart/2005/8/layout/vList2"/>
    <dgm:cxn modelId="{965456F4-BB42-4C01-9884-422C681BCDDD}" srcId="{118F59E6-A576-45C1-B507-052E50861AF7}" destId="{BA286055-4649-4A33-A03E-55E026B541C7}" srcOrd="2" destOrd="0" parTransId="{BF5ACBF7-0B70-4B19-A4EF-EF4E14709D99}" sibTransId="{0622B009-FB6B-4818-9EC3-9AF2E7C2FE6F}"/>
    <dgm:cxn modelId="{56031262-780F-481E-936C-90DD49142154}" type="presOf" srcId="{1F5ACEC4-BB7B-435C-97E0-0797DD84EDE1}" destId="{79E00297-9ECB-4D54-971F-FA19F9AA3E7F}" srcOrd="0" destOrd="0" presId="urn:microsoft.com/office/officeart/2005/8/layout/vList2"/>
    <dgm:cxn modelId="{2A677DA6-648C-4FA4-90B5-0CEE782C1A2C}" type="presOf" srcId="{6A81BA80-CF39-465E-B356-D4CE488DA398}" destId="{A9647DF0-94B1-4261-90A2-26556A122C40}" srcOrd="0" destOrd="0" presId="urn:microsoft.com/office/officeart/2005/8/layout/vList2"/>
    <dgm:cxn modelId="{CCDA864C-4E9C-4F82-87CE-378CA0ACD1FB}" type="presOf" srcId="{118F59E6-A576-45C1-B507-052E50861AF7}" destId="{34ED3C6B-009B-4C37-BCCF-85F31B818519}" srcOrd="0" destOrd="0" presId="urn:microsoft.com/office/officeart/2005/8/layout/vList2"/>
    <dgm:cxn modelId="{C392A02B-04FE-44BA-B0B6-AF796662578D}" srcId="{118F59E6-A576-45C1-B507-052E50861AF7}" destId="{1F5ACEC4-BB7B-435C-97E0-0797DD84EDE1}" srcOrd="1" destOrd="0" parTransId="{6B85E5FA-76D2-41FF-8D08-1E5AA66D1EBD}" sibTransId="{C623C1FF-D83A-4C33-BE90-E3BBE741034E}"/>
    <dgm:cxn modelId="{D72183D6-FE60-4216-8D6F-23EFDE6B51E5}" type="presOf" srcId="{27F104E1-C4CC-44B3-8C14-CA559BF72AEC}" destId="{54D65766-6348-4AD5-813C-22514B0F3013}" srcOrd="0" destOrd="0" presId="urn:microsoft.com/office/officeart/2005/8/layout/vList2"/>
    <dgm:cxn modelId="{4207DD25-67E8-4BAC-BF7C-8DE76767ECBA}" type="presOf" srcId="{C6E197D2-DA48-4389-8770-9A8FF3514076}" destId="{AE93AB32-2D64-43A0-8901-4330CF03B4B1}" srcOrd="0" destOrd="0" presId="urn:microsoft.com/office/officeart/2005/8/layout/vList2"/>
    <dgm:cxn modelId="{721EF420-D6D7-4721-BF8A-2FFBF1664FFD}" srcId="{118F59E6-A576-45C1-B507-052E50861AF7}" destId="{5A5E6DEE-6E13-4B42-83D1-2FA467E7C95E}" srcOrd="3" destOrd="0" parTransId="{85E7CF8A-DF45-42D6-AD1F-674D0161E71E}" sibTransId="{6068B7CA-5316-4FDA-B000-C51992D3C1BC}"/>
    <dgm:cxn modelId="{C638B207-6627-444A-9677-56BB9DA25127}" type="presParOf" srcId="{34ED3C6B-009B-4C37-BCCF-85F31B818519}" destId="{A9647DF0-94B1-4261-90A2-26556A122C40}" srcOrd="0" destOrd="0" presId="urn:microsoft.com/office/officeart/2005/8/layout/vList2"/>
    <dgm:cxn modelId="{B1D8F0F1-39DB-4544-AEA8-C444143D892E}" type="presParOf" srcId="{34ED3C6B-009B-4C37-BCCF-85F31B818519}" destId="{49A782A9-7A0D-4492-A3AD-6CFACF7F318E}" srcOrd="1" destOrd="0" presId="urn:microsoft.com/office/officeart/2005/8/layout/vList2"/>
    <dgm:cxn modelId="{4FA25440-91FB-4E08-A8C7-91DA0042F461}" type="presParOf" srcId="{34ED3C6B-009B-4C37-BCCF-85F31B818519}" destId="{79E00297-9ECB-4D54-971F-FA19F9AA3E7F}" srcOrd="2" destOrd="0" presId="urn:microsoft.com/office/officeart/2005/8/layout/vList2"/>
    <dgm:cxn modelId="{C7132C1C-772D-4045-8FD6-73606A3E7829}" type="presParOf" srcId="{34ED3C6B-009B-4C37-BCCF-85F31B818519}" destId="{4EB89F3E-7DD6-4337-8D7D-E1B34F8CCBED}" srcOrd="3" destOrd="0" presId="urn:microsoft.com/office/officeart/2005/8/layout/vList2"/>
    <dgm:cxn modelId="{DD73E023-56EC-4E4F-8637-A7A29219F9D2}" type="presParOf" srcId="{34ED3C6B-009B-4C37-BCCF-85F31B818519}" destId="{B2E052BD-0E91-49D2-9C05-08B3FC6F3F27}" srcOrd="4" destOrd="0" presId="urn:microsoft.com/office/officeart/2005/8/layout/vList2"/>
    <dgm:cxn modelId="{330D137E-FE7C-4E51-ABB1-8633CF36494C}" type="presParOf" srcId="{34ED3C6B-009B-4C37-BCCF-85F31B818519}" destId="{2F2D8300-4F6D-4EA4-BE3C-88A00925D1D2}" srcOrd="5" destOrd="0" presId="urn:microsoft.com/office/officeart/2005/8/layout/vList2"/>
    <dgm:cxn modelId="{691594A3-7B93-4B4B-8F15-94670DC2708A}" type="presParOf" srcId="{34ED3C6B-009B-4C37-BCCF-85F31B818519}" destId="{E36C969A-EC09-40D6-B17C-99E35FCB7F9C}" srcOrd="6" destOrd="0" presId="urn:microsoft.com/office/officeart/2005/8/layout/vList2"/>
    <dgm:cxn modelId="{7DEF8F69-0F2D-4F05-B05B-3A625BBA9D20}" type="presParOf" srcId="{34ED3C6B-009B-4C37-BCCF-85F31B818519}" destId="{F7F3F1E3-A0D5-4B73-86AC-62FF0ACDCDD3}" srcOrd="7" destOrd="0" presId="urn:microsoft.com/office/officeart/2005/8/layout/vList2"/>
    <dgm:cxn modelId="{01613341-F10C-471F-B8F7-4650756C56F0}" type="presParOf" srcId="{34ED3C6B-009B-4C37-BCCF-85F31B818519}" destId="{54D65766-6348-4AD5-813C-22514B0F3013}" srcOrd="8" destOrd="0" presId="urn:microsoft.com/office/officeart/2005/8/layout/vList2"/>
    <dgm:cxn modelId="{A4A694FB-64FB-46A2-8E67-20CAED228422}" type="presParOf" srcId="{34ED3C6B-009B-4C37-BCCF-85F31B818519}" destId="{87250445-759E-4C2B-A5BD-D9245C38023D}" srcOrd="9" destOrd="0" presId="urn:microsoft.com/office/officeart/2005/8/layout/vList2"/>
    <dgm:cxn modelId="{AE339E4B-2F23-4B6C-9398-0E790EAD84B4}" type="presParOf" srcId="{34ED3C6B-009B-4C37-BCCF-85F31B818519}" destId="{75A8B3F6-200D-49E5-AC6D-F21BA673EFF8}" srcOrd="10" destOrd="0" presId="urn:microsoft.com/office/officeart/2005/8/layout/vList2"/>
    <dgm:cxn modelId="{A4D7B51C-1FBF-468C-A339-4D0014A80C26}" type="presParOf" srcId="{34ED3C6B-009B-4C37-BCCF-85F31B818519}" destId="{77A10212-0E02-4845-8579-BC1BBFC88470}" srcOrd="11" destOrd="0" presId="urn:microsoft.com/office/officeart/2005/8/layout/vList2"/>
    <dgm:cxn modelId="{6C1D47B2-1810-4FF4-BA79-A9FB00FEE2B0}" type="presParOf" srcId="{34ED3C6B-009B-4C37-BCCF-85F31B818519}" destId="{AE93AB32-2D64-43A0-8901-4330CF03B4B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12ACC6-2C23-4045-820B-32998EFABECF}" type="doc">
      <dgm:prSet loTypeId="urn:microsoft.com/office/officeart/2005/8/layout/vList2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7C7BEE6A-956A-4720-A0FC-7315862FD97B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JE SPECIFIKOVÁNA ZÁKONEM Č</a:t>
          </a:r>
          <a:r>
            <a:rPr lang="cs-CZ"/>
            <a:t>. 563/2004 </a:t>
          </a:r>
          <a:r>
            <a:rPr lang="cs-CZ">
              <a:latin typeface="Calibri Light" panose="020F0302020204030204"/>
            </a:rPr>
            <a:t>SB</a:t>
          </a:r>
          <a:r>
            <a:rPr lang="cs-CZ"/>
            <a:t>., </a:t>
          </a:r>
          <a:r>
            <a:rPr lang="cs-CZ">
              <a:latin typeface="Calibri Light" panose="020F0302020204030204"/>
            </a:rPr>
            <a:t>O</a:t>
          </a:r>
          <a:r>
            <a:rPr lang="cs-CZ"/>
            <a:t> </a:t>
          </a:r>
          <a:r>
            <a:rPr lang="cs-CZ">
              <a:latin typeface="Calibri Light" panose="020F0302020204030204"/>
            </a:rPr>
            <a:t>PEDAGOGICKÝCH PRACOVNÍCÍCH</a:t>
          </a:r>
          <a:r>
            <a:rPr lang="cs-CZ"/>
            <a:t> </a:t>
          </a:r>
        </a:p>
      </dgm:t>
    </dgm:pt>
    <dgm:pt modelId="{6D6591BF-D7D6-4B5F-9561-7479255693D9}" type="parTrans" cxnId="{1B03FB8E-455C-4447-869F-B7B4598F4222}">
      <dgm:prSet/>
      <dgm:spPr/>
      <dgm:t>
        <a:bodyPr/>
        <a:lstStyle/>
        <a:p>
          <a:endParaRPr lang="cs-CZ"/>
        </a:p>
      </dgm:t>
    </dgm:pt>
    <dgm:pt modelId="{C5F264D9-A7D6-43A2-9307-CB0424AB8715}" type="sibTrans" cxnId="{1B03FB8E-455C-4447-869F-B7B4598F4222}">
      <dgm:prSet/>
      <dgm:spPr/>
      <dgm:t>
        <a:bodyPr/>
        <a:lstStyle/>
        <a:p>
          <a:endParaRPr lang="cs-CZ"/>
        </a:p>
      </dgm:t>
    </dgm:pt>
    <dgm:pt modelId="{49A6D81F-A694-4908-BD6D-00665EA45C75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MÁ VYSTUDOVANOU PSYCHOLOGII NA VYSOKÉ ŠKOLE</a:t>
          </a:r>
          <a:endParaRPr lang="cs-CZ"/>
        </a:p>
      </dgm:t>
    </dgm:pt>
    <dgm:pt modelId="{799F5F3A-2634-45E0-87AC-36C63941DF80}" type="parTrans" cxnId="{EA787136-A9FC-4ACA-AF99-34562F972F18}">
      <dgm:prSet/>
      <dgm:spPr/>
      <dgm:t>
        <a:bodyPr/>
        <a:lstStyle/>
        <a:p>
          <a:endParaRPr lang="cs-CZ"/>
        </a:p>
      </dgm:t>
    </dgm:pt>
    <dgm:pt modelId="{CC16FB26-F8ED-4BEC-90B1-54AC013F7F52}" type="sibTrans" cxnId="{EA787136-A9FC-4ACA-AF99-34562F972F18}">
      <dgm:prSet/>
      <dgm:spPr/>
      <dgm:t>
        <a:bodyPr/>
        <a:lstStyle/>
        <a:p>
          <a:endParaRPr lang="cs-CZ"/>
        </a:p>
      </dgm:t>
    </dgm:pt>
    <dgm:pt modelId="{924BF7E9-59D0-43C4-9D14-DE23D8CCA3DE}" type="pres">
      <dgm:prSet presAssocID="{F212ACC6-2C23-4045-820B-32998EFABE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FA4C4F8-55C8-4EEE-A4FB-5B0C575A7793}" type="pres">
      <dgm:prSet presAssocID="{7C7BEE6A-956A-4720-A0FC-7315862FD97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6FABFB-178A-44E3-A6FE-67FEC7085DB3}" type="pres">
      <dgm:prSet presAssocID="{C5F264D9-A7D6-43A2-9307-CB0424AB8715}" presName="spacer" presStyleCnt="0"/>
      <dgm:spPr/>
    </dgm:pt>
    <dgm:pt modelId="{2D7F2993-FFBB-4DD5-B99F-CAEFAAA50DCE}" type="pres">
      <dgm:prSet presAssocID="{49A6D81F-A694-4908-BD6D-00665EA45C7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A787136-A9FC-4ACA-AF99-34562F972F18}" srcId="{F212ACC6-2C23-4045-820B-32998EFABECF}" destId="{49A6D81F-A694-4908-BD6D-00665EA45C75}" srcOrd="1" destOrd="0" parTransId="{799F5F3A-2634-45E0-87AC-36C63941DF80}" sibTransId="{CC16FB26-F8ED-4BEC-90B1-54AC013F7F52}"/>
    <dgm:cxn modelId="{F8D40319-E849-48DC-A816-81E04ECBD985}" type="presOf" srcId="{F212ACC6-2C23-4045-820B-32998EFABECF}" destId="{924BF7E9-59D0-43C4-9D14-DE23D8CCA3DE}" srcOrd="0" destOrd="0" presId="urn:microsoft.com/office/officeart/2005/8/layout/vList2"/>
    <dgm:cxn modelId="{1B03FB8E-455C-4447-869F-B7B4598F4222}" srcId="{F212ACC6-2C23-4045-820B-32998EFABECF}" destId="{7C7BEE6A-956A-4720-A0FC-7315862FD97B}" srcOrd="0" destOrd="0" parTransId="{6D6591BF-D7D6-4B5F-9561-7479255693D9}" sibTransId="{C5F264D9-A7D6-43A2-9307-CB0424AB8715}"/>
    <dgm:cxn modelId="{6D7858F0-B44B-46D8-A3E3-DB55B3936709}" type="presOf" srcId="{49A6D81F-A694-4908-BD6D-00665EA45C75}" destId="{2D7F2993-FFBB-4DD5-B99F-CAEFAAA50DCE}" srcOrd="0" destOrd="0" presId="urn:microsoft.com/office/officeart/2005/8/layout/vList2"/>
    <dgm:cxn modelId="{95A3088D-DF11-421B-9D0A-68BE42E1C4F1}" type="presOf" srcId="{7C7BEE6A-956A-4720-A0FC-7315862FD97B}" destId="{1FA4C4F8-55C8-4EEE-A4FB-5B0C575A7793}" srcOrd="0" destOrd="0" presId="urn:microsoft.com/office/officeart/2005/8/layout/vList2"/>
    <dgm:cxn modelId="{58F14435-B4E5-4873-A804-FFE89C0A8634}" type="presParOf" srcId="{924BF7E9-59D0-43C4-9D14-DE23D8CCA3DE}" destId="{1FA4C4F8-55C8-4EEE-A4FB-5B0C575A7793}" srcOrd="0" destOrd="0" presId="urn:microsoft.com/office/officeart/2005/8/layout/vList2"/>
    <dgm:cxn modelId="{95D7E260-ACE8-465E-9DD3-E3A4524DBFA8}" type="presParOf" srcId="{924BF7E9-59D0-43C4-9D14-DE23D8CCA3DE}" destId="{806FABFB-178A-44E3-A6FE-67FEC7085DB3}" srcOrd="1" destOrd="0" presId="urn:microsoft.com/office/officeart/2005/8/layout/vList2"/>
    <dgm:cxn modelId="{2AA30E74-675D-4CA7-8B94-CADEB23CD6C6}" type="presParOf" srcId="{924BF7E9-59D0-43C4-9D14-DE23D8CCA3DE}" destId="{2D7F2993-FFBB-4DD5-B99F-CAEFAAA50DC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030BA9-EC51-4404-AFF6-8AA7EC42B2A3}" type="doc">
      <dgm:prSet loTypeId="urn:microsoft.com/office/officeart/2005/8/layout/vList2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6E29C2DC-7B9E-4F83-87AB-7B3CAC151042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ČINNOSTI ZAMĚŘENÉ NA ODBORNOU PODPORU INTEGROVANÝCH ŽÁKŮ SE SPECIÁLNÍMI VZDĚLÁVACÍMI POTŘEBAMI A VŠECH OSTATNÍCH ŽÁKŮ</a:t>
          </a:r>
          <a:r>
            <a:rPr lang="cs-CZ"/>
            <a:t>, </a:t>
          </a:r>
          <a:r>
            <a:rPr lang="cs-CZ">
              <a:latin typeface="Calibri Light" panose="020F0302020204030204"/>
            </a:rPr>
            <a:t>KTEŘÍ POTŘEBUJÍ SPECIÁLNĚ PEDAGOGICKOU PODPORU A PÉČI ZALOŽENOU NA KRÁTKODOBÝCH A </a:t>
          </a:r>
          <a:r>
            <a:rPr lang="cs-CZ"/>
            <a:t> </a:t>
          </a:r>
          <a:r>
            <a:rPr lang="cs-CZ">
              <a:latin typeface="Calibri Light" panose="020F0302020204030204"/>
            </a:rPr>
            <a:t>DLOUHODOBÝCH PODPŮRNÝCH OPATŘENÍCH</a:t>
          </a:r>
          <a:endParaRPr lang="cs-CZ"/>
        </a:p>
      </dgm:t>
    </dgm:pt>
    <dgm:pt modelId="{5374EE72-F7E5-409E-AF1E-488DAB81FF7F}" type="parTrans" cxnId="{879BB4B2-F15C-44C2-8580-DF5282F5FF8A}">
      <dgm:prSet/>
      <dgm:spPr/>
      <dgm:t>
        <a:bodyPr/>
        <a:lstStyle/>
        <a:p>
          <a:endParaRPr lang="cs-CZ"/>
        </a:p>
      </dgm:t>
    </dgm:pt>
    <dgm:pt modelId="{4A7527B5-D3DD-490D-8742-33A8D0082914}" type="sibTrans" cxnId="{879BB4B2-F15C-44C2-8580-DF5282F5FF8A}">
      <dgm:prSet/>
      <dgm:spPr/>
      <dgm:t>
        <a:bodyPr/>
        <a:lstStyle/>
        <a:p>
          <a:endParaRPr lang="cs-CZ"/>
        </a:p>
      </dgm:t>
    </dgm:pt>
    <dgm:pt modelId="{9BAD02E3-F28F-412A-8B03-569B64189D4B}">
      <dgm:prSet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MÁ STANOVENY KONZULTAČNÍ HODINY PRO ŽÁKY I RODIČE</a:t>
          </a:r>
        </a:p>
      </dgm:t>
    </dgm:pt>
    <dgm:pt modelId="{02CC0FD5-1616-4503-90DF-477A1A72484D}" type="parTrans" cxnId="{2DDDABAC-1DD5-4D88-8AF6-8B457EBA4496}">
      <dgm:prSet/>
      <dgm:spPr/>
    </dgm:pt>
    <dgm:pt modelId="{416F8E6B-DFB5-4BAC-B6B0-174B53C0CFFF}" type="sibTrans" cxnId="{2DDDABAC-1DD5-4D88-8AF6-8B457EBA4496}">
      <dgm:prSet/>
      <dgm:spPr/>
    </dgm:pt>
    <dgm:pt modelId="{D0335340-545F-427E-8E8A-561346C1E613}">
      <dgm:prSet phldr="0"/>
      <dgm:spPr/>
      <dgm:t>
        <a:bodyPr/>
        <a:lstStyle/>
        <a:p>
          <a:r>
            <a:rPr lang="cs-CZ">
              <a:latin typeface="Calibri Light" panose="020F0302020204030204"/>
            </a:rPr>
            <a:t>SPOLUPRACUJE S RODINAMI A</a:t>
          </a:r>
          <a:r>
            <a:rPr lang="cs-CZ"/>
            <a:t> </a:t>
          </a:r>
          <a:r>
            <a:rPr lang="cs-CZ">
              <a:latin typeface="Calibri Light" panose="020F0302020204030204"/>
            </a:rPr>
            <a:t>RODIČI POSTIŽENÝCH DĚTÍ A MLÁDEŽE BĚHEM PROVÁDĚNÍ NÁPRAVNÝCH METOD</a:t>
          </a:r>
          <a:endParaRPr lang="cs-CZ"/>
        </a:p>
      </dgm:t>
    </dgm:pt>
    <dgm:pt modelId="{1B05E776-0944-402C-AE2A-C0058B2C62F2}" type="parTrans" cxnId="{3A2E9798-12D3-4EC8-8761-E24A4875215C}">
      <dgm:prSet/>
      <dgm:spPr/>
    </dgm:pt>
    <dgm:pt modelId="{CB9D3A30-61B3-433A-A414-D304376B46E9}" type="sibTrans" cxnId="{3A2E9798-12D3-4EC8-8761-E24A4875215C}">
      <dgm:prSet/>
      <dgm:spPr/>
    </dgm:pt>
    <dgm:pt modelId="{A32B87D0-5E39-482D-89C2-FAC26E62E618}">
      <dgm:prSet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METODICKÉ ČINNOSTI PRO PEDAGOGY ŠKOLY-SPECIFIKA VÝUKY A MOŽNOSTI ŽÁKŮ DLE DRUHU A STUPNĚ ZDRAVOTNÍHO POSTIŽENÍ</a:t>
          </a:r>
          <a:r>
            <a:rPr lang="cs-CZ"/>
            <a:t>, </a:t>
          </a:r>
          <a:r>
            <a:rPr lang="cs-CZ">
              <a:latin typeface="Calibri Light" panose="020F0302020204030204"/>
            </a:rPr>
            <a:t>NÁVRHY METOD A FOREM PRÁCE SE ŽÁKY </a:t>
          </a:r>
          <a:r>
            <a:rPr lang="cs-CZ"/>
            <a:t>- </a:t>
          </a:r>
          <a:r>
            <a:rPr lang="cs-CZ">
              <a:latin typeface="Calibri Light" panose="020F0302020204030204"/>
            </a:rPr>
            <a:t>JEJICH ZAVÁDĚNÍ DO VÝUKY</a:t>
          </a:r>
          <a:r>
            <a:rPr lang="cs-CZ"/>
            <a:t>, </a:t>
          </a:r>
          <a:r>
            <a:rPr lang="cs-CZ">
              <a:latin typeface="Calibri Light" panose="020F0302020204030204"/>
            </a:rPr>
            <a:t>INSTRUKTÁŽE</a:t>
          </a:r>
          <a:r>
            <a:rPr lang="cs-CZ"/>
            <a:t> </a:t>
          </a:r>
          <a:r>
            <a:rPr lang="cs-CZ">
              <a:latin typeface="Calibri Light" panose="020F0302020204030204"/>
            </a:rPr>
            <a:t>VYUŽÍVÁNÍ SPECIÁLNÍCH POMŮCEK A DIDAKTICKÝCH MATERIÁLŮ</a:t>
          </a:r>
        </a:p>
      </dgm:t>
    </dgm:pt>
    <dgm:pt modelId="{61D20949-F929-4EFF-B378-3F73B07C09EF}" type="parTrans" cxnId="{58D5053C-9AC8-4818-A755-DAEE1713358B}">
      <dgm:prSet/>
      <dgm:spPr/>
    </dgm:pt>
    <dgm:pt modelId="{1B074302-EB0E-409F-9BE0-677461F8DB65}" type="sibTrans" cxnId="{58D5053C-9AC8-4818-A755-DAEE1713358B}">
      <dgm:prSet/>
      <dgm:spPr/>
    </dgm:pt>
    <dgm:pt modelId="{C8F1584F-C0D0-464D-836A-F1E5F0BBCFBB}" type="pres">
      <dgm:prSet presAssocID="{DA030BA9-EC51-4404-AFF6-8AA7EC42B2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8855B16-29BB-4EA5-8AC3-707B338F398C}" type="pres">
      <dgm:prSet presAssocID="{6E29C2DC-7B9E-4F83-87AB-7B3CAC15104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B28E27-126E-4ABD-A53E-5527E623C761}" type="pres">
      <dgm:prSet presAssocID="{4A7527B5-D3DD-490D-8742-33A8D0082914}" presName="spacer" presStyleCnt="0"/>
      <dgm:spPr/>
    </dgm:pt>
    <dgm:pt modelId="{9EE4ABC9-D80E-433E-8779-F2B352EBB2CB}" type="pres">
      <dgm:prSet presAssocID="{A32B87D0-5E39-482D-89C2-FAC26E62E61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A730FE-5A3B-40C7-96C4-D50B1747ACDE}" type="pres">
      <dgm:prSet presAssocID="{1B074302-EB0E-409F-9BE0-677461F8DB65}" presName="spacer" presStyleCnt="0"/>
      <dgm:spPr/>
    </dgm:pt>
    <dgm:pt modelId="{C801C9A4-C159-470F-831C-86E7E589DE95}" type="pres">
      <dgm:prSet presAssocID="{D0335340-545F-427E-8E8A-561346C1E61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94454E-18FF-49A0-A32B-A83337A90945}" type="pres">
      <dgm:prSet presAssocID="{CB9D3A30-61B3-433A-A414-D304376B46E9}" presName="spacer" presStyleCnt="0"/>
      <dgm:spPr/>
    </dgm:pt>
    <dgm:pt modelId="{5D3B90C2-AF8D-4B0D-BBB3-476E38F81132}" type="pres">
      <dgm:prSet presAssocID="{9BAD02E3-F28F-412A-8B03-569B64189D4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DDDABAC-1DD5-4D88-8AF6-8B457EBA4496}" srcId="{DA030BA9-EC51-4404-AFF6-8AA7EC42B2A3}" destId="{9BAD02E3-F28F-412A-8B03-569B64189D4B}" srcOrd="3" destOrd="0" parTransId="{02CC0FD5-1616-4503-90DF-477A1A72484D}" sibTransId="{416F8E6B-DFB5-4BAC-B6B0-174B53C0CFFF}"/>
    <dgm:cxn modelId="{1BEE8393-B385-40C5-B301-FB73996470A1}" type="presOf" srcId="{9BAD02E3-F28F-412A-8B03-569B64189D4B}" destId="{5D3B90C2-AF8D-4B0D-BBB3-476E38F81132}" srcOrd="0" destOrd="0" presId="urn:microsoft.com/office/officeart/2005/8/layout/vList2"/>
    <dgm:cxn modelId="{FE6344F8-AD73-455C-AC2B-D5824188B169}" type="presOf" srcId="{A32B87D0-5E39-482D-89C2-FAC26E62E618}" destId="{9EE4ABC9-D80E-433E-8779-F2B352EBB2CB}" srcOrd="0" destOrd="0" presId="urn:microsoft.com/office/officeart/2005/8/layout/vList2"/>
    <dgm:cxn modelId="{B5204A6C-90EB-429F-9B46-B11DB12AD12A}" type="presOf" srcId="{6E29C2DC-7B9E-4F83-87AB-7B3CAC151042}" destId="{28855B16-29BB-4EA5-8AC3-707B338F398C}" srcOrd="0" destOrd="0" presId="urn:microsoft.com/office/officeart/2005/8/layout/vList2"/>
    <dgm:cxn modelId="{DD0DED6B-8509-43FC-BD02-C36E19D2BCDD}" type="presOf" srcId="{DA030BA9-EC51-4404-AFF6-8AA7EC42B2A3}" destId="{C8F1584F-C0D0-464D-836A-F1E5F0BBCFBB}" srcOrd="0" destOrd="0" presId="urn:microsoft.com/office/officeart/2005/8/layout/vList2"/>
    <dgm:cxn modelId="{58D5053C-9AC8-4818-A755-DAEE1713358B}" srcId="{DA030BA9-EC51-4404-AFF6-8AA7EC42B2A3}" destId="{A32B87D0-5E39-482D-89C2-FAC26E62E618}" srcOrd="1" destOrd="0" parTransId="{61D20949-F929-4EFF-B378-3F73B07C09EF}" sibTransId="{1B074302-EB0E-409F-9BE0-677461F8DB65}"/>
    <dgm:cxn modelId="{D543944A-D8F4-4956-9B51-404ED1922381}" type="presOf" srcId="{D0335340-545F-427E-8E8A-561346C1E613}" destId="{C801C9A4-C159-470F-831C-86E7E589DE95}" srcOrd="0" destOrd="0" presId="urn:microsoft.com/office/officeart/2005/8/layout/vList2"/>
    <dgm:cxn modelId="{879BB4B2-F15C-44C2-8580-DF5282F5FF8A}" srcId="{DA030BA9-EC51-4404-AFF6-8AA7EC42B2A3}" destId="{6E29C2DC-7B9E-4F83-87AB-7B3CAC151042}" srcOrd="0" destOrd="0" parTransId="{5374EE72-F7E5-409E-AF1E-488DAB81FF7F}" sibTransId="{4A7527B5-D3DD-490D-8742-33A8D0082914}"/>
    <dgm:cxn modelId="{3A2E9798-12D3-4EC8-8761-E24A4875215C}" srcId="{DA030BA9-EC51-4404-AFF6-8AA7EC42B2A3}" destId="{D0335340-545F-427E-8E8A-561346C1E613}" srcOrd="2" destOrd="0" parTransId="{1B05E776-0944-402C-AE2A-C0058B2C62F2}" sibTransId="{CB9D3A30-61B3-433A-A414-D304376B46E9}"/>
    <dgm:cxn modelId="{AB1065C8-33FB-4C3C-B4BA-EA37B2FAB880}" type="presParOf" srcId="{C8F1584F-C0D0-464D-836A-F1E5F0BBCFBB}" destId="{28855B16-29BB-4EA5-8AC3-707B338F398C}" srcOrd="0" destOrd="0" presId="urn:microsoft.com/office/officeart/2005/8/layout/vList2"/>
    <dgm:cxn modelId="{98DF08F8-EABA-4E96-91F2-CA3EA4751DD5}" type="presParOf" srcId="{C8F1584F-C0D0-464D-836A-F1E5F0BBCFBB}" destId="{F8B28E27-126E-4ABD-A53E-5527E623C761}" srcOrd="1" destOrd="0" presId="urn:microsoft.com/office/officeart/2005/8/layout/vList2"/>
    <dgm:cxn modelId="{670C08E4-625F-4C57-9179-229F92CBC317}" type="presParOf" srcId="{C8F1584F-C0D0-464D-836A-F1E5F0BBCFBB}" destId="{9EE4ABC9-D80E-433E-8779-F2B352EBB2CB}" srcOrd="2" destOrd="0" presId="urn:microsoft.com/office/officeart/2005/8/layout/vList2"/>
    <dgm:cxn modelId="{284F9121-34E2-425A-9F4D-66A1D947074C}" type="presParOf" srcId="{C8F1584F-C0D0-464D-836A-F1E5F0BBCFBB}" destId="{57A730FE-5A3B-40C7-96C4-D50B1747ACDE}" srcOrd="3" destOrd="0" presId="urn:microsoft.com/office/officeart/2005/8/layout/vList2"/>
    <dgm:cxn modelId="{205853A7-81B7-481B-A993-3F5C5466ADF0}" type="presParOf" srcId="{C8F1584F-C0D0-464D-836A-F1E5F0BBCFBB}" destId="{C801C9A4-C159-470F-831C-86E7E589DE95}" srcOrd="4" destOrd="0" presId="urn:microsoft.com/office/officeart/2005/8/layout/vList2"/>
    <dgm:cxn modelId="{7AB4E0AC-5050-4898-AAA0-AF90F058047F}" type="presParOf" srcId="{C8F1584F-C0D0-464D-836A-F1E5F0BBCFBB}" destId="{B294454E-18FF-49A0-A32B-A83337A90945}" srcOrd="5" destOrd="0" presId="urn:microsoft.com/office/officeart/2005/8/layout/vList2"/>
    <dgm:cxn modelId="{D43F7BD2-AAB8-451E-B86F-25F408FD15BD}" type="presParOf" srcId="{C8F1584F-C0D0-464D-836A-F1E5F0BBCFBB}" destId="{5D3B90C2-AF8D-4B0D-BBB3-476E38F8113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5C703E-8852-4CFE-89EC-6124B2C3C9A1}" type="doc">
      <dgm:prSet loTypeId="urn:microsoft.com/office/officeart/2005/8/layout/vList2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F8A88F44-0C32-44F8-AAAF-04F88686607C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KVALIFIKAČNÍ STANDARDY JSOU SPECIFIKOVÁNY ZÁKONEM Č</a:t>
          </a:r>
          <a:r>
            <a:rPr lang="cs-CZ"/>
            <a:t>. 563/2004 </a:t>
          </a:r>
          <a:r>
            <a:rPr lang="cs-CZ">
              <a:latin typeface="Calibri Light" panose="020F0302020204030204"/>
            </a:rPr>
            <a:t>SB</a:t>
          </a:r>
          <a:r>
            <a:rPr lang="cs-CZ"/>
            <a:t>., </a:t>
          </a:r>
          <a:r>
            <a:rPr lang="cs-CZ">
              <a:latin typeface="Calibri Light" panose="020F0302020204030204"/>
            </a:rPr>
            <a:t>O PEDAGOGICKÝCH PRACOVNÍCÍCH A O ZMĚNĚ NĚKTERÝCH ZÁKONŮ.</a:t>
          </a:r>
        </a:p>
      </dgm:t>
    </dgm:pt>
    <dgm:pt modelId="{DB907E49-C8C1-421C-8F83-94E05422FAB6}" type="parTrans" cxnId="{00AB059C-2BA0-41F0-B711-F0113A39DAAF}">
      <dgm:prSet/>
      <dgm:spPr/>
      <dgm:t>
        <a:bodyPr/>
        <a:lstStyle/>
        <a:p>
          <a:endParaRPr lang="cs-CZ"/>
        </a:p>
      </dgm:t>
    </dgm:pt>
    <dgm:pt modelId="{3644D5E5-04E3-4A5B-B868-DBAE70766DE4}" type="sibTrans" cxnId="{00AB059C-2BA0-41F0-B711-F0113A39DAAF}">
      <dgm:prSet/>
      <dgm:spPr/>
      <dgm:t>
        <a:bodyPr/>
        <a:lstStyle/>
        <a:p>
          <a:endParaRPr lang="cs-CZ"/>
        </a:p>
      </dgm:t>
    </dgm:pt>
    <dgm:pt modelId="{F05FC84E-A6C0-4C7E-9A37-E02885AA4310}">
      <dgm:prSet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ODBORNOU KVALIFIKACI ZÍSKÁVÁ</a:t>
          </a:r>
          <a:r>
            <a:rPr lang="cs-CZ"/>
            <a:t> </a:t>
          </a:r>
          <a:r>
            <a:rPr lang="cs-CZ">
              <a:latin typeface="Calibri Light" panose="020F0302020204030204"/>
            </a:rPr>
            <a:t>VYSOKOŠKOLSKÝM VZDĚLÁNÍM ZÍSKANÝM STUDIEM V AKREDITOVANÉM MAGISTERSKÉM STUDIJNÍM PROGRAMU V OBLASTI PEDAGOGICKÝCH VĚD ZAMĚŘENÉ NA SPECIÁLNÍ PEDAGOGIKU</a:t>
          </a:r>
          <a:endParaRPr lang="cs-CZ"/>
        </a:p>
      </dgm:t>
    </dgm:pt>
    <dgm:pt modelId="{31B0F639-E9F4-4FE0-808A-CF8A7D6D352E}" type="parTrans" cxnId="{4DBDD95F-89EF-4DD4-AE84-94DC0F26E75A}">
      <dgm:prSet/>
      <dgm:spPr/>
    </dgm:pt>
    <dgm:pt modelId="{03F241EC-145E-48E8-9E8C-F87512A6A7C9}" type="sibTrans" cxnId="{4DBDD95F-89EF-4DD4-AE84-94DC0F26E75A}">
      <dgm:prSet/>
      <dgm:spPr/>
      <dgm:t>
        <a:bodyPr/>
        <a:lstStyle/>
        <a:p>
          <a:endParaRPr lang="cs-CZ"/>
        </a:p>
      </dgm:t>
    </dgm:pt>
    <dgm:pt modelId="{8D478E49-64F3-41D9-B4E2-B3F4F3890B47}" type="pres">
      <dgm:prSet presAssocID="{DD5C703E-8852-4CFE-89EC-6124B2C3C9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938A86C-A596-48F8-9293-BE2CA880C779}" type="pres">
      <dgm:prSet presAssocID="{F8A88F44-0C32-44F8-AAAF-04F88686607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DE9CDE-631C-4545-A4D8-9ABDE9C04A08}" type="pres">
      <dgm:prSet presAssocID="{3644D5E5-04E3-4A5B-B868-DBAE70766DE4}" presName="spacer" presStyleCnt="0"/>
      <dgm:spPr/>
    </dgm:pt>
    <dgm:pt modelId="{AB41FBAF-09CD-4642-B2FC-B95E4AC3DFA0}" type="pres">
      <dgm:prSet presAssocID="{F05FC84E-A6C0-4C7E-9A37-E02885AA431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0AB059C-2BA0-41F0-B711-F0113A39DAAF}" srcId="{DD5C703E-8852-4CFE-89EC-6124B2C3C9A1}" destId="{F8A88F44-0C32-44F8-AAAF-04F88686607C}" srcOrd="0" destOrd="0" parTransId="{DB907E49-C8C1-421C-8F83-94E05422FAB6}" sibTransId="{3644D5E5-04E3-4A5B-B868-DBAE70766DE4}"/>
    <dgm:cxn modelId="{E142C8EC-B767-418D-8F20-2654AF69D715}" type="presOf" srcId="{F05FC84E-A6C0-4C7E-9A37-E02885AA4310}" destId="{AB41FBAF-09CD-4642-B2FC-B95E4AC3DFA0}" srcOrd="0" destOrd="0" presId="urn:microsoft.com/office/officeart/2005/8/layout/vList2"/>
    <dgm:cxn modelId="{97A3F6C0-E097-4C82-A5A7-54FF00E12945}" type="presOf" srcId="{DD5C703E-8852-4CFE-89EC-6124B2C3C9A1}" destId="{8D478E49-64F3-41D9-B4E2-B3F4F3890B47}" srcOrd="0" destOrd="0" presId="urn:microsoft.com/office/officeart/2005/8/layout/vList2"/>
    <dgm:cxn modelId="{4DBDD95F-89EF-4DD4-AE84-94DC0F26E75A}" srcId="{DD5C703E-8852-4CFE-89EC-6124B2C3C9A1}" destId="{F05FC84E-A6C0-4C7E-9A37-E02885AA4310}" srcOrd="1" destOrd="0" parTransId="{31B0F639-E9F4-4FE0-808A-CF8A7D6D352E}" sibTransId="{03F241EC-145E-48E8-9E8C-F87512A6A7C9}"/>
    <dgm:cxn modelId="{F8004FA9-1DBA-4F3A-834B-5948539F27A5}" type="presOf" srcId="{F8A88F44-0C32-44F8-AAAF-04F88686607C}" destId="{C938A86C-A596-48F8-9293-BE2CA880C779}" srcOrd="0" destOrd="0" presId="urn:microsoft.com/office/officeart/2005/8/layout/vList2"/>
    <dgm:cxn modelId="{99F44EB1-F961-4B05-9EF1-943C3BB6A932}" type="presParOf" srcId="{8D478E49-64F3-41D9-B4E2-B3F4F3890B47}" destId="{C938A86C-A596-48F8-9293-BE2CA880C779}" srcOrd="0" destOrd="0" presId="urn:microsoft.com/office/officeart/2005/8/layout/vList2"/>
    <dgm:cxn modelId="{2DCB73B1-367A-48F9-8F46-2A4507583276}" type="presParOf" srcId="{8D478E49-64F3-41D9-B4E2-B3F4F3890B47}" destId="{52DE9CDE-631C-4545-A4D8-9ABDE9C04A08}" srcOrd="1" destOrd="0" presId="urn:microsoft.com/office/officeart/2005/8/layout/vList2"/>
    <dgm:cxn modelId="{2AD70619-D629-47F2-A406-9CA8D63D280F}" type="presParOf" srcId="{8D478E49-64F3-41D9-B4E2-B3F4F3890B47}" destId="{AB41FBAF-09CD-4642-B2FC-B95E4AC3DFA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8BE907-8C69-4E86-94FB-E9BA0DCC15DE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C06A75AC-BB07-4363-9ABD-26C759CD9E19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JE JEDNÍM Z UČITELŮ</a:t>
          </a:r>
          <a:endParaRPr lang="cs-CZ"/>
        </a:p>
      </dgm:t>
    </dgm:pt>
    <dgm:pt modelId="{759A7A99-5C1E-457F-82BB-3CA51BE8210C}" type="parTrans" cxnId="{B28CE067-C313-40E4-9FA6-3EF9AA0DDC52}">
      <dgm:prSet/>
      <dgm:spPr/>
      <dgm:t>
        <a:bodyPr/>
        <a:lstStyle/>
        <a:p>
          <a:endParaRPr lang="cs-CZ"/>
        </a:p>
      </dgm:t>
    </dgm:pt>
    <dgm:pt modelId="{BB8973CD-F022-4421-ADB1-B252350DB6EC}" type="sibTrans" cxnId="{B28CE067-C313-40E4-9FA6-3EF9AA0DDC52}">
      <dgm:prSet/>
      <dgm:spPr/>
      <dgm:t>
        <a:bodyPr/>
        <a:lstStyle/>
        <a:p>
          <a:endParaRPr lang="cs-CZ"/>
        </a:p>
      </dgm:t>
    </dgm:pt>
    <dgm:pt modelId="{CBF45085-4974-4E1A-8721-6F66982DAAD5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MÁ PEDAGOGICKÉ VZDĚLÁNÍ</a:t>
          </a:r>
          <a:endParaRPr lang="cs-CZ"/>
        </a:p>
      </dgm:t>
    </dgm:pt>
    <dgm:pt modelId="{AB13FE4C-6A35-4C99-BD90-6BC82CE615A7}" type="parTrans" cxnId="{D4343B1C-1398-4DC2-9991-23D2F9ABD21F}">
      <dgm:prSet/>
      <dgm:spPr/>
      <dgm:t>
        <a:bodyPr/>
        <a:lstStyle/>
        <a:p>
          <a:endParaRPr lang="cs-CZ"/>
        </a:p>
      </dgm:t>
    </dgm:pt>
    <dgm:pt modelId="{1FDCFD90-9251-467D-929C-31EA950B286A}" type="sibTrans" cxnId="{D4343B1C-1398-4DC2-9991-23D2F9ABD21F}">
      <dgm:prSet/>
      <dgm:spPr/>
      <dgm:t>
        <a:bodyPr/>
        <a:lstStyle/>
        <a:p>
          <a:endParaRPr lang="cs-CZ"/>
        </a:p>
      </dgm:t>
    </dgm:pt>
    <dgm:pt modelId="{B455E769-2019-4530-9ACF-CF4FB6662764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MÁ SPECIÁLNÍ KURZ PRO VÝCHOVNÉ PORADCE</a:t>
          </a:r>
          <a:endParaRPr lang="cs-CZ"/>
        </a:p>
      </dgm:t>
    </dgm:pt>
    <dgm:pt modelId="{05DC21EC-0E62-4D09-9665-44255039EF4C}" type="parTrans" cxnId="{269B6FE0-4114-4391-8B1D-5A3A156BAD02}">
      <dgm:prSet/>
      <dgm:spPr/>
      <dgm:t>
        <a:bodyPr/>
        <a:lstStyle/>
        <a:p>
          <a:endParaRPr lang="cs-CZ"/>
        </a:p>
      </dgm:t>
    </dgm:pt>
    <dgm:pt modelId="{0668F1FE-5261-45F4-806A-57672A3CD0B1}" type="sibTrans" cxnId="{269B6FE0-4114-4391-8B1D-5A3A156BAD02}">
      <dgm:prSet/>
      <dgm:spPr/>
      <dgm:t>
        <a:bodyPr/>
        <a:lstStyle/>
        <a:p>
          <a:endParaRPr lang="cs-CZ"/>
        </a:p>
      </dgm:t>
    </dgm:pt>
    <dgm:pt modelId="{FB995255-1718-4C1C-BBA4-E272C228A987}">
      <dgm:prSet phldrT="[Text]"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NA VÝCHOVNÉ PORADENSTVÍ MÁ VYHRAZENÝCH PÁR HODIN TÝDNĚ</a:t>
          </a:r>
        </a:p>
      </dgm:t>
    </dgm:pt>
    <dgm:pt modelId="{F75E9D08-8D5F-43CB-AADE-F273C09D9D1B}" type="parTrans" cxnId="{CE084104-FBAB-4D05-AEC3-F8FEFBCC1A79}">
      <dgm:prSet/>
      <dgm:spPr/>
      <dgm:t>
        <a:bodyPr/>
        <a:lstStyle/>
        <a:p>
          <a:endParaRPr lang="cs-CZ"/>
        </a:p>
      </dgm:t>
    </dgm:pt>
    <dgm:pt modelId="{F63BBBFA-5726-4C27-8A2D-1572DC1F6D08}" type="sibTrans" cxnId="{CE084104-FBAB-4D05-AEC3-F8FEFBCC1A79}">
      <dgm:prSet/>
      <dgm:spPr/>
      <dgm:t>
        <a:bodyPr/>
        <a:lstStyle/>
        <a:p>
          <a:endParaRPr lang="cs-CZ"/>
        </a:p>
      </dgm:t>
    </dgm:pt>
    <dgm:pt modelId="{52D04948-1797-4DD3-8A7A-C5431EA9D789}">
      <dgm:prSet phldr="0"/>
      <dgm:spPr/>
      <dgm:t>
        <a:bodyPr/>
        <a:lstStyle/>
        <a:p>
          <a:pPr rtl="0"/>
          <a:endParaRPr lang="cs-CZ">
            <a:latin typeface="Calibri Light" panose="020F0302020204030204"/>
          </a:endParaRPr>
        </a:p>
      </dgm:t>
    </dgm:pt>
    <dgm:pt modelId="{13DF7D65-957F-4039-A083-D39521662923}" type="parTrans" cxnId="{B6062AB3-4854-4238-A5F1-F7D28D0EBCA9}">
      <dgm:prSet/>
      <dgm:spPr/>
    </dgm:pt>
    <dgm:pt modelId="{33CCFA9D-AF80-4600-9E5F-9F44A76D2CB1}" type="sibTrans" cxnId="{B6062AB3-4854-4238-A5F1-F7D28D0EBCA9}">
      <dgm:prSet/>
      <dgm:spPr/>
      <dgm:t>
        <a:bodyPr/>
        <a:lstStyle/>
        <a:p>
          <a:endParaRPr lang="en-US"/>
        </a:p>
      </dgm:t>
    </dgm:pt>
    <dgm:pt modelId="{DBB80919-AE75-4772-B267-0F852B53564A}">
      <dgm:prSet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MÁ PŘEHLED O VYŠETŘENÍCH Z PEDAGOGICKO-PSYCHOLOGICKÉ PORADNY</a:t>
          </a:r>
        </a:p>
      </dgm:t>
    </dgm:pt>
    <dgm:pt modelId="{38DD0315-13D0-49DA-A086-521E5D8AB103}" type="parTrans" cxnId="{BF96C7CF-DF46-463B-B045-DDFFB0A04149}">
      <dgm:prSet/>
      <dgm:spPr/>
    </dgm:pt>
    <dgm:pt modelId="{7D06620C-F422-4697-8F12-DD63DF72365E}" type="sibTrans" cxnId="{BF96C7CF-DF46-463B-B045-DDFFB0A04149}">
      <dgm:prSet/>
      <dgm:spPr/>
      <dgm:t>
        <a:bodyPr/>
        <a:lstStyle/>
        <a:p>
          <a:endParaRPr lang="en-US"/>
        </a:p>
      </dgm:t>
    </dgm:pt>
    <dgm:pt modelId="{F95AE7F1-02DD-43A0-AB57-7F783D2824E5}">
      <dgm:prSet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SPOLUPRACUJE SE VŠEMI KOLEGY ZE ŠKOLNÍCH PORADENSKÝCH PRACOVIŠŤ</a:t>
          </a:r>
          <a:r>
            <a:rPr lang="cs-CZ"/>
            <a:t/>
          </a:r>
          <a:br>
            <a:rPr lang="cs-CZ"/>
          </a:br>
          <a:r>
            <a:rPr lang="cs-CZ"/>
            <a:t/>
          </a:r>
          <a:br>
            <a:rPr lang="cs-CZ"/>
          </a:br>
          <a:endParaRPr lang="cs-CZ"/>
        </a:p>
      </dgm:t>
    </dgm:pt>
    <dgm:pt modelId="{B57EB5A0-C26B-4342-89B0-808DDF2599A9}" type="parTrans" cxnId="{F5B306AE-CFAB-4736-A47B-C6B077D821FD}">
      <dgm:prSet/>
      <dgm:spPr/>
    </dgm:pt>
    <dgm:pt modelId="{A1A229AF-30C5-497D-9BCF-D6E42731BE85}" type="sibTrans" cxnId="{F5B306AE-CFAB-4736-A47B-C6B077D821FD}">
      <dgm:prSet/>
      <dgm:spPr/>
      <dgm:t>
        <a:bodyPr/>
        <a:lstStyle/>
        <a:p>
          <a:endParaRPr lang="en-US"/>
        </a:p>
      </dgm:t>
    </dgm:pt>
    <dgm:pt modelId="{38BE7779-F119-43B6-9473-F6525B5F0C6D}" type="pres">
      <dgm:prSet presAssocID="{238BE907-8C69-4E86-94FB-E9BA0DCC15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7DB99B4-0FB4-478C-AC9E-2DCE350E5A31}" type="pres">
      <dgm:prSet presAssocID="{C06A75AC-BB07-4363-9ABD-26C759CD9E1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A7DA4F-5EDC-4626-BF8E-FBAF0EB8EE1E}" type="pres">
      <dgm:prSet presAssocID="{BB8973CD-F022-4421-ADB1-B252350DB6EC}" presName="spacer" presStyleCnt="0"/>
      <dgm:spPr/>
    </dgm:pt>
    <dgm:pt modelId="{64B04803-1CC0-466D-BF03-088DFFD86D86}" type="pres">
      <dgm:prSet presAssocID="{CBF45085-4974-4E1A-8721-6F66982DAAD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E2878B-DEE2-4620-9974-207B9B73B054}" type="pres">
      <dgm:prSet presAssocID="{1FDCFD90-9251-467D-929C-31EA950B286A}" presName="spacer" presStyleCnt="0"/>
      <dgm:spPr/>
    </dgm:pt>
    <dgm:pt modelId="{092222AD-AC4A-465A-9A97-10E6F6CC8A59}" type="pres">
      <dgm:prSet presAssocID="{B455E769-2019-4530-9ACF-CF4FB666276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0FDD89-3E44-4A7D-8055-23EF5A9FA34D}" type="pres">
      <dgm:prSet presAssocID="{0668F1FE-5261-45F4-806A-57672A3CD0B1}" presName="spacer" presStyleCnt="0"/>
      <dgm:spPr/>
    </dgm:pt>
    <dgm:pt modelId="{876EB982-6372-46FB-8EA4-069C2769D35B}" type="pres">
      <dgm:prSet presAssocID="{FB995255-1718-4C1C-BBA4-E272C228A98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4BC9B4-AB0F-4840-91A7-D5B15F8AB768}" type="pres">
      <dgm:prSet presAssocID="{F63BBBFA-5726-4C27-8A2D-1572DC1F6D08}" presName="spacer" presStyleCnt="0"/>
      <dgm:spPr/>
    </dgm:pt>
    <dgm:pt modelId="{0E8E74ED-83CE-4B21-8E38-8DA6D9204046}" type="pres">
      <dgm:prSet presAssocID="{DBB80919-AE75-4772-B267-0F852B53564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5B0830-F85D-45C1-ADC5-A08FA86F8108}" type="pres">
      <dgm:prSet presAssocID="{7D06620C-F422-4697-8F12-DD63DF72365E}" presName="spacer" presStyleCnt="0"/>
      <dgm:spPr/>
    </dgm:pt>
    <dgm:pt modelId="{63F28712-7CFA-4F58-9AA9-C40061C95DEF}" type="pres">
      <dgm:prSet presAssocID="{F95AE7F1-02DD-43A0-AB57-7F783D2824E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81F521-B8F5-4BEE-BA24-9697444C930F}" type="pres">
      <dgm:prSet presAssocID="{F95AE7F1-02DD-43A0-AB57-7F783D2824E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86DBC85-5E13-4717-A6A8-08CDDBA9579F}" type="presOf" srcId="{238BE907-8C69-4E86-94FB-E9BA0DCC15DE}" destId="{38BE7779-F119-43B6-9473-F6525B5F0C6D}" srcOrd="0" destOrd="0" presId="urn:microsoft.com/office/officeart/2005/8/layout/vList2"/>
    <dgm:cxn modelId="{06D4A7E2-6F14-4404-A0E1-6999B7ED382D}" type="presOf" srcId="{C06A75AC-BB07-4363-9ABD-26C759CD9E19}" destId="{57DB99B4-0FB4-478C-AC9E-2DCE350E5A31}" srcOrd="0" destOrd="0" presId="urn:microsoft.com/office/officeart/2005/8/layout/vList2"/>
    <dgm:cxn modelId="{5AF558E4-4B61-4B39-9343-D8296A45DA4C}" type="presOf" srcId="{CBF45085-4974-4E1A-8721-6F66982DAAD5}" destId="{64B04803-1CC0-466D-BF03-088DFFD86D86}" srcOrd="0" destOrd="0" presId="urn:microsoft.com/office/officeart/2005/8/layout/vList2"/>
    <dgm:cxn modelId="{D4343B1C-1398-4DC2-9991-23D2F9ABD21F}" srcId="{238BE907-8C69-4E86-94FB-E9BA0DCC15DE}" destId="{CBF45085-4974-4E1A-8721-6F66982DAAD5}" srcOrd="1" destOrd="0" parTransId="{AB13FE4C-6A35-4C99-BD90-6BC82CE615A7}" sibTransId="{1FDCFD90-9251-467D-929C-31EA950B286A}"/>
    <dgm:cxn modelId="{4DB95DA5-0538-427F-B5E6-0CF930C125F5}" type="presOf" srcId="{DBB80919-AE75-4772-B267-0F852B53564A}" destId="{0E8E74ED-83CE-4B21-8E38-8DA6D9204046}" srcOrd="0" destOrd="0" presId="urn:microsoft.com/office/officeart/2005/8/layout/vList2"/>
    <dgm:cxn modelId="{269B6FE0-4114-4391-8B1D-5A3A156BAD02}" srcId="{238BE907-8C69-4E86-94FB-E9BA0DCC15DE}" destId="{B455E769-2019-4530-9ACF-CF4FB6662764}" srcOrd="2" destOrd="0" parTransId="{05DC21EC-0E62-4D09-9665-44255039EF4C}" sibTransId="{0668F1FE-5261-45F4-806A-57672A3CD0B1}"/>
    <dgm:cxn modelId="{D18EAF60-B71E-4693-B073-C56381FBB304}" type="presOf" srcId="{FB995255-1718-4C1C-BBA4-E272C228A987}" destId="{876EB982-6372-46FB-8EA4-069C2769D35B}" srcOrd="0" destOrd="0" presId="urn:microsoft.com/office/officeart/2005/8/layout/vList2"/>
    <dgm:cxn modelId="{8FB281EC-7687-4D5E-98E2-BE730CDD05E7}" type="presOf" srcId="{F95AE7F1-02DD-43A0-AB57-7F783D2824E5}" destId="{63F28712-7CFA-4F58-9AA9-C40061C95DEF}" srcOrd="0" destOrd="0" presId="urn:microsoft.com/office/officeart/2005/8/layout/vList2"/>
    <dgm:cxn modelId="{CE084104-FBAB-4D05-AEC3-F8FEFBCC1A79}" srcId="{238BE907-8C69-4E86-94FB-E9BA0DCC15DE}" destId="{FB995255-1718-4C1C-BBA4-E272C228A987}" srcOrd="3" destOrd="0" parTransId="{F75E9D08-8D5F-43CB-AADE-F273C09D9D1B}" sibTransId="{F63BBBFA-5726-4C27-8A2D-1572DC1F6D08}"/>
    <dgm:cxn modelId="{F5B306AE-CFAB-4736-A47B-C6B077D821FD}" srcId="{238BE907-8C69-4E86-94FB-E9BA0DCC15DE}" destId="{F95AE7F1-02DD-43A0-AB57-7F783D2824E5}" srcOrd="5" destOrd="0" parTransId="{B57EB5A0-C26B-4342-89B0-808DDF2599A9}" sibTransId="{A1A229AF-30C5-497D-9BCF-D6E42731BE85}"/>
    <dgm:cxn modelId="{F1CB5245-E69D-4D6E-A7CC-CD56388618B6}" type="presOf" srcId="{52D04948-1797-4DD3-8A7A-C5431EA9D789}" destId="{BD81F521-B8F5-4BEE-BA24-9697444C930F}" srcOrd="0" destOrd="0" presId="urn:microsoft.com/office/officeart/2005/8/layout/vList2"/>
    <dgm:cxn modelId="{98EE7089-0C05-47B8-811E-0CF2E4D8076C}" type="presOf" srcId="{B455E769-2019-4530-9ACF-CF4FB6662764}" destId="{092222AD-AC4A-465A-9A97-10E6F6CC8A59}" srcOrd="0" destOrd="0" presId="urn:microsoft.com/office/officeart/2005/8/layout/vList2"/>
    <dgm:cxn modelId="{B28CE067-C313-40E4-9FA6-3EF9AA0DDC52}" srcId="{238BE907-8C69-4E86-94FB-E9BA0DCC15DE}" destId="{C06A75AC-BB07-4363-9ABD-26C759CD9E19}" srcOrd="0" destOrd="0" parTransId="{759A7A99-5C1E-457F-82BB-3CA51BE8210C}" sibTransId="{BB8973CD-F022-4421-ADB1-B252350DB6EC}"/>
    <dgm:cxn modelId="{B6062AB3-4854-4238-A5F1-F7D28D0EBCA9}" srcId="{F95AE7F1-02DD-43A0-AB57-7F783D2824E5}" destId="{52D04948-1797-4DD3-8A7A-C5431EA9D789}" srcOrd="0" destOrd="0" parTransId="{13DF7D65-957F-4039-A083-D39521662923}" sibTransId="{33CCFA9D-AF80-4600-9E5F-9F44A76D2CB1}"/>
    <dgm:cxn modelId="{BF96C7CF-DF46-463B-B045-DDFFB0A04149}" srcId="{238BE907-8C69-4E86-94FB-E9BA0DCC15DE}" destId="{DBB80919-AE75-4772-B267-0F852B53564A}" srcOrd="4" destOrd="0" parTransId="{38DD0315-13D0-49DA-A086-521E5D8AB103}" sibTransId="{7D06620C-F422-4697-8F12-DD63DF72365E}"/>
    <dgm:cxn modelId="{A0355B15-A593-4D35-B273-6337D93B9C8A}" type="presParOf" srcId="{38BE7779-F119-43B6-9473-F6525B5F0C6D}" destId="{57DB99B4-0FB4-478C-AC9E-2DCE350E5A31}" srcOrd="0" destOrd="0" presId="urn:microsoft.com/office/officeart/2005/8/layout/vList2"/>
    <dgm:cxn modelId="{F3BE02B8-E5A6-4F4E-8F26-AF4DFD83404A}" type="presParOf" srcId="{38BE7779-F119-43B6-9473-F6525B5F0C6D}" destId="{AAA7DA4F-5EDC-4626-BF8E-FBAF0EB8EE1E}" srcOrd="1" destOrd="0" presId="urn:microsoft.com/office/officeart/2005/8/layout/vList2"/>
    <dgm:cxn modelId="{1D32A2BA-C930-454B-A048-41238844C8D6}" type="presParOf" srcId="{38BE7779-F119-43B6-9473-F6525B5F0C6D}" destId="{64B04803-1CC0-466D-BF03-088DFFD86D86}" srcOrd="2" destOrd="0" presId="urn:microsoft.com/office/officeart/2005/8/layout/vList2"/>
    <dgm:cxn modelId="{FB2851D7-721A-45FD-9425-ED4A19E16C31}" type="presParOf" srcId="{38BE7779-F119-43B6-9473-F6525B5F0C6D}" destId="{72E2878B-DEE2-4620-9974-207B9B73B054}" srcOrd="3" destOrd="0" presId="urn:microsoft.com/office/officeart/2005/8/layout/vList2"/>
    <dgm:cxn modelId="{F2CEE6D7-E144-495F-ABFB-3A4F422BAC80}" type="presParOf" srcId="{38BE7779-F119-43B6-9473-F6525B5F0C6D}" destId="{092222AD-AC4A-465A-9A97-10E6F6CC8A59}" srcOrd="4" destOrd="0" presId="urn:microsoft.com/office/officeart/2005/8/layout/vList2"/>
    <dgm:cxn modelId="{C284A1F1-7C91-494E-BEA1-EC0269F0EA0F}" type="presParOf" srcId="{38BE7779-F119-43B6-9473-F6525B5F0C6D}" destId="{660FDD89-3E44-4A7D-8055-23EF5A9FA34D}" srcOrd="5" destOrd="0" presId="urn:microsoft.com/office/officeart/2005/8/layout/vList2"/>
    <dgm:cxn modelId="{7A9C4BDC-2C72-4472-A10E-1730D41B4B7A}" type="presParOf" srcId="{38BE7779-F119-43B6-9473-F6525B5F0C6D}" destId="{876EB982-6372-46FB-8EA4-069C2769D35B}" srcOrd="6" destOrd="0" presId="urn:microsoft.com/office/officeart/2005/8/layout/vList2"/>
    <dgm:cxn modelId="{9EB00A45-3A66-4F42-BD68-3D8C210DCFF1}" type="presParOf" srcId="{38BE7779-F119-43B6-9473-F6525B5F0C6D}" destId="{214BC9B4-AB0F-4840-91A7-D5B15F8AB768}" srcOrd="7" destOrd="0" presId="urn:microsoft.com/office/officeart/2005/8/layout/vList2"/>
    <dgm:cxn modelId="{A248517A-2AA0-4F61-999E-72727EFDFE3C}" type="presParOf" srcId="{38BE7779-F119-43B6-9473-F6525B5F0C6D}" destId="{0E8E74ED-83CE-4B21-8E38-8DA6D9204046}" srcOrd="8" destOrd="0" presId="urn:microsoft.com/office/officeart/2005/8/layout/vList2"/>
    <dgm:cxn modelId="{3404A343-B07C-47E4-99A1-B6A4DFB9DF8B}" type="presParOf" srcId="{38BE7779-F119-43B6-9473-F6525B5F0C6D}" destId="{755B0830-F85D-45C1-ADC5-A08FA86F8108}" srcOrd="9" destOrd="0" presId="urn:microsoft.com/office/officeart/2005/8/layout/vList2"/>
    <dgm:cxn modelId="{048D0579-7FEC-491A-AF1E-6CA1ED07CF5E}" type="presParOf" srcId="{38BE7779-F119-43B6-9473-F6525B5F0C6D}" destId="{63F28712-7CFA-4F58-9AA9-C40061C95DEF}" srcOrd="10" destOrd="0" presId="urn:microsoft.com/office/officeart/2005/8/layout/vList2"/>
    <dgm:cxn modelId="{F93B32E0-8B14-41F3-903F-0AB03A7DD397}" type="presParOf" srcId="{38BE7779-F119-43B6-9473-F6525B5F0C6D}" destId="{BD81F521-B8F5-4BEE-BA24-9697444C930F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968D1-5151-46D6-A5E2-7328475080BD}">
      <dsp:nvSpPr>
        <dsp:cNvPr id="0" name=""/>
        <dsp:cNvSpPr/>
      </dsp:nvSpPr>
      <dsp:spPr>
        <a:xfrm>
          <a:off x="2550" y="1790521"/>
          <a:ext cx="1991081" cy="995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>
              <a:latin typeface="Calibri Light" panose="020F0302020204030204"/>
            </a:rPr>
            <a:t>ŠKOLSKÁ PORADENSKÁ PRACOVIŠTĚ</a:t>
          </a:r>
          <a:endParaRPr lang="cs-CZ" sz="2100" kern="1200"/>
        </a:p>
      </dsp:txBody>
      <dsp:txXfrm>
        <a:off x="31708" y="1819679"/>
        <a:ext cx="1932765" cy="937224"/>
      </dsp:txXfrm>
    </dsp:sp>
    <dsp:sp modelId="{93A61359-DDE2-427B-866D-62AC0E571665}">
      <dsp:nvSpPr>
        <dsp:cNvPr id="0" name=""/>
        <dsp:cNvSpPr/>
      </dsp:nvSpPr>
      <dsp:spPr>
        <a:xfrm rot="19457599">
          <a:off x="1901443" y="1982495"/>
          <a:ext cx="980809" cy="39155"/>
        </a:xfrm>
        <a:custGeom>
          <a:avLst/>
          <a:gdLst/>
          <a:ahLst/>
          <a:cxnLst/>
          <a:rect l="0" t="0" r="0" b="0"/>
          <a:pathLst>
            <a:path>
              <a:moveTo>
                <a:pt x="0" y="19577"/>
              </a:moveTo>
              <a:lnTo>
                <a:pt x="980809" y="19577"/>
              </a:lnTo>
            </a:path>
          </a:pathLst>
        </a:custGeom>
        <a:noFill/>
        <a:ln w="63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367328" y="1977553"/>
        <a:ext cx="49040" cy="49040"/>
      </dsp:txXfrm>
    </dsp:sp>
    <dsp:sp modelId="{3FC12E9A-2EA0-4119-8257-92976443F4E8}">
      <dsp:nvSpPr>
        <dsp:cNvPr id="0" name=""/>
        <dsp:cNvSpPr/>
      </dsp:nvSpPr>
      <dsp:spPr>
        <a:xfrm>
          <a:off x="2790064" y="1218085"/>
          <a:ext cx="1991081" cy="995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>
              <a:latin typeface="Calibri Light" panose="020F0302020204030204"/>
            </a:rPr>
            <a:t>PEDAGOGICKO-PSYCHOLOGICKÉ</a:t>
          </a:r>
          <a:r>
            <a:rPr lang="cs-CZ" sz="2100" b="1" kern="1200"/>
            <a:t> </a:t>
          </a:r>
          <a:r>
            <a:rPr lang="cs-CZ" sz="2100" b="1" kern="1200">
              <a:latin typeface="Calibri Light" panose="020F0302020204030204"/>
            </a:rPr>
            <a:t>PORADNY</a:t>
          </a:r>
          <a:endParaRPr lang="cs-CZ" sz="2100" kern="1200"/>
        </a:p>
      </dsp:txBody>
      <dsp:txXfrm>
        <a:off x="2819222" y="1247243"/>
        <a:ext cx="1932765" cy="937224"/>
      </dsp:txXfrm>
    </dsp:sp>
    <dsp:sp modelId="{2001A06C-409B-4E32-B3FD-F8827E50AF14}">
      <dsp:nvSpPr>
        <dsp:cNvPr id="0" name=""/>
        <dsp:cNvSpPr/>
      </dsp:nvSpPr>
      <dsp:spPr>
        <a:xfrm rot="2142401">
          <a:off x="1901443" y="2554931"/>
          <a:ext cx="980809" cy="39155"/>
        </a:xfrm>
        <a:custGeom>
          <a:avLst/>
          <a:gdLst/>
          <a:ahLst/>
          <a:cxnLst/>
          <a:rect l="0" t="0" r="0" b="0"/>
          <a:pathLst>
            <a:path>
              <a:moveTo>
                <a:pt x="0" y="19577"/>
              </a:moveTo>
              <a:lnTo>
                <a:pt x="980809" y="19577"/>
              </a:lnTo>
            </a:path>
          </a:pathLst>
        </a:custGeom>
        <a:noFill/>
        <a:ln w="63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367328" y="2549989"/>
        <a:ext cx="49040" cy="49040"/>
      </dsp:txXfrm>
    </dsp:sp>
    <dsp:sp modelId="{6312B117-047D-41E1-BFD9-07046F3B6695}">
      <dsp:nvSpPr>
        <dsp:cNvPr id="0" name=""/>
        <dsp:cNvSpPr/>
      </dsp:nvSpPr>
      <dsp:spPr>
        <a:xfrm>
          <a:off x="2790064" y="2362957"/>
          <a:ext cx="1991081" cy="995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>
              <a:latin typeface="Calibri Light" panose="020F0302020204030204"/>
            </a:rPr>
            <a:t>SPECIÁLNĚ PEDAGOGICKÁ CENTRA</a:t>
          </a:r>
          <a:endParaRPr lang="cs-CZ" sz="2100" kern="1200"/>
        </a:p>
      </dsp:txBody>
      <dsp:txXfrm>
        <a:off x="2819222" y="2392115"/>
        <a:ext cx="1932765" cy="937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F2CB4-7D22-4D57-BC3D-128B979818E0}">
      <dsp:nvSpPr>
        <dsp:cNvPr id="0" name=""/>
        <dsp:cNvSpPr/>
      </dsp:nvSpPr>
      <dsp:spPr>
        <a:xfrm>
          <a:off x="0" y="13633"/>
          <a:ext cx="4618440" cy="783168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>
              <a:latin typeface="Calibri Light" panose="020F0302020204030204"/>
            </a:rPr>
            <a:t>PRACUJE V OBLASTI PREVENCE SOCIÁLNĚ PATOLOGICKÝCH JEVŮ</a:t>
          </a:r>
          <a:endParaRPr lang="cs-CZ" sz="1400" kern="1200"/>
        </a:p>
      </dsp:txBody>
      <dsp:txXfrm>
        <a:off x="38231" y="51864"/>
        <a:ext cx="4541978" cy="706706"/>
      </dsp:txXfrm>
    </dsp:sp>
    <dsp:sp modelId="{F1077163-CCF5-4778-921E-A74EFE87FF83}">
      <dsp:nvSpPr>
        <dsp:cNvPr id="0" name=""/>
        <dsp:cNvSpPr/>
      </dsp:nvSpPr>
      <dsp:spPr>
        <a:xfrm>
          <a:off x="0" y="837122"/>
          <a:ext cx="4618440" cy="783168"/>
        </a:xfrm>
        <a:prstGeom prst="roundRect">
          <a:avLst/>
        </a:prstGeom>
        <a:solidFill>
          <a:schemeClr val="accent2">
            <a:shade val="50000"/>
            <a:hueOff val="-197058"/>
            <a:satOff val="2594"/>
            <a:lumOff val="155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>
              <a:latin typeface="Calibri Light" panose="020F0302020204030204"/>
            </a:rPr>
            <a:t>ZAJIŠŤUJE METODICKOU</a:t>
          </a:r>
          <a:r>
            <a:rPr lang="cs-CZ" sz="1400" kern="1200"/>
            <a:t>, </a:t>
          </a:r>
          <a:r>
            <a:rPr lang="cs-CZ" sz="1400" kern="1200">
              <a:latin typeface="Calibri Light" panose="020F0302020204030204"/>
            </a:rPr>
            <a:t>KOORDINAČNÍ A PORADENSKOU ČINNOST V PROBLEMATICE PREVENCE RIZIKOVÉHO CHOVÁNÍ</a:t>
          </a:r>
          <a:endParaRPr lang="cs-CZ" sz="1400" kern="1200"/>
        </a:p>
      </dsp:txBody>
      <dsp:txXfrm>
        <a:off x="38231" y="875353"/>
        <a:ext cx="4541978" cy="706706"/>
      </dsp:txXfrm>
    </dsp:sp>
    <dsp:sp modelId="{D493241D-F8B4-487C-871D-B11E08A1BAFA}">
      <dsp:nvSpPr>
        <dsp:cNvPr id="0" name=""/>
        <dsp:cNvSpPr/>
      </dsp:nvSpPr>
      <dsp:spPr>
        <a:xfrm>
          <a:off x="0" y="1660611"/>
          <a:ext cx="4618440" cy="783168"/>
        </a:xfrm>
        <a:prstGeom prst="round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>
              <a:latin typeface="Calibri Light" panose="020F0302020204030204"/>
            </a:rPr>
            <a:t>ZVYŠUJE VŠEOBECNOU INFORMOVANOST MEZI RODIČI</a:t>
          </a:r>
          <a:r>
            <a:rPr lang="cs-CZ" sz="1400" kern="1200"/>
            <a:t>, </a:t>
          </a:r>
          <a:r>
            <a:rPr lang="cs-CZ" sz="1400" kern="1200">
              <a:latin typeface="Calibri Light" panose="020F0302020204030204"/>
            </a:rPr>
            <a:t>UČITELI A ŽÁKY</a:t>
          </a:r>
        </a:p>
      </dsp:txBody>
      <dsp:txXfrm>
        <a:off x="38231" y="1698842"/>
        <a:ext cx="4541978" cy="706706"/>
      </dsp:txXfrm>
    </dsp:sp>
    <dsp:sp modelId="{72A36000-9665-42BE-A8BA-2F2750118279}">
      <dsp:nvSpPr>
        <dsp:cNvPr id="0" name=""/>
        <dsp:cNvSpPr/>
      </dsp:nvSpPr>
      <dsp:spPr>
        <a:xfrm>
          <a:off x="0" y="2484100"/>
          <a:ext cx="4618440" cy="783168"/>
        </a:xfrm>
        <a:prstGeom prst="roundRect">
          <a:avLst/>
        </a:prstGeom>
        <a:solidFill>
          <a:schemeClr val="accent2">
            <a:shade val="50000"/>
            <a:hueOff val="-591173"/>
            <a:satOff val="7783"/>
            <a:lumOff val="46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>
              <a:latin typeface="Calibri Light" panose="020F0302020204030204"/>
            </a:rPr>
            <a:t>VYHODNOCUJE VAROVNÉ SIGNÁLY SPOJENÉ S MOŽNOSTÍ VÝSKYTU RIZIKOVÉHO CHOVÁNÍ A POSKYTUJE PORADENSKOU ČINNOST</a:t>
          </a:r>
          <a:endParaRPr lang="cs-CZ" sz="1400" kern="1200"/>
        </a:p>
      </dsp:txBody>
      <dsp:txXfrm>
        <a:off x="38231" y="2522331"/>
        <a:ext cx="4541978" cy="706706"/>
      </dsp:txXfrm>
    </dsp:sp>
    <dsp:sp modelId="{63D7BCA1-FE75-4D20-B7D0-EA9920818BD8}">
      <dsp:nvSpPr>
        <dsp:cNvPr id="0" name=""/>
        <dsp:cNvSpPr/>
      </dsp:nvSpPr>
      <dsp:spPr>
        <a:xfrm>
          <a:off x="0" y="3307588"/>
          <a:ext cx="4618440" cy="783168"/>
        </a:xfrm>
        <a:prstGeom prst="round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>
              <a:latin typeface="Calibri Light" panose="020F0302020204030204"/>
            </a:rPr>
            <a:t>PODÍLÍ SE NA TVORBĚ A NAPLŇOVÁNÍ MINIMÁLNÍHO PREVENTIVNÍHO PROGRAMU ŠKOL</a:t>
          </a:r>
          <a:endParaRPr lang="cs-CZ" sz="1400" kern="1200"/>
        </a:p>
      </dsp:txBody>
      <dsp:txXfrm>
        <a:off x="38231" y="3345819"/>
        <a:ext cx="4541978" cy="706706"/>
      </dsp:txXfrm>
    </dsp:sp>
    <dsp:sp modelId="{B85D3E5E-B007-4D49-B55A-67F948A42DB6}">
      <dsp:nvSpPr>
        <dsp:cNvPr id="0" name=""/>
        <dsp:cNvSpPr/>
      </dsp:nvSpPr>
      <dsp:spPr>
        <a:xfrm>
          <a:off x="0" y="4131077"/>
          <a:ext cx="4618440" cy="783168"/>
        </a:xfrm>
        <a:prstGeom prst="roundRect">
          <a:avLst/>
        </a:prstGeom>
        <a:solidFill>
          <a:schemeClr val="accent2">
            <a:shade val="50000"/>
            <a:hueOff val="-197058"/>
            <a:satOff val="2594"/>
            <a:lumOff val="155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>
              <a:latin typeface="Calibri Light" panose="020F0302020204030204"/>
            </a:rPr>
            <a:t>MUSÍ ABSOLVOVAT SPECIÁLNÍ KURZ URČENÝ PRO ŠKOLNÍ METODIKY PREVENCE</a:t>
          </a:r>
        </a:p>
      </dsp:txBody>
      <dsp:txXfrm>
        <a:off x="38231" y="4169308"/>
        <a:ext cx="4541978" cy="7067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5016B-4ABF-4923-B888-782D43E692A5}">
      <dsp:nvSpPr>
        <dsp:cNvPr id="0" name=""/>
        <dsp:cNvSpPr/>
      </dsp:nvSpPr>
      <dsp:spPr>
        <a:xfrm>
          <a:off x="0" y="552720"/>
          <a:ext cx="4544357" cy="75582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>
              <a:latin typeface="Calibri Light" panose="020F0302020204030204"/>
            </a:rPr>
            <a:t>MUSÍ ABSOLVOVAT SPECIÁLNÍ KURZ PRO ASISTENTY PEDAGOGA</a:t>
          </a:r>
          <a:endParaRPr lang="cs-CZ" sz="1900" kern="1200"/>
        </a:p>
      </dsp:txBody>
      <dsp:txXfrm>
        <a:off x="36896" y="589616"/>
        <a:ext cx="4470565" cy="682028"/>
      </dsp:txXfrm>
    </dsp:sp>
    <dsp:sp modelId="{B66E4E85-EC72-4A71-B6A8-81C78ABF0D3E}">
      <dsp:nvSpPr>
        <dsp:cNvPr id="0" name=""/>
        <dsp:cNvSpPr/>
      </dsp:nvSpPr>
      <dsp:spPr>
        <a:xfrm>
          <a:off x="0" y="1363260"/>
          <a:ext cx="4544357" cy="755820"/>
        </a:xfrm>
        <a:prstGeom prst="roundRect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>
              <a:latin typeface="Calibri Light" panose="020F0302020204030204"/>
            </a:rPr>
            <a:t>PŮSOBÍ POUZE URČITOU ČÁST HODIN V KONKRÉTNÍ TŘÍDĚ</a:t>
          </a:r>
          <a:endParaRPr lang="cs-CZ" sz="1900" kern="1200"/>
        </a:p>
      </dsp:txBody>
      <dsp:txXfrm>
        <a:off x="36896" y="1400156"/>
        <a:ext cx="4470565" cy="682028"/>
      </dsp:txXfrm>
    </dsp:sp>
    <dsp:sp modelId="{57F79AA2-C51F-4B9A-8292-639047D9AF19}">
      <dsp:nvSpPr>
        <dsp:cNvPr id="0" name=""/>
        <dsp:cNvSpPr/>
      </dsp:nvSpPr>
      <dsp:spPr>
        <a:xfrm>
          <a:off x="0" y="2173800"/>
          <a:ext cx="4544357" cy="755820"/>
        </a:xfrm>
        <a:prstGeom prst="roundRect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>
              <a:latin typeface="Calibri Light" panose="020F0302020204030204"/>
            </a:rPr>
            <a:t>JE PŘIDĚLEN</a:t>
          </a:r>
          <a:r>
            <a:rPr lang="cs-CZ" sz="1900" kern="1200"/>
            <a:t> </a:t>
          </a:r>
          <a:r>
            <a:rPr lang="cs-CZ" sz="1900" kern="1200">
              <a:latin typeface="Calibri Light" panose="020F0302020204030204"/>
            </a:rPr>
            <a:t>PRO KONKRÉTNÍHO ŽÁKA </a:t>
          </a:r>
        </a:p>
      </dsp:txBody>
      <dsp:txXfrm>
        <a:off x="36896" y="2210696"/>
        <a:ext cx="4470565" cy="682028"/>
      </dsp:txXfrm>
    </dsp:sp>
    <dsp:sp modelId="{81EFC0CC-5728-4849-974A-C4A07C45C65E}">
      <dsp:nvSpPr>
        <dsp:cNvPr id="0" name=""/>
        <dsp:cNvSpPr/>
      </dsp:nvSpPr>
      <dsp:spPr>
        <a:xfrm>
          <a:off x="0" y="2984340"/>
          <a:ext cx="4544357" cy="755820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>
              <a:latin typeface="Calibri Light" panose="020F0302020204030204"/>
            </a:rPr>
            <a:t>JE PŘIDĚLOVÁN NA ZÁKLADĚ DOPORUČENÍ PEDAGOGICKO-PSYCHOLOGICKÉ PORADNY</a:t>
          </a:r>
          <a:endParaRPr lang="cs-CZ" sz="1900" kern="1200"/>
        </a:p>
      </dsp:txBody>
      <dsp:txXfrm>
        <a:off x="36896" y="3021236"/>
        <a:ext cx="4470565" cy="6820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86BE1-FFD4-4F61-8DBD-5C0CA7FD490B}">
      <dsp:nvSpPr>
        <dsp:cNvPr id="0" name=""/>
        <dsp:cNvSpPr/>
      </dsp:nvSpPr>
      <dsp:spPr>
        <a:xfrm>
          <a:off x="0" y="38127"/>
          <a:ext cx="4124758" cy="16450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>
              <a:latin typeface="Calibri Light" panose="020F0302020204030204"/>
            </a:rPr>
            <a:t>PLÁN</a:t>
          </a:r>
          <a:r>
            <a:rPr lang="cs-CZ" sz="1900" kern="1200"/>
            <a:t>, </a:t>
          </a:r>
          <a:r>
            <a:rPr lang="cs-CZ" sz="1900" kern="1200">
              <a:latin typeface="Calibri Light" panose="020F0302020204030204"/>
            </a:rPr>
            <a:t>KTERÝ SE STANOVÍ ŽÁKOVI ZA PODMÍNEK PODLE ZÁKONA Č</a:t>
          </a:r>
          <a:r>
            <a:rPr lang="cs-CZ" sz="1900" kern="1200"/>
            <a:t>. 561/2004 </a:t>
          </a:r>
          <a:r>
            <a:rPr lang="cs-CZ" sz="1900" kern="1200">
              <a:latin typeface="Calibri Light" panose="020F0302020204030204"/>
            </a:rPr>
            <a:t>SB</a:t>
          </a:r>
          <a:r>
            <a:rPr lang="cs-CZ" sz="1900" kern="1200"/>
            <a:t>. </a:t>
          </a:r>
          <a:r>
            <a:rPr lang="cs-CZ" sz="1900" kern="1200">
              <a:latin typeface="Calibri Light" panose="020F0302020204030204"/>
            </a:rPr>
            <a:t>O PŘEDŠKOLNÍM</a:t>
          </a:r>
          <a:r>
            <a:rPr lang="cs-CZ" sz="1900" kern="1200"/>
            <a:t>, </a:t>
          </a:r>
          <a:r>
            <a:rPr lang="cs-CZ" sz="1900" kern="1200">
              <a:latin typeface="Calibri Light" panose="020F0302020204030204"/>
            </a:rPr>
            <a:t>ZÁKLADNÍM</a:t>
          </a:r>
          <a:r>
            <a:rPr lang="cs-CZ" sz="1900" kern="1200"/>
            <a:t>, </a:t>
          </a:r>
          <a:r>
            <a:rPr lang="cs-CZ" sz="1900" kern="1200">
              <a:latin typeface="Calibri Light" panose="020F0302020204030204"/>
            </a:rPr>
            <a:t>STŘEDNÍM</a:t>
          </a:r>
          <a:r>
            <a:rPr lang="cs-CZ" sz="1900" kern="1200"/>
            <a:t>, </a:t>
          </a:r>
          <a:r>
            <a:rPr lang="cs-CZ" sz="1900" kern="1200">
              <a:latin typeface="Calibri Light" panose="020F0302020204030204"/>
            </a:rPr>
            <a:t>VYŠŠÍM ODBORNÉM A JINÉM </a:t>
          </a:r>
          <a:r>
            <a:rPr lang="cs-CZ" sz="1900" b="1" kern="1200">
              <a:latin typeface="Calibri Light" panose="020F0302020204030204"/>
            </a:rPr>
            <a:t>VZDĚLÁVÁNÍ</a:t>
          </a:r>
          <a:endParaRPr lang="cs-CZ" sz="1900" kern="1200"/>
        </a:p>
      </dsp:txBody>
      <dsp:txXfrm>
        <a:off x="80303" y="118430"/>
        <a:ext cx="3964152" cy="1484414"/>
      </dsp:txXfrm>
    </dsp:sp>
    <dsp:sp modelId="{E7137E04-F6CC-474C-BBEB-52FB61CBE1D8}">
      <dsp:nvSpPr>
        <dsp:cNvPr id="0" name=""/>
        <dsp:cNvSpPr/>
      </dsp:nvSpPr>
      <dsp:spPr>
        <a:xfrm>
          <a:off x="0" y="1737867"/>
          <a:ext cx="4124758" cy="16450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>
              <a:latin typeface="Calibri Light" panose="020F0302020204030204"/>
            </a:rPr>
            <a:t>JE VYTVOŘEN</a:t>
          </a:r>
          <a:r>
            <a:rPr lang="cs-CZ" sz="1900" kern="1200"/>
            <a:t> </a:t>
          </a:r>
          <a:r>
            <a:rPr lang="cs-CZ" sz="1900" u="none" kern="1200">
              <a:latin typeface="Calibri Light" panose="020F0302020204030204"/>
            </a:rPr>
            <a:t>DLE ZÁVĚRŮ ŠKOLSKÉHO PORADENSKÉHO ZAŘÍZENÍ NA ZÁKLADĚ SPECIÁLNĚ PEDAGOGICKÉHO VYŠETŘENÍ</a:t>
          </a:r>
          <a:endParaRPr lang="cs-CZ" sz="1900" u="none" kern="1200"/>
        </a:p>
      </dsp:txBody>
      <dsp:txXfrm>
        <a:off x="80303" y="1818170"/>
        <a:ext cx="3964152" cy="1484414"/>
      </dsp:txXfrm>
    </dsp:sp>
    <dsp:sp modelId="{46EEE3B2-F163-46B1-A52F-05B90F89CB4E}">
      <dsp:nvSpPr>
        <dsp:cNvPr id="0" name=""/>
        <dsp:cNvSpPr/>
      </dsp:nvSpPr>
      <dsp:spPr>
        <a:xfrm>
          <a:off x="0" y="3437607"/>
          <a:ext cx="4124758" cy="164502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>
              <a:latin typeface="Calibri Light" panose="020F0302020204030204"/>
            </a:rPr>
            <a:t>ZAHRNUJE CÍLE VZDĚLÁVÁNÍ ŽÁKA</a:t>
          </a:r>
          <a:r>
            <a:rPr lang="cs-CZ" sz="1900" kern="1200"/>
            <a:t>, </a:t>
          </a:r>
          <a:r>
            <a:rPr lang="cs-CZ" sz="1900" kern="1200">
              <a:latin typeface="Calibri Light" panose="020F0302020204030204"/>
            </a:rPr>
            <a:t>ČASOVÉ A OBSAHOVÉ ROZVRŽENÍ UČIVA</a:t>
          </a:r>
          <a:r>
            <a:rPr lang="cs-CZ" sz="1900" kern="1200"/>
            <a:t>, </a:t>
          </a:r>
          <a:r>
            <a:rPr lang="cs-CZ" sz="1900" kern="1200">
              <a:latin typeface="Calibri Light" panose="020F0302020204030204"/>
            </a:rPr>
            <a:t>PEDAGOGICKÉ POSTUPY</a:t>
          </a:r>
          <a:r>
            <a:rPr lang="cs-CZ" sz="1900" kern="1200"/>
            <a:t>, </a:t>
          </a:r>
          <a:r>
            <a:rPr lang="cs-CZ" sz="1900" kern="1200">
              <a:latin typeface="Calibri Light" panose="020F0302020204030204"/>
            </a:rPr>
            <a:t>ZPŮSOB ZADÁVÁNÍ A PLNĚNÍ ÚKOLŮ I ZPŮSOB HODNOCENÍ ŽÁKA</a:t>
          </a:r>
        </a:p>
      </dsp:txBody>
      <dsp:txXfrm>
        <a:off x="80303" y="3517910"/>
        <a:ext cx="3964152" cy="1484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FF1DC-1E05-4D91-83E0-1D4929447C5C}">
      <dsp:nvSpPr>
        <dsp:cNvPr id="0" name=""/>
        <dsp:cNvSpPr/>
      </dsp:nvSpPr>
      <dsp:spPr>
        <a:xfrm>
          <a:off x="0" y="17157"/>
          <a:ext cx="5902719" cy="83910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>
              <a:latin typeface="Calibri Light" panose="020F0302020204030204"/>
            </a:rPr>
            <a:t>PARTICIPUJÍ NA VZDĚLÁVACÍM PROCESU</a:t>
          </a:r>
          <a:r>
            <a:rPr lang="cs-CZ" sz="1500" kern="1200"/>
            <a:t>, </a:t>
          </a:r>
          <a:r>
            <a:rPr lang="cs-CZ" sz="1500" kern="1200">
              <a:latin typeface="Calibri Light" panose="020F0302020204030204"/>
            </a:rPr>
            <a:t>ZVLÁŠTĚ V TĚCH PŘÍPADECH</a:t>
          </a:r>
          <a:r>
            <a:rPr lang="cs-CZ" sz="1500" kern="1200"/>
            <a:t>, </a:t>
          </a:r>
          <a:r>
            <a:rPr lang="cs-CZ" sz="1500" kern="1200">
              <a:latin typeface="Calibri Light" panose="020F0302020204030204"/>
            </a:rPr>
            <a:t>KDY JE TENTO VZDĚLÁVACÍ PROCES NĚJAKÝM ZPŮSOBEM ZNESNADNĚN</a:t>
          </a:r>
          <a:endParaRPr lang="cs-CZ" sz="1500" kern="1200"/>
        </a:p>
      </dsp:txBody>
      <dsp:txXfrm>
        <a:off x="40962" y="58119"/>
        <a:ext cx="5820795" cy="757185"/>
      </dsp:txXfrm>
    </dsp:sp>
    <dsp:sp modelId="{C7F2A323-9A6D-4F7C-92A1-00207C9EA3FD}">
      <dsp:nvSpPr>
        <dsp:cNvPr id="0" name=""/>
        <dsp:cNvSpPr/>
      </dsp:nvSpPr>
      <dsp:spPr>
        <a:xfrm>
          <a:off x="0" y="899466"/>
          <a:ext cx="5902719" cy="83910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20354"/>
                <a:satOff val="2542"/>
                <a:lumOff val="67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20354"/>
                <a:satOff val="2542"/>
                <a:lumOff val="67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20354"/>
                <a:satOff val="2542"/>
                <a:lumOff val="67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>
              <a:latin typeface="Calibri Light" panose="020F0302020204030204"/>
            </a:rPr>
            <a:t>PRACOVNÍCI PSYCHOLOGOVÉ A SPECIÁLNÍ PEDAGOGOVÉ</a:t>
          </a:r>
          <a:r>
            <a:rPr lang="cs-CZ" sz="1500" kern="1200"/>
            <a:t>,</a:t>
          </a:r>
          <a:r>
            <a:rPr lang="cs-CZ" sz="1500" kern="1200">
              <a:latin typeface="Calibri Light" panose="020F0302020204030204"/>
            </a:rPr>
            <a:t>SOCIÁLNÍ PRACOVNÍCI</a:t>
          </a:r>
          <a:endParaRPr lang="cs-CZ" sz="1500" kern="1200"/>
        </a:p>
      </dsp:txBody>
      <dsp:txXfrm>
        <a:off x="40962" y="940428"/>
        <a:ext cx="5820795" cy="757185"/>
      </dsp:txXfrm>
    </dsp:sp>
    <dsp:sp modelId="{EFD25B96-EAE3-47F0-9389-3D880003B26A}">
      <dsp:nvSpPr>
        <dsp:cNvPr id="0" name=""/>
        <dsp:cNvSpPr/>
      </dsp:nvSpPr>
      <dsp:spPr>
        <a:xfrm>
          <a:off x="0" y="1781776"/>
          <a:ext cx="5902719" cy="83910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>
              <a:latin typeface="Calibri Light" panose="020F0302020204030204"/>
            </a:rPr>
            <a:t>PŘÍMÁ PRÁCE S DĚTMI A ŽÁKY ŠKOL A ŠKOLSKÝCH ZAŘÍZENÍ VE VĚKU OD </a:t>
          </a:r>
          <a:r>
            <a:rPr lang="cs-CZ" sz="1500" kern="1200"/>
            <a:t>3 </a:t>
          </a:r>
          <a:r>
            <a:rPr lang="cs-CZ" sz="1500" kern="1200">
              <a:latin typeface="Calibri Light" panose="020F0302020204030204"/>
            </a:rPr>
            <a:t>LET DO UKONČENÍ STŘEDNÍHO</a:t>
          </a:r>
          <a:r>
            <a:rPr lang="cs-CZ" sz="1500" kern="1200"/>
            <a:t>, </a:t>
          </a:r>
          <a:r>
            <a:rPr lang="cs-CZ" sz="1500" kern="1200">
              <a:latin typeface="Calibri Light" panose="020F0302020204030204"/>
            </a:rPr>
            <a:t>RESP</a:t>
          </a:r>
          <a:r>
            <a:rPr lang="cs-CZ" sz="1500" kern="1200"/>
            <a:t>. </a:t>
          </a:r>
          <a:r>
            <a:rPr lang="cs-CZ" sz="1500" kern="1200">
              <a:latin typeface="Calibri Light" panose="020F0302020204030204"/>
            </a:rPr>
            <a:t>VYŠŠÍHO ODBORNÉHO VZDĚLÁNÍ A RODIČI</a:t>
          </a:r>
          <a:endParaRPr lang="cs-CZ" sz="1500" kern="1200"/>
        </a:p>
      </dsp:txBody>
      <dsp:txXfrm>
        <a:off x="40962" y="1822738"/>
        <a:ext cx="5820795" cy="757185"/>
      </dsp:txXfrm>
    </dsp:sp>
    <dsp:sp modelId="{8A91FBD5-8E73-4F5E-BA1C-4C22029937D1}">
      <dsp:nvSpPr>
        <dsp:cNvPr id="0" name=""/>
        <dsp:cNvSpPr/>
      </dsp:nvSpPr>
      <dsp:spPr>
        <a:xfrm>
          <a:off x="0" y="2664085"/>
          <a:ext cx="5902719" cy="83910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61061"/>
                <a:satOff val="7625"/>
                <a:lumOff val="2031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61061"/>
                <a:satOff val="7625"/>
                <a:lumOff val="2031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61061"/>
                <a:satOff val="7625"/>
                <a:lumOff val="2031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>
              <a:latin typeface="Calibri Light" panose="020F0302020204030204"/>
            </a:rPr>
            <a:t>INDIVIDUÁLNÍ PÉČE O ŽÁKY</a:t>
          </a:r>
          <a:endParaRPr lang="cs-CZ" sz="1500" kern="1200"/>
        </a:p>
      </dsp:txBody>
      <dsp:txXfrm>
        <a:off x="40962" y="2705047"/>
        <a:ext cx="5820795" cy="757185"/>
      </dsp:txXfrm>
    </dsp:sp>
    <dsp:sp modelId="{E7D1E1C1-FFF9-4D86-8C5F-68B3F63D750D}">
      <dsp:nvSpPr>
        <dsp:cNvPr id="0" name=""/>
        <dsp:cNvSpPr/>
      </dsp:nvSpPr>
      <dsp:spPr>
        <a:xfrm>
          <a:off x="0" y="3546395"/>
          <a:ext cx="5902719" cy="83910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>
              <a:latin typeface="Calibri Light" panose="020F0302020204030204"/>
            </a:rPr>
            <a:t>VYDÁVAJÍ DOPORUČENÍ PRO ŠKOLY</a:t>
          </a:r>
          <a:endParaRPr lang="cs-CZ" sz="1500" kern="1200"/>
        </a:p>
      </dsp:txBody>
      <dsp:txXfrm>
        <a:off x="40962" y="3587357"/>
        <a:ext cx="5820795" cy="757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56524-1472-4CAE-A7FB-42CECD7940B6}">
      <dsp:nvSpPr>
        <dsp:cNvPr id="0" name=""/>
        <dsp:cNvSpPr/>
      </dsp:nvSpPr>
      <dsp:spPr>
        <a:xfrm>
          <a:off x="0" y="265384"/>
          <a:ext cx="5169662" cy="83910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>
              <a:latin typeface="Calibri Light" panose="020F0302020204030204"/>
            </a:rPr>
            <a:t>SPECIÁLNĚ PEDAGOGICKÁ</a:t>
          </a:r>
          <a:r>
            <a:rPr lang="cs-CZ" sz="1500" kern="1200"/>
            <a:t>, </a:t>
          </a:r>
          <a:r>
            <a:rPr lang="cs-CZ" sz="1500" kern="1200">
              <a:latin typeface="Calibri Light" panose="020F0302020204030204"/>
            </a:rPr>
            <a:t>PSYCHOLOGICKÁ A ODPŮRNÁ PÉČE KLIENTŮM SE ZDRAVOTNÍM POSTIŽENÍM</a:t>
          </a:r>
        </a:p>
      </dsp:txBody>
      <dsp:txXfrm>
        <a:off x="40962" y="306346"/>
        <a:ext cx="5087738" cy="757185"/>
      </dsp:txXfrm>
    </dsp:sp>
    <dsp:sp modelId="{D326CD12-E5B0-4407-894A-FE1A8C79EDD8}">
      <dsp:nvSpPr>
        <dsp:cNvPr id="0" name=""/>
        <dsp:cNvSpPr/>
      </dsp:nvSpPr>
      <dsp:spPr>
        <a:xfrm>
          <a:off x="0" y="1147694"/>
          <a:ext cx="5169662" cy="839109"/>
        </a:xfrm>
        <a:prstGeom prst="roundRect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>
              <a:latin typeface="Calibri Light" panose="020F0302020204030204"/>
            </a:rPr>
            <a:t>POSKYTUJE JIM ODBORNOU POMOC</a:t>
          </a:r>
          <a:endParaRPr lang="cs-CZ" sz="1500" kern="1200"/>
        </a:p>
      </dsp:txBody>
      <dsp:txXfrm>
        <a:off x="40962" y="1188656"/>
        <a:ext cx="5087738" cy="757185"/>
      </dsp:txXfrm>
    </dsp:sp>
    <dsp:sp modelId="{D52720C9-822D-4D72-9F81-11B4823E125E}">
      <dsp:nvSpPr>
        <dsp:cNvPr id="0" name=""/>
        <dsp:cNvSpPr/>
      </dsp:nvSpPr>
      <dsp:spPr>
        <a:xfrm>
          <a:off x="0" y="2030003"/>
          <a:ext cx="5169662" cy="839109"/>
        </a:xfrm>
        <a:prstGeom prst="roundRect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>
              <a:latin typeface="Calibri Light" panose="020F0302020204030204"/>
            </a:rPr>
            <a:t>PRACOVNÍCI SPC - SPECIÁLNÍ PEDAGOG</a:t>
          </a:r>
          <a:r>
            <a:rPr lang="cs-CZ" sz="1500" kern="1200"/>
            <a:t>, </a:t>
          </a:r>
          <a:r>
            <a:rPr lang="cs-CZ" sz="1500" kern="1200">
              <a:latin typeface="Calibri Light" panose="020F0302020204030204"/>
            </a:rPr>
            <a:t>PSYCHOLOG A SOCIÁLNÍ PRACOVNÍK</a:t>
          </a:r>
          <a:endParaRPr lang="cs-CZ" sz="1500" kern="1200"/>
        </a:p>
      </dsp:txBody>
      <dsp:txXfrm>
        <a:off x="40962" y="2070965"/>
        <a:ext cx="5087738" cy="757185"/>
      </dsp:txXfrm>
    </dsp:sp>
    <dsp:sp modelId="{20F55EB8-9F16-46E9-B762-BDD8F8981A40}">
      <dsp:nvSpPr>
        <dsp:cNvPr id="0" name=""/>
        <dsp:cNvSpPr/>
      </dsp:nvSpPr>
      <dsp:spPr>
        <a:xfrm>
          <a:off x="0" y="2912312"/>
          <a:ext cx="5169662" cy="839109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>
              <a:latin typeface="Calibri Light" panose="020F0302020204030204"/>
            </a:rPr>
            <a:t>PARTICIPUJE NA</a:t>
          </a:r>
          <a:r>
            <a:rPr lang="cs-CZ" sz="1500" kern="1200"/>
            <a:t> </a:t>
          </a:r>
          <a:r>
            <a:rPr lang="cs-CZ" sz="1500" kern="1200">
              <a:latin typeface="Calibri Light" panose="020F0302020204030204"/>
            </a:rPr>
            <a:t>PŘÍPRAVĚ A ZPRACOVÁVÁNÍ INDIVIDUÁLNÍCH VÝCHOVNĚ-VZDĚLÁVACÍCH A STIMULAČNÍCH PROGRAMŮ PRO DĚTI A ŽÁKY INTEGROVANÉ DO BĚŽNÝCH ŠKOL</a:t>
          </a:r>
        </a:p>
      </dsp:txBody>
      <dsp:txXfrm>
        <a:off x="40962" y="2953274"/>
        <a:ext cx="5087738" cy="757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28132-80E9-4A9A-8165-A0AE0AC62019}">
      <dsp:nvSpPr>
        <dsp:cNvPr id="0" name=""/>
        <dsp:cNvSpPr/>
      </dsp:nvSpPr>
      <dsp:spPr>
        <a:xfrm>
          <a:off x="946" y="2332163"/>
          <a:ext cx="1896424" cy="948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>
              <a:latin typeface="Calibri Light" panose="020F0302020204030204"/>
            </a:rPr>
            <a:t>ŠKOLNÍ PORADENSKÁ PRACOVIŠTĚ</a:t>
          </a:r>
          <a:endParaRPr lang="cs-CZ" sz="2000" kern="1200"/>
        </a:p>
      </dsp:txBody>
      <dsp:txXfrm>
        <a:off x="28718" y="2359935"/>
        <a:ext cx="1840880" cy="892668"/>
      </dsp:txXfrm>
    </dsp:sp>
    <dsp:sp modelId="{E0630EBA-A8C9-4BB0-8B00-98A88692062C}">
      <dsp:nvSpPr>
        <dsp:cNvPr id="0" name=""/>
        <dsp:cNvSpPr/>
      </dsp:nvSpPr>
      <dsp:spPr>
        <a:xfrm rot="17350740">
          <a:off x="1122132" y="1700620"/>
          <a:ext cx="2309047" cy="30410"/>
        </a:xfrm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2309047" y="15205"/>
              </a:lnTo>
            </a:path>
          </a:pathLst>
        </a:custGeom>
        <a:noFill/>
        <a:ln w="63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2218929" y="1658099"/>
        <a:ext cx="115452" cy="115452"/>
      </dsp:txXfrm>
    </dsp:sp>
    <dsp:sp modelId="{49AEC496-7EA2-4773-84D0-8BA15DE5E388}">
      <dsp:nvSpPr>
        <dsp:cNvPr id="0" name=""/>
        <dsp:cNvSpPr/>
      </dsp:nvSpPr>
      <dsp:spPr>
        <a:xfrm>
          <a:off x="2655940" y="151275"/>
          <a:ext cx="1896424" cy="948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>
              <a:latin typeface="Calibri Light" panose="020F0302020204030204"/>
            </a:rPr>
            <a:t>ŠKOLNÍ PSYCHOLOG</a:t>
          </a:r>
          <a:endParaRPr lang="cs-CZ" sz="2000" kern="1200"/>
        </a:p>
      </dsp:txBody>
      <dsp:txXfrm>
        <a:off x="2683712" y="179047"/>
        <a:ext cx="1840880" cy="892668"/>
      </dsp:txXfrm>
    </dsp:sp>
    <dsp:sp modelId="{2765AA86-B6D7-4693-BF1A-6AA0CC9BB036}">
      <dsp:nvSpPr>
        <dsp:cNvPr id="0" name=""/>
        <dsp:cNvSpPr/>
      </dsp:nvSpPr>
      <dsp:spPr>
        <a:xfrm rot="18289469">
          <a:off x="1612484" y="2245842"/>
          <a:ext cx="1328343" cy="30410"/>
        </a:xfrm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1328343" y="15205"/>
              </a:lnTo>
            </a:path>
          </a:pathLst>
        </a:custGeom>
        <a:noFill/>
        <a:ln w="63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243447" y="2227839"/>
        <a:ext cx="66417" cy="66417"/>
      </dsp:txXfrm>
    </dsp:sp>
    <dsp:sp modelId="{6EA89B77-CBF6-44DB-BEC8-941FBEFE2187}">
      <dsp:nvSpPr>
        <dsp:cNvPr id="0" name=""/>
        <dsp:cNvSpPr/>
      </dsp:nvSpPr>
      <dsp:spPr>
        <a:xfrm>
          <a:off x="2655940" y="1241719"/>
          <a:ext cx="1896424" cy="948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>
              <a:latin typeface="Calibri Light" panose="020F0302020204030204"/>
            </a:rPr>
            <a:t>ŠKOLNÍ SPECIÁLNÍ PEDAGOG</a:t>
          </a:r>
          <a:endParaRPr lang="cs-CZ" sz="2000" kern="1200"/>
        </a:p>
      </dsp:txBody>
      <dsp:txXfrm>
        <a:off x="2683712" y="1269491"/>
        <a:ext cx="1840880" cy="892668"/>
      </dsp:txXfrm>
    </dsp:sp>
    <dsp:sp modelId="{58C87353-A130-4D17-817A-F16DF4802734}">
      <dsp:nvSpPr>
        <dsp:cNvPr id="0" name=""/>
        <dsp:cNvSpPr/>
      </dsp:nvSpPr>
      <dsp:spPr>
        <a:xfrm>
          <a:off x="1897371" y="2791064"/>
          <a:ext cx="758569" cy="30410"/>
        </a:xfrm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758569" y="15205"/>
              </a:lnTo>
            </a:path>
          </a:pathLst>
        </a:custGeom>
        <a:noFill/>
        <a:ln w="63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257691" y="2787305"/>
        <a:ext cx="37928" cy="37928"/>
      </dsp:txXfrm>
    </dsp:sp>
    <dsp:sp modelId="{81504397-BE61-445E-93EA-A63D4D0488F7}">
      <dsp:nvSpPr>
        <dsp:cNvPr id="0" name=""/>
        <dsp:cNvSpPr/>
      </dsp:nvSpPr>
      <dsp:spPr>
        <a:xfrm>
          <a:off x="2655940" y="2332163"/>
          <a:ext cx="1896424" cy="948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>
              <a:latin typeface="Calibri Light" panose="020F0302020204030204"/>
            </a:rPr>
            <a:t>VÝCHOVNÝ PORADCE</a:t>
          </a:r>
          <a:endParaRPr lang="cs-CZ" sz="2000" kern="1200"/>
        </a:p>
      </dsp:txBody>
      <dsp:txXfrm>
        <a:off x="2683712" y="2359935"/>
        <a:ext cx="1840880" cy="892668"/>
      </dsp:txXfrm>
    </dsp:sp>
    <dsp:sp modelId="{AB37BB6A-7724-400A-A5DE-AE34B7B3748B}">
      <dsp:nvSpPr>
        <dsp:cNvPr id="0" name=""/>
        <dsp:cNvSpPr/>
      </dsp:nvSpPr>
      <dsp:spPr>
        <a:xfrm rot="3310531">
          <a:off x="1612484" y="3336287"/>
          <a:ext cx="1328343" cy="30410"/>
        </a:xfrm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1328343" y="15205"/>
              </a:lnTo>
            </a:path>
          </a:pathLst>
        </a:custGeom>
        <a:noFill/>
        <a:ln w="63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243447" y="3318283"/>
        <a:ext cx="66417" cy="66417"/>
      </dsp:txXfrm>
    </dsp:sp>
    <dsp:sp modelId="{AFE98013-8886-4F15-AFAD-5435DDD20506}">
      <dsp:nvSpPr>
        <dsp:cNvPr id="0" name=""/>
        <dsp:cNvSpPr/>
      </dsp:nvSpPr>
      <dsp:spPr>
        <a:xfrm>
          <a:off x="2655940" y="3422608"/>
          <a:ext cx="1896424" cy="948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>
              <a:latin typeface="Calibri Light" panose="020F0302020204030204"/>
            </a:rPr>
            <a:t>ŠKOLNÍ METODIK PREVENCE</a:t>
          </a:r>
          <a:endParaRPr lang="cs-CZ" sz="2000" kern="1200"/>
        </a:p>
      </dsp:txBody>
      <dsp:txXfrm>
        <a:off x="2683712" y="3450380"/>
        <a:ext cx="1840880" cy="892668"/>
      </dsp:txXfrm>
    </dsp:sp>
    <dsp:sp modelId="{768F1B60-5C22-4FDE-8750-C8E2E3C2DD57}">
      <dsp:nvSpPr>
        <dsp:cNvPr id="0" name=""/>
        <dsp:cNvSpPr/>
      </dsp:nvSpPr>
      <dsp:spPr>
        <a:xfrm rot="4249260">
          <a:off x="1122132" y="3881509"/>
          <a:ext cx="2309047" cy="30410"/>
        </a:xfrm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2309047" y="15205"/>
              </a:lnTo>
            </a:path>
          </a:pathLst>
        </a:custGeom>
        <a:noFill/>
        <a:ln w="63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2218929" y="3838987"/>
        <a:ext cx="115452" cy="115452"/>
      </dsp:txXfrm>
    </dsp:sp>
    <dsp:sp modelId="{EF5802CE-BEBA-4335-8520-C59E27AC650B}">
      <dsp:nvSpPr>
        <dsp:cNvPr id="0" name=""/>
        <dsp:cNvSpPr/>
      </dsp:nvSpPr>
      <dsp:spPr>
        <a:xfrm>
          <a:off x="2655940" y="4513052"/>
          <a:ext cx="1896424" cy="948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>
              <a:latin typeface="Calibri Light" panose="020F0302020204030204"/>
            </a:rPr>
            <a:t>ASISTENT PEDAGOGA</a:t>
          </a:r>
        </a:p>
      </dsp:txBody>
      <dsp:txXfrm>
        <a:off x="2683712" y="4540824"/>
        <a:ext cx="1840880" cy="8926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47DF0-94B1-4261-90A2-26556A122C40}">
      <dsp:nvSpPr>
        <dsp:cNvPr id="0" name=""/>
        <dsp:cNvSpPr/>
      </dsp:nvSpPr>
      <dsp:spPr>
        <a:xfrm>
          <a:off x="0" y="84239"/>
          <a:ext cx="4152774" cy="556152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>
              <a:latin typeface="Calibri Light" panose="020F0302020204030204"/>
            </a:rPr>
            <a:t>NENÍ ČLENEM PEDAGOGICKÉHO SBORU</a:t>
          </a:r>
          <a:endParaRPr lang="cs-CZ" sz="1400" kern="1200"/>
        </a:p>
      </dsp:txBody>
      <dsp:txXfrm>
        <a:off x="27149" y="111388"/>
        <a:ext cx="4098476" cy="501854"/>
      </dsp:txXfrm>
    </dsp:sp>
    <dsp:sp modelId="{79E00297-9ECB-4D54-971F-FA19F9AA3E7F}">
      <dsp:nvSpPr>
        <dsp:cNvPr id="0" name=""/>
        <dsp:cNvSpPr/>
      </dsp:nvSpPr>
      <dsp:spPr>
        <a:xfrm>
          <a:off x="0" y="680711"/>
          <a:ext cx="4152774" cy="556152"/>
        </a:xfrm>
        <a:prstGeom prst="roundRect">
          <a:avLst/>
        </a:prstGeom>
        <a:solidFill>
          <a:schemeClr val="accent2">
            <a:shade val="80000"/>
            <a:hueOff val="-80236"/>
            <a:satOff val="1694"/>
            <a:lumOff val="45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>
              <a:latin typeface="Calibri Light" panose="020F0302020204030204"/>
            </a:rPr>
            <a:t>JE NEZÁVISLÝ</a:t>
          </a:r>
          <a:endParaRPr lang="cs-CZ" sz="1400" kern="1200"/>
        </a:p>
      </dsp:txBody>
      <dsp:txXfrm>
        <a:off x="27149" y="707860"/>
        <a:ext cx="4098476" cy="501854"/>
      </dsp:txXfrm>
    </dsp:sp>
    <dsp:sp modelId="{B2E052BD-0E91-49D2-9C05-08B3FC6F3F27}">
      <dsp:nvSpPr>
        <dsp:cNvPr id="0" name=""/>
        <dsp:cNvSpPr/>
      </dsp:nvSpPr>
      <dsp:spPr>
        <a:xfrm>
          <a:off x="0" y="1277183"/>
          <a:ext cx="4152774" cy="556152"/>
        </a:xfrm>
        <a:prstGeom prst="roundRect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>
              <a:latin typeface="Calibri Light" panose="020F0302020204030204"/>
            </a:rPr>
            <a:t>POMÁHÁ ŽÁKŮM </a:t>
          </a:r>
          <a:endParaRPr lang="cs-CZ" sz="1400" kern="1200"/>
        </a:p>
      </dsp:txBody>
      <dsp:txXfrm>
        <a:off x="27149" y="1304332"/>
        <a:ext cx="4098476" cy="501854"/>
      </dsp:txXfrm>
    </dsp:sp>
    <dsp:sp modelId="{E36C969A-EC09-40D6-B17C-99E35FCB7F9C}">
      <dsp:nvSpPr>
        <dsp:cNvPr id="0" name=""/>
        <dsp:cNvSpPr/>
      </dsp:nvSpPr>
      <dsp:spPr>
        <a:xfrm>
          <a:off x="0" y="1873655"/>
          <a:ext cx="4152774" cy="556152"/>
        </a:xfrm>
        <a:prstGeom prst="roundRect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>
              <a:latin typeface="Calibri Light" panose="020F0302020204030204"/>
            </a:rPr>
            <a:t>POMÁHÁ UČITELŮM</a:t>
          </a:r>
        </a:p>
      </dsp:txBody>
      <dsp:txXfrm>
        <a:off x="27149" y="1900804"/>
        <a:ext cx="4098476" cy="501854"/>
      </dsp:txXfrm>
    </dsp:sp>
    <dsp:sp modelId="{54D65766-6348-4AD5-813C-22514B0F3013}">
      <dsp:nvSpPr>
        <dsp:cNvPr id="0" name=""/>
        <dsp:cNvSpPr/>
      </dsp:nvSpPr>
      <dsp:spPr>
        <a:xfrm>
          <a:off x="0" y="2470128"/>
          <a:ext cx="4152774" cy="556152"/>
        </a:xfrm>
        <a:prstGeom prst="roundRect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>
              <a:latin typeface="Calibri Light" panose="020F0302020204030204"/>
            </a:rPr>
            <a:t>POSKYTUJE PSYCHOLOGICKÉ PORADENSTVÍ ŽÁKŮM S OSOBNÍMI</a:t>
          </a:r>
          <a:r>
            <a:rPr lang="cs-CZ" sz="1400" kern="1200"/>
            <a:t>, </a:t>
          </a:r>
          <a:r>
            <a:rPr lang="cs-CZ" sz="1400" kern="1200">
              <a:latin typeface="Calibri Light" panose="020F0302020204030204"/>
            </a:rPr>
            <a:t>VÝCHOVNÝMI NEBO VÝUKOVÝMI POTÍŽEMI</a:t>
          </a:r>
        </a:p>
      </dsp:txBody>
      <dsp:txXfrm>
        <a:off x="27149" y="2497277"/>
        <a:ext cx="4098476" cy="501854"/>
      </dsp:txXfrm>
    </dsp:sp>
    <dsp:sp modelId="{75A8B3F6-200D-49E5-AC6D-F21BA673EFF8}">
      <dsp:nvSpPr>
        <dsp:cNvPr id="0" name=""/>
        <dsp:cNvSpPr/>
      </dsp:nvSpPr>
      <dsp:spPr>
        <a:xfrm>
          <a:off x="0" y="3066600"/>
          <a:ext cx="4152774" cy="556152"/>
        </a:xfrm>
        <a:prstGeom prst="roundRect">
          <a:avLst/>
        </a:prstGeom>
        <a:solidFill>
          <a:schemeClr val="accent2">
            <a:shade val="80000"/>
            <a:hueOff val="-401179"/>
            <a:satOff val="8472"/>
            <a:lumOff val="22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>
              <a:latin typeface="Calibri Light" panose="020F0302020204030204"/>
            </a:rPr>
            <a:t>POSKYTUJE KRIZOVOU INTERVENCI</a:t>
          </a:r>
        </a:p>
      </dsp:txBody>
      <dsp:txXfrm>
        <a:off x="27149" y="3093749"/>
        <a:ext cx="4098476" cy="501854"/>
      </dsp:txXfrm>
    </dsp:sp>
    <dsp:sp modelId="{AE93AB32-2D64-43A0-8901-4330CF03B4B1}">
      <dsp:nvSpPr>
        <dsp:cNvPr id="0" name=""/>
        <dsp:cNvSpPr/>
      </dsp:nvSpPr>
      <dsp:spPr>
        <a:xfrm>
          <a:off x="0" y="3663072"/>
          <a:ext cx="4152774" cy="556152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>
              <a:latin typeface="Calibri Light" panose="020F0302020204030204"/>
            </a:rPr>
            <a:t>PRACUJE S TŘÍDNÍM KOLEKTIVEM S CÍLEM ZAJISTIT VE TŘÍDĚ CO NEJLEPŠÍ SOCIÁLNÍ KLIMA PRO VŠECHNY ŽÁKY</a:t>
          </a:r>
        </a:p>
      </dsp:txBody>
      <dsp:txXfrm>
        <a:off x="27149" y="3690221"/>
        <a:ext cx="4098476" cy="5018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4C4F8-55C8-4EEE-A4FB-5B0C575A7793}">
      <dsp:nvSpPr>
        <dsp:cNvPr id="0" name=""/>
        <dsp:cNvSpPr/>
      </dsp:nvSpPr>
      <dsp:spPr>
        <a:xfrm>
          <a:off x="0" y="24850"/>
          <a:ext cx="4213218" cy="206973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>
              <a:latin typeface="Calibri Light" panose="020F0302020204030204"/>
            </a:rPr>
            <a:t>JE SPECIFIKOVÁNA ZÁKONEM Č</a:t>
          </a:r>
          <a:r>
            <a:rPr lang="cs-CZ" sz="2900" kern="1200"/>
            <a:t>. 563/2004 </a:t>
          </a:r>
          <a:r>
            <a:rPr lang="cs-CZ" sz="2900" kern="1200">
              <a:latin typeface="Calibri Light" panose="020F0302020204030204"/>
            </a:rPr>
            <a:t>SB</a:t>
          </a:r>
          <a:r>
            <a:rPr lang="cs-CZ" sz="2900" kern="1200"/>
            <a:t>., </a:t>
          </a:r>
          <a:r>
            <a:rPr lang="cs-CZ" sz="2900" kern="1200">
              <a:latin typeface="Calibri Light" panose="020F0302020204030204"/>
            </a:rPr>
            <a:t>O</a:t>
          </a:r>
          <a:r>
            <a:rPr lang="cs-CZ" sz="2900" kern="1200"/>
            <a:t> </a:t>
          </a:r>
          <a:r>
            <a:rPr lang="cs-CZ" sz="2900" kern="1200">
              <a:latin typeface="Calibri Light" panose="020F0302020204030204"/>
            </a:rPr>
            <a:t>PEDAGOGICKÝCH PRACOVNÍCÍCH</a:t>
          </a:r>
          <a:r>
            <a:rPr lang="cs-CZ" sz="2900" kern="1200"/>
            <a:t> </a:t>
          </a:r>
        </a:p>
      </dsp:txBody>
      <dsp:txXfrm>
        <a:off x="101036" y="125886"/>
        <a:ext cx="4011146" cy="1867658"/>
      </dsp:txXfrm>
    </dsp:sp>
    <dsp:sp modelId="{2D7F2993-FFBB-4DD5-B99F-CAEFAAA50DCE}">
      <dsp:nvSpPr>
        <dsp:cNvPr id="0" name=""/>
        <dsp:cNvSpPr/>
      </dsp:nvSpPr>
      <dsp:spPr>
        <a:xfrm>
          <a:off x="0" y="2178100"/>
          <a:ext cx="4213218" cy="206973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>
              <a:latin typeface="Calibri Light" panose="020F0302020204030204"/>
            </a:rPr>
            <a:t>MÁ VYSTUDOVANOU PSYCHOLOGII NA VYSOKÉ ŠKOLE</a:t>
          </a:r>
          <a:endParaRPr lang="cs-CZ" sz="2900" kern="1200"/>
        </a:p>
      </dsp:txBody>
      <dsp:txXfrm>
        <a:off x="101036" y="2279136"/>
        <a:ext cx="4011146" cy="18676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55B16-29BB-4EA5-8AC3-707B338F398C}">
      <dsp:nvSpPr>
        <dsp:cNvPr id="0" name=""/>
        <dsp:cNvSpPr/>
      </dsp:nvSpPr>
      <dsp:spPr>
        <a:xfrm>
          <a:off x="0" y="5245"/>
          <a:ext cx="5809346" cy="12987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>
              <a:latin typeface="Calibri Light" panose="020F0302020204030204"/>
            </a:rPr>
            <a:t>ČINNOSTI ZAMĚŘENÉ NA ODBORNOU PODPORU INTEGROVANÝCH ŽÁKŮ SE SPECIÁLNÍMI VZDĚLÁVACÍMI POTŘEBAMI A VŠECH OSTATNÍCH ŽÁKŮ</a:t>
          </a:r>
          <a:r>
            <a:rPr lang="cs-CZ" sz="1500" kern="1200"/>
            <a:t>, </a:t>
          </a:r>
          <a:r>
            <a:rPr lang="cs-CZ" sz="1500" kern="1200">
              <a:latin typeface="Calibri Light" panose="020F0302020204030204"/>
            </a:rPr>
            <a:t>KTEŘÍ POTŘEBUJÍ SPECIÁLNĚ PEDAGOGICKOU PODPORU A PÉČI ZALOŽENOU NA KRÁTKODOBÝCH A </a:t>
          </a:r>
          <a:r>
            <a:rPr lang="cs-CZ" sz="1500" kern="1200"/>
            <a:t> </a:t>
          </a:r>
          <a:r>
            <a:rPr lang="cs-CZ" sz="1500" kern="1200">
              <a:latin typeface="Calibri Light" panose="020F0302020204030204"/>
            </a:rPr>
            <a:t>DLOUHODOBÝCH PODPŮRNÝCH OPATŘENÍCH</a:t>
          </a:r>
          <a:endParaRPr lang="cs-CZ" sz="1500" kern="1200"/>
        </a:p>
      </dsp:txBody>
      <dsp:txXfrm>
        <a:off x="63397" y="68642"/>
        <a:ext cx="5682552" cy="1171906"/>
      </dsp:txXfrm>
    </dsp:sp>
    <dsp:sp modelId="{9EE4ABC9-D80E-433E-8779-F2B352EBB2CB}">
      <dsp:nvSpPr>
        <dsp:cNvPr id="0" name=""/>
        <dsp:cNvSpPr/>
      </dsp:nvSpPr>
      <dsp:spPr>
        <a:xfrm>
          <a:off x="0" y="1347145"/>
          <a:ext cx="5809346" cy="1298700"/>
        </a:xfrm>
        <a:prstGeom prst="roundRect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>
              <a:latin typeface="Calibri Light" panose="020F0302020204030204"/>
            </a:rPr>
            <a:t>METODICKÉ ČINNOSTI PRO PEDAGOGY ŠKOLY-SPECIFIKA VÝUKY A MOŽNOSTI ŽÁKŮ DLE DRUHU A STUPNĚ ZDRAVOTNÍHO POSTIŽENÍ</a:t>
          </a:r>
          <a:r>
            <a:rPr lang="cs-CZ" sz="1500" kern="1200"/>
            <a:t>, </a:t>
          </a:r>
          <a:r>
            <a:rPr lang="cs-CZ" sz="1500" kern="1200">
              <a:latin typeface="Calibri Light" panose="020F0302020204030204"/>
            </a:rPr>
            <a:t>NÁVRHY METOD A FOREM PRÁCE SE ŽÁKY </a:t>
          </a:r>
          <a:r>
            <a:rPr lang="cs-CZ" sz="1500" kern="1200"/>
            <a:t>- </a:t>
          </a:r>
          <a:r>
            <a:rPr lang="cs-CZ" sz="1500" kern="1200">
              <a:latin typeface="Calibri Light" panose="020F0302020204030204"/>
            </a:rPr>
            <a:t>JEJICH ZAVÁDĚNÍ DO VÝUKY</a:t>
          </a:r>
          <a:r>
            <a:rPr lang="cs-CZ" sz="1500" kern="1200"/>
            <a:t>, </a:t>
          </a:r>
          <a:r>
            <a:rPr lang="cs-CZ" sz="1500" kern="1200">
              <a:latin typeface="Calibri Light" panose="020F0302020204030204"/>
            </a:rPr>
            <a:t>INSTRUKTÁŽE</a:t>
          </a:r>
          <a:r>
            <a:rPr lang="cs-CZ" sz="1500" kern="1200"/>
            <a:t> </a:t>
          </a:r>
          <a:r>
            <a:rPr lang="cs-CZ" sz="1500" kern="1200">
              <a:latin typeface="Calibri Light" panose="020F0302020204030204"/>
            </a:rPr>
            <a:t>VYUŽÍVÁNÍ SPECIÁLNÍCH POMŮCEK A DIDAKTICKÝCH MATERIÁLŮ</a:t>
          </a:r>
        </a:p>
      </dsp:txBody>
      <dsp:txXfrm>
        <a:off x="63397" y="1410542"/>
        <a:ext cx="5682552" cy="1171906"/>
      </dsp:txXfrm>
    </dsp:sp>
    <dsp:sp modelId="{C801C9A4-C159-470F-831C-86E7E589DE95}">
      <dsp:nvSpPr>
        <dsp:cNvPr id="0" name=""/>
        <dsp:cNvSpPr/>
      </dsp:nvSpPr>
      <dsp:spPr>
        <a:xfrm>
          <a:off x="0" y="2689045"/>
          <a:ext cx="5809346" cy="1298700"/>
        </a:xfrm>
        <a:prstGeom prst="roundRect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>
              <a:latin typeface="Calibri Light" panose="020F0302020204030204"/>
            </a:rPr>
            <a:t>SPOLUPRACUJE S RODINAMI A</a:t>
          </a:r>
          <a:r>
            <a:rPr lang="cs-CZ" sz="1500" kern="1200"/>
            <a:t> </a:t>
          </a:r>
          <a:r>
            <a:rPr lang="cs-CZ" sz="1500" kern="1200">
              <a:latin typeface="Calibri Light" panose="020F0302020204030204"/>
            </a:rPr>
            <a:t>RODIČI POSTIŽENÝCH DĚTÍ A MLÁDEŽE BĚHEM PROVÁDĚNÍ NÁPRAVNÝCH METOD</a:t>
          </a:r>
          <a:endParaRPr lang="cs-CZ" sz="1500" kern="1200"/>
        </a:p>
      </dsp:txBody>
      <dsp:txXfrm>
        <a:off x="63397" y="2752442"/>
        <a:ext cx="5682552" cy="1171906"/>
      </dsp:txXfrm>
    </dsp:sp>
    <dsp:sp modelId="{5D3B90C2-AF8D-4B0D-BBB3-476E38F81132}">
      <dsp:nvSpPr>
        <dsp:cNvPr id="0" name=""/>
        <dsp:cNvSpPr/>
      </dsp:nvSpPr>
      <dsp:spPr>
        <a:xfrm>
          <a:off x="0" y="4030946"/>
          <a:ext cx="5809346" cy="1298700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>
              <a:latin typeface="Calibri Light" panose="020F0302020204030204"/>
            </a:rPr>
            <a:t>MÁ STANOVENY KONZULTAČNÍ HODINY PRO ŽÁKY I RODIČE</a:t>
          </a:r>
        </a:p>
      </dsp:txBody>
      <dsp:txXfrm>
        <a:off x="63397" y="4094343"/>
        <a:ext cx="5682552" cy="1171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8A86C-A596-48F8-9293-BE2CA880C779}">
      <dsp:nvSpPr>
        <dsp:cNvPr id="0" name=""/>
        <dsp:cNvSpPr/>
      </dsp:nvSpPr>
      <dsp:spPr>
        <a:xfrm>
          <a:off x="0" y="71044"/>
          <a:ext cx="4670543" cy="2051887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>
              <a:latin typeface="Calibri Light" panose="020F0302020204030204"/>
            </a:rPr>
            <a:t>KVALIFIKAČNÍ STANDARDY JSOU SPECIFIKOVÁNY ZÁKONEM Č</a:t>
          </a:r>
          <a:r>
            <a:rPr lang="cs-CZ" sz="2000" kern="1200"/>
            <a:t>. 563/2004 </a:t>
          </a:r>
          <a:r>
            <a:rPr lang="cs-CZ" sz="2000" kern="1200">
              <a:latin typeface="Calibri Light" panose="020F0302020204030204"/>
            </a:rPr>
            <a:t>SB</a:t>
          </a:r>
          <a:r>
            <a:rPr lang="cs-CZ" sz="2000" kern="1200"/>
            <a:t>., </a:t>
          </a:r>
          <a:r>
            <a:rPr lang="cs-CZ" sz="2000" kern="1200">
              <a:latin typeface="Calibri Light" panose="020F0302020204030204"/>
            </a:rPr>
            <a:t>O PEDAGOGICKÝCH PRACOVNÍCÍCH A O ZMĚNĚ NĚKTERÝCH ZÁKONŮ.</a:t>
          </a:r>
        </a:p>
      </dsp:txBody>
      <dsp:txXfrm>
        <a:off x="100165" y="171209"/>
        <a:ext cx="4470213" cy="1851557"/>
      </dsp:txXfrm>
    </dsp:sp>
    <dsp:sp modelId="{AB41FBAF-09CD-4642-B2FC-B95E4AC3DFA0}">
      <dsp:nvSpPr>
        <dsp:cNvPr id="0" name=""/>
        <dsp:cNvSpPr/>
      </dsp:nvSpPr>
      <dsp:spPr>
        <a:xfrm>
          <a:off x="0" y="2180532"/>
          <a:ext cx="4670543" cy="2051887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>
              <a:latin typeface="Calibri Light" panose="020F0302020204030204"/>
            </a:rPr>
            <a:t>ODBORNOU KVALIFIKACI ZÍSKÁVÁ</a:t>
          </a:r>
          <a:r>
            <a:rPr lang="cs-CZ" sz="2000" kern="1200"/>
            <a:t> </a:t>
          </a:r>
          <a:r>
            <a:rPr lang="cs-CZ" sz="2000" kern="1200">
              <a:latin typeface="Calibri Light" panose="020F0302020204030204"/>
            </a:rPr>
            <a:t>VYSOKOŠKOLSKÝM VZDĚLÁNÍM ZÍSKANÝM STUDIEM V AKREDITOVANÉM MAGISTERSKÉM STUDIJNÍM PROGRAMU V OBLASTI PEDAGOGICKÝCH VĚD ZAMĚŘENÉ NA SPECIÁLNÍ PEDAGOGIKU</a:t>
          </a:r>
          <a:endParaRPr lang="cs-CZ" sz="2000" kern="1200"/>
        </a:p>
      </dsp:txBody>
      <dsp:txXfrm>
        <a:off x="100165" y="2280697"/>
        <a:ext cx="4470213" cy="18515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B99B4-0FB4-478C-AC9E-2DCE350E5A31}">
      <dsp:nvSpPr>
        <dsp:cNvPr id="0" name=""/>
        <dsp:cNvSpPr/>
      </dsp:nvSpPr>
      <dsp:spPr>
        <a:xfrm>
          <a:off x="0" y="263594"/>
          <a:ext cx="5549774" cy="72104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>
              <a:latin typeface="Calibri Light" panose="020F0302020204030204"/>
            </a:rPr>
            <a:t>JE JEDNÍM Z UČITELŮ</a:t>
          </a:r>
          <a:endParaRPr lang="cs-CZ" sz="1300" kern="1200"/>
        </a:p>
      </dsp:txBody>
      <dsp:txXfrm>
        <a:off x="35199" y="298793"/>
        <a:ext cx="5479376" cy="650651"/>
      </dsp:txXfrm>
    </dsp:sp>
    <dsp:sp modelId="{64B04803-1CC0-466D-BF03-088DFFD86D86}">
      <dsp:nvSpPr>
        <dsp:cNvPr id="0" name=""/>
        <dsp:cNvSpPr/>
      </dsp:nvSpPr>
      <dsp:spPr>
        <a:xfrm>
          <a:off x="0" y="1022083"/>
          <a:ext cx="5549774" cy="721049"/>
        </a:xfrm>
        <a:prstGeom prst="roundRect">
          <a:avLst/>
        </a:prstGeom>
        <a:solidFill>
          <a:schemeClr val="accent2">
            <a:shade val="80000"/>
            <a:hueOff val="-96283"/>
            <a:satOff val="2033"/>
            <a:lumOff val="54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>
              <a:latin typeface="Calibri Light" panose="020F0302020204030204"/>
            </a:rPr>
            <a:t>MÁ PEDAGOGICKÉ VZDĚLÁNÍ</a:t>
          </a:r>
          <a:endParaRPr lang="cs-CZ" sz="1300" kern="1200"/>
        </a:p>
      </dsp:txBody>
      <dsp:txXfrm>
        <a:off x="35199" y="1057282"/>
        <a:ext cx="5479376" cy="650651"/>
      </dsp:txXfrm>
    </dsp:sp>
    <dsp:sp modelId="{092222AD-AC4A-465A-9A97-10E6F6CC8A59}">
      <dsp:nvSpPr>
        <dsp:cNvPr id="0" name=""/>
        <dsp:cNvSpPr/>
      </dsp:nvSpPr>
      <dsp:spPr>
        <a:xfrm>
          <a:off x="0" y="1780572"/>
          <a:ext cx="5549774" cy="721049"/>
        </a:xfrm>
        <a:prstGeom prst="roundRect">
          <a:avLst/>
        </a:prstGeom>
        <a:solidFill>
          <a:schemeClr val="accent2">
            <a:shade val="80000"/>
            <a:hueOff val="-192566"/>
            <a:satOff val="4066"/>
            <a:lumOff val="108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>
              <a:latin typeface="Calibri Light" panose="020F0302020204030204"/>
            </a:rPr>
            <a:t>MÁ SPECIÁLNÍ KURZ PRO VÝCHOVNÉ PORADCE</a:t>
          </a:r>
          <a:endParaRPr lang="cs-CZ" sz="1300" kern="1200"/>
        </a:p>
      </dsp:txBody>
      <dsp:txXfrm>
        <a:off x="35199" y="1815771"/>
        <a:ext cx="5479376" cy="650651"/>
      </dsp:txXfrm>
    </dsp:sp>
    <dsp:sp modelId="{876EB982-6372-46FB-8EA4-069C2769D35B}">
      <dsp:nvSpPr>
        <dsp:cNvPr id="0" name=""/>
        <dsp:cNvSpPr/>
      </dsp:nvSpPr>
      <dsp:spPr>
        <a:xfrm>
          <a:off x="0" y="2539061"/>
          <a:ext cx="5549774" cy="721049"/>
        </a:xfrm>
        <a:prstGeom prst="roundRect">
          <a:avLst/>
        </a:prstGeom>
        <a:solidFill>
          <a:schemeClr val="accent2">
            <a:shade val="80000"/>
            <a:hueOff val="-288849"/>
            <a:satOff val="6100"/>
            <a:lumOff val="162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>
              <a:latin typeface="Calibri Light" panose="020F0302020204030204"/>
            </a:rPr>
            <a:t>NA VÝCHOVNÉ PORADENSTVÍ MÁ VYHRAZENÝCH PÁR HODIN TÝDNĚ</a:t>
          </a:r>
        </a:p>
      </dsp:txBody>
      <dsp:txXfrm>
        <a:off x="35199" y="2574260"/>
        <a:ext cx="5479376" cy="650651"/>
      </dsp:txXfrm>
    </dsp:sp>
    <dsp:sp modelId="{0E8E74ED-83CE-4B21-8E38-8DA6D9204046}">
      <dsp:nvSpPr>
        <dsp:cNvPr id="0" name=""/>
        <dsp:cNvSpPr/>
      </dsp:nvSpPr>
      <dsp:spPr>
        <a:xfrm>
          <a:off x="0" y="3297551"/>
          <a:ext cx="5549774" cy="721049"/>
        </a:xfrm>
        <a:prstGeom prst="roundRect">
          <a:avLst/>
        </a:prstGeom>
        <a:solidFill>
          <a:schemeClr val="accent2">
            <a:shade val="80000"/>
            <a:hueOff val="-385132"/>
            <a:satOff val="8133"/>
            <a:lumOff val="216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>
              <a:latin typeface="Calibri Light" panose="020F0302020204030204"/>
            </a:rPr>
            <a:t>MÁ PŘEHLED O VYŠETŘENÍCH Z PEDAGOGICKO-PSYCHOLOGICKÉ PORADNY</a:t>
          </a:r>
        </a:p>
      </dsp:txBody>
      <dsp:txXfrm>
        <a:off x="35199" y="3332750"/>
        <a:ext cx="5479376" cy="650651"/>
      </dsp:txXfrm>
    </dsp:sp>
    <dsp:sp modelId="{63F28712-7CFA-4F58-9AA9-C40061C95DEF}">
      <dsp:nvSpPr>
        <dsp:cNvPr id="0" name=""/>
        <dsp:cNvSpPr/>
      </dsp:nvSpPr>
      <dsp:spPr>
        <a:xfrm>
          <a:off x="0" y="4056040"/>
          <a:ext cx="5549774" cy="721049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>
              <a:latin typeface="Calibri Light" panose="020F0302020204030204"/>
            </a:rPr>
            <a:t>SPOLUPRACUJE SE VŠEMI KOLEGY ZE ŠKOLNÍCH PORADENSKÝCH PRACOVIŠŤ</a:t>
          </a:r>
          <a:r>
            <a:rPr lang="cs-CZ" sz="1300" kern="1200"/>
            <a:t/>
          </a:r>
          <a:br>
            <a:rPr lang="cs-CZ" sz="1300" kern="1200"/>
          </a:br>
          <a:r>
            <a:rPr lang="cs-CZ" sz="1300" kern="1200"/>
            <a:t/>
          </a:r>
          <a:br>
            <a:rPr lang="cs-CZ" sz="1300" kern="1200"/>
          </a:br>
          <a:endParaRPr lang="cs-CZ" sz="1300" kern="1200"/>
        </a:p>
      </dsp:txBody>
      <dsp:txXfrm>
        <a:off x="35199" y="4091239"/>
        <a:ext cx="5479376" cy="650651"/>
      </dsp:txXfrm>
    </dsp:sp>
    <dsp:sp modelId="{BD81F521-B8F5-4BEE-BA24-9697444C930F}">
      <dsp:nvSpPr>
        <dsp:cNvPr id="0" name=""/>
        <dsp:cNvSpPr/>
      </dsp:nvSpPr>
      <dsp:spPr>
        <a:xfrm>
          <a:off x="0" y="4777089"/>
          <a:ext cx="5549774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205" tIns="16510" rIns="92456" bIns="165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1000" kern="1200">
            <a:latin typeface="Calibri Light" panose="020F0302020204030204"/>
          </a:endParaRPr>
        </a:p>
      </dsp:txBody>
      <dsp:txXfrm>
        <a:off x="0" y="4777089"/>
        <a:ext cx="5549774" cy="215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4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7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4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7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5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8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3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8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7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ktní rozostřená veřejná knihovna s policemi knih">
            <a:extLst>
              <a:ext uri="{FF2B5EF4-FFF2-40B4-BE49-F238E27FC236}">
                <a16:creationId xmlns:a16="http://schemas.microsoft.com/office/drawing/2014/main" id="{9D82CE5F-C7DA-497D-918A-500BA37A3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9" r="-2" b="12958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80671" y="723672"/>
            <a:ext cx="2915296" cy="3884668"/>
          </a:xfrm>
        </p:spPr>
        <p:txBody>
          <a:bodyPr anchor="t">
            <a:normAutofit/>
          </a:bodyPr>
          <a:lstStyle/>
          <a:p>
            <a:r>
              <a:rPr lang="cs-CZ" sz="4000" dirty="0">
                <a:latin typeface="Calibri"/>
                <a:cs typeface="Calibri Light"/>
              </a:rPr>
              <a:t/>
            </a:r>
            <a:br>
              <a:rPr lang="cs-CZ" sz="4000" dirty="0">
                <a:latin typeface="Calibri"/>
                <a:cs typeface="Calibri Light"/>
              </a:rPr>
            </a:br>
            <a:r>
              <a:rPr lang="cs-CZ" sz="4000" dirty="0">
                <a:latin typeface="Calibri"/>
                <a:cs typeface="Calibri Light"/>
              </a:rPr>
              <a:t/>
            </a:r>
            <a:br>
              <a:rPr lang="cs-CZ" sz="4000" dirty="0">
                <a:latin typeface="Calibri"/>
                <a:cs typeface="Calibri Light"/>
              </a:rPr>
            </a:br>
            <a:r>
              <a:rPr lang="cs-CZ" sz="4000" dirty="0">
                <a:latin typeface="Calibri"/>
                <a:cs typeface="Calibri Light"/>
              </a:rPr>
              <a:t/>
            </a:r>
            <a:br>
              <a:rPr lang="cs-CZ" sz="4000" dirty="0">
                <a:latin typeface="Calibri"/>
                <a:cs typeface="Calibri Light"/>
              </a:rPr>
            </a:br>
            <a:endParaRPr lang="cs-CZ" sz="4000" b="1" dirty="0">
              <a:solidFill>
                <a:schemeClr val="tx1"/>
              </a:solidFill>
              <a:latin typeface="Calibri"/>
              <a:cs typeface="Calibri Ligh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371903" y="3849636"/>
            <a:ext cx="3176564" cy="2435272"/>
          </a:xfrm>
        </p:spPr>
        <p:txBody>
          <a:bodyPr anchor="ctr">
            <a:normAutofit/>
          </a:bodyPr>
          <a:lstStyle/>
          <a:p>
            <a:r>
              <a:rPr lang="cs-CZ" dirty="0"/>
              <a:t>PdF:FC8013 Rozvoj učitelských dovedností v odborném </a:t>
            </a:r>
            <a:r>
              <a:rPr lang="cs-CZ" dirty="0" smtClean="0"/>
              <a:t>vzdělávání</a:t>
            </a:r>
            <a:endParaRPr lang="cs-CZ" sz="1800" b="1" dirty="0" smtClean="0">
              <a:solidFill>
                <a:schemeClr val="tx1"/>
              </a:solidFill>
            </a:endParaRPr>
          </a:p>
          <a:p>
            <a:r>
              <a:rPr lang="cs-CZ" sz="1800" b="1" dirty="0" smtClean="0">
                <a:solidFill>
                  <a:schemeClr val="tx1"/>
                </a:solidFill>
              </a:rPr>
              <a:t>mjr</a:t>
            </a:r>
            <a:r>
              <a:rPr lang="cs-CZ" sz="1800" b="1" dirty="0">
                <a:solidFill>
                  <a:schemeClr val="tx1"/>
                </a:solidFill>
              </a:rPr>
              <a:t>. Ing. Mgr. David Vorel</a:t>
            </a:r>
          </a:p>
          <a:p>
            <a:r>
              <a:rPr lang="cs-CZ" sz="1800" b="1" dirty="0">
                <a:solidFill>
                  <a:schemeClr val="tx1"/>
                </a:solidFill>
              </a:rPr>
              <a:t>Mgr. Helena </a:t>
            </a:r>
            <a:r>
              <a:rPr lang="cs-CZ" sz="1800" b="1" dirty="0" smtClean="0">
                <a:solidFill>
                  <a:schemeClr val="tx1"/>
                </a:solidFill>
              </a:rPr>
              <a:t>Zelníčková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D773ED-0D79-436F-84B4-D2A942FD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 b="1">
                <a:cs typeface="Calibri Light"/>
              </a:rPr>
              <a:t>ŠKOLNÍ SPECIÁLNÍ PEDAGOG</a:t>
            </a:r>
          </a:p>
        </p:txBody>
      </p:sp>
      <p:pic>
        <p:nvPicPr>
          <p:cNvPr id="354" name="Obrázek 354">
            <a:extLst>
              <a:ext uri="{FF2B5EF4-FFF2-40B4-BE49-F238E27FC236}">
                <a16:creationId xmlns:a16="http://schemas.microsoft.com/office/drawing/2014/main" id="{824C802D-0E79-40D9-934C-87358182A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09" b="-2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  <p:graphicFrame>
        <p:nvGraphicFramePr>
          <p:cNvPr id="19" name="Diagram 19">
            <a:extLst>
              <a:ext uri="{FF2B5EF4-FFF2-40B4-BE49-F238E27FC236}">
                <a16:creationId xmlns:a16="http://schemas.microsoft.com/office/drawing/2014/main" id="{31C5B159-C092-4909-AE84-F008EE2EFD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106596"/>
              </p:ext>
            </p:extLst>
          </p:nvPr>
        </p:nvGraphicFramePr>
        <p:xfrm>
          <a:off x="320431" y="1825625"/>
          <a:ext cx="4670543" cy="430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221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7" name="Rectangle 15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68FF51-A413-47D7-A64B-A4AC425A0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 b="1">
                <a:cs typeface="Calibri Light"/>
              </a:rPr>
              <a:t>VÝCHOVNÝ PORADCE</a:t>
            </a:r>
            <a:endParaRPr lang="cs-CZ" sz="4000" b="1"/>
          </a:p>
        </p:txBody>
      </p:sp>
      <p:pic>
        <p:nvPicPr>
          <p:cNvPr id="1240" name="Obrázek 1240" descr="Obsah obrázku osoba, stůl, interiér, vsedě&#10;&#10;Popis se vygeneroval automaticky.">
            <a:extLst>
              <a:ext uri="{FF2B5EF4-FFF2-40B4-BE49-F238E27FC236}">
                <a16:creationId xmlns:a16="http://schemas.microsoft.com/office/drawing/2014/main" id="{4F137FC7-B185-4AAE-BFA4-95F811D4C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42" r="16814" b="2"/>
          <a:stretch/>
        </p:blipFill>
        <p:spPr>
          <a:xfrm>
            <a:off x="6093666" y="1904282"/>
            <a:ext cx="5260133" cy="4224808"/>
          </a:xfrm>
          <a:prstGeom prst="rect">
            <a:avLst/>
          </a:prstGeom>
        </p:spPr>
      </p:pic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44F24A57-3B08-47BC-A176-1D71927F49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984319"/>
              </p:ext>
            </p:extLst>
          </p:nvPr>
        </p:nvGraphicFramePr>
        <p:xfrm>
          <a:off x="192617" y="1349375"/>
          <a:ext cx="5549774" cy="525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1394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148CD3-82F4-44C1-AFBB-2FE1C521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/>
              <a:t>ŠKOLNÍ METODIK PREVENCE</a:t>
            </a:r>
          </a:p>
        </p:txBody>
      </p:sp>
      <p:pic>
        <p:nvPicPr>
          <p:cNvPr id="5" name="Picture 4" descr="Detailní záběr neotevřených balení pilulek">
            <a:extLst>
              <a:ext uri="{FF2B5EF4-FFF2-40B4-BE49-F238E27FC236}">
                <a16:creationId xmlns:a16="http://schemas.microsoft.com/office/drawing/2014/main" id="{21BEA75E-D380-42ED-8023-60664733D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6" r="1987" b="1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  <p:graphicFrame>
        <p:nvGraphicFramePr>
          <p:cNvPr id="4" name="Diagram 5">
            <a:extLst>
              <a:ext uri="{FF2B5EF4-FFF2-40B4-BE49-F238E27FC236}">
                <a16:creationId xmlns:a16="http://schemas.microsoft.com/office/drawing/2014/main" id="{D93EDA8E-0F43-424D-BD78-A6C58BC21E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4576673"/>
              </p:ext>
            </p:extLst>
          </p:nvPr>
        </p:nvGraphicFramePr>
        <p:xfrm>
          <a:off x="372534" y="1624542"/>
          <a:ext cx="4618440" cy="492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5241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C06B01-A9DF-4BD2-8738-4D25493A3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 b="1">
                <a:cs typeface="Calibri Light"/>
              </a:rPr>
              <a:t>ASISTENT PEDAGOGA</a:t>
            </a:r>
            <a:endParaRPr lang="cs-CZ" sz="4000" b="1"/>
          </a:p>
        </p:txBody>
      </p:sp>
      <p:pic>
        <p:nvPicPr>
          <p:cNvPr id="604" name="Obrázek 604" descr="Obsah obrázku stůl, jídelní stůl&#10;&#10;Popis se vygeneroval automaticky.">
            <a:extLst>
              <a:ext uri="{FF2B5EF4-FFF2-40B4-BE49-F238E27FC236}">
                <a16:creationId xmlns:a16="http://schemas.microsoft.com/office/drawing/2014/main" id="{6093320F-775D-430B-8AD7-6F010EF63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1" r="-2" b="-2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F1B23F3B-115F-4B9C-94D1-92FDBEFA2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039050"/>
              </p:ext>
            </p:extLst>
          </p:nvPr>
        </p:nvGraphicFramePr>
        <p:xfrm>
          <a:off x="446617" y="1825625"/>
          <a:ext cx="4544357" cy="4292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2151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474C23-2F8A-4686-BC22-D019D6AF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r>
              <a:rPr lang="cs-CZ" sz="5200" b="1">
                <a:cs typeface="Calibri Light"/>
              </a:rPr>
              <a:t>INDIVIDUÁLNÍ VZDĚLÁVACÍ PLÁN</a:t>
            </a:r>
            <a:endParaRPr lang="cs-CZ" sz="5200" b="1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81934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E0E4CA-04FD-4712-9979-0D4FACCA60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0408" y="740316"/>
            <a:ext cx="465458" cy="872153"/>
            <a:chOff x="6110408" y="740316"/>
            <a:chExt cx="465458" cy="872153"/>
          </a:xfrm>
        </p:grpSpPr>
        <p:sp>
          <p:nvSpPr>
            <p:cNvPr id="15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5948" y="74031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84728" y="969611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0408" y="14847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CA8D992-BB3F-47CD-BA18-71D545392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3000055"/>
            <a:ext cx="5243390" cy="299797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alpha val="20000"/>
                </a:schemeClr>
              </a:gs>
              <a:gs pos="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skládačka&#10;&#10;Popis se vygeneroval automaticky.">
            <a:extLst>
              <a:ext uri="{FF2B5EF4-FFF2-40B4-BE49-F238E27FC236}">
                <a16:creationId xmlns:a16="http://schemas.microsoft.com/office/drawing/2014/main" id="{3FD5AA47-301A-4F6A-B2CE-8B15EFF18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4" b="23839"/>
          <a:stretch/>
        </p:blipFill>
        <p:spPr>
          <a:xfrm>
            <a:off x="838200" y="3003053"/>
            <a:ext cx="5243391" cy="2994972"/>
          </a:xfrm>
          <a:prstGeom prst="rect">
            <a:avLst/>
          </a:prstGeom>
        </p:spPr>
      </p:pic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4EAAB890-9A71-4A35-ABD4-729E12563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269138"/>
              </p:ext>
            </p:extLst>
          </p:nvPr>
        </p:nvGraphicFramePr>
        <p:xfrm>
          <a:off x="7229042" y="879355"/>
          <a:ext cx="4124758" cy="5120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0323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6CFB5C59-ECEA-4C3A-B665-37FFD09E23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887144"/>
              </p:ext>
            </p:extLst>
          </p:nvPr>
        </p:nvGraphicFramePr>
        <p:xfrm>
          <a:off x="644769" y="644769"/>
          <a:ext cx="10905066" cy="567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4181">
                  <a:extLst>
                    <a:ext uri="{9D8B030D-6E8A-4147-A177-3AD203B41FA5}">
                      <a16:colId xmlns:a16="http://schemas.microsoft.com/office/drawing/2014/main" val="3386326203"/>
                    </a:ext>
                  </a:extLst>
                </a:gridCol>
                <a:gridCol w="6070885">
                  <a:extLst>
                    <a:ext uri="{9D8B030D-6E8A-4147-A177-3AD203B41FA5}">
                      <a16:colId xmlns:a16="http://schemas.microsoft.com/office/drawing/2014/main" val="191795351"/>
                    </a:ext>
                  </a:extLst>
                </a:gridCol>
              </a:tblGrid>
              <a:tr h="34399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/>
                        <a:t>UČŇOVSKÉ ŠKOLSTVÍ V ČR - ROZDĚLENÍ</a:t>
                      </a:r>
                    </a:p>
                  </a:txBody>
                  <a:tcPr marL="71910" marR="71910" marT="35955" marB="3595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431456"/>
                  </a:ext>
                </a:extLst>
              </a:tr>
              <a:tr h="343995"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PÍSMENO V KÓDU OBORU</a:t>
                      </a:r>
                    </a:p>
                  </a:txBody>
                  <a:tcPr marL="71910" marR="71910" marT="35955" marB="35955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1400" b="1"/>
                        <a:t>POPIS</a:t>
                      </a:r>
                    </a:p>
                  </a:txBody>
                  <a:tcPr marL="71910" marR="71910" marT="35955" marB="35955"/>
                </a:tc>
                <a:extLst>
                  <a:ext uri="{0D108BD9-81ED-4DB2-BD59-A6C34878D82A}">
                    <a16:rowId xmlns:a16="http://schemas.microsoft.com/office/drawing/2014/main" val="294937923"/>
                  </a:ext>
                </a:extLst>
              </a:tr>
              <a:tr h="343995"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C</a:t>
                      </a:r>
                    </a:p>
                  </a:txBody>
                  <a:tcPr marL="71910" marR="71910" marT="35955" marB="3595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400" b="0" i="1" u="none" strike="noStrike" noProof="0">
                          <a:latin typeface="Calibri"/>
                        </a:rPr>
                        <a:t>praktická škola</a:t>
                      </a:r>
                      <a:endParaRPr lang="cs-CZ" sz="1400"/>
                    </a:p>
                  </a:txBody>
                  <a:tcPr marL="71910" marR="71910" marT="35955" marB="35955"/>
                </a:tc>
                <a:extLst>
                  <a:ext uri="{0D108BD9-81ED-4DB2-BD59-A6C34878D82A}">
                    <a16:rowId xmlns:a16="http://schemas.microsoft.com/office/drawing/2014/main" val="2088689703"/>
                  </a:ext>
                </a:extLst>
              </a:tr>
              <a:tr h="343995"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D</a:t>
                      </a:r>
                    </a:p>
                  </a:txBody>
                  <a:tcPr marL="71910" marR="71910" marT="35955" marB="3595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400" b="0" i="1" u="none" strike="noStrike" noProof="0">
                          <a:latin typeface="Calibri"/>
                        </a:rPr>
                        <a:t>nižší střední vzdělání, tříletá příprava v praktické škole </a:t>
                      </a:r>
                      <a:endParaRPr lang="cs-CZ" sz="1400" i="1"/>
                    </a:p>
                  </a:txBody>
                  <a:tcPr marL="71910" marR="71910" marT="35955" marB="35955"/>
                </a:tc>
                <a:extLst>
                  <a:ext uri="{0D108BD9-81ED-4DB2-BD59-A6C34878D82A}">
                    <a16:rowId xmlns:a16="http://schemas.microsoft.com/office/drawing/2014/main" val="1442288061"/>
                  </a:ext>
                </a:extLst>
              </a:tr>
              <a:tr h="5766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1400" b="1"/>
                        <a:t>E</a:t>
                      </a:r>
                    </a:p>
                  </a:txBody>
                  <a:tcPr marL="71910" marR="71910" marT="35955" marB="3595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400" b="0" i="1" u="none" strike="noStrike" noProof="0"/>
                        <a:t>nižší střední odborné vzdělání (vzdělávací programy učilišť, odborných učilišť) </a:t>
                      </a:r>
                      <a:endParaRPr lang="cs-CZ" sz="1400" i="1"/>
                    </a:p>
                  </a:txBody>
                  <a:tcPr marL="71910" marR="71910" marT="35955" marB="35955"/>
                </a:tc>
                <a:extLst>
                  <a:ext uri="{0D108BD9-81ED-4DB2-BD59-A6C34878D82A}">
                    <a16:rowId xmlns:a16="http://schemas.microsoft.com/office/drawing/2014/main" val="1203370848"/>
                  </a:ext>
                </a:extLst>
              </a:tr>
              <a:tr h="343995"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J</a:t>
                      </a:r>
                    </a:p>
                  </a:txBody>
                  <a:tcPr marL="71910" marR="71910" marT="35955" marB="3595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400" b="0" i="1" u="none" strike="noStrike" noProof="0">
                          <a:latin typeface="Calibri"/>
                        </a:rPr>
                        <a:t>střední nebo střední odborné vzdělání (bez maturity i výučního listu)</a:t>
                      </a:r>
                      <a:endParaRPr lang="cs-CZ" sz="1400"/>
                    </a:p>
                  </a:txBody>
                  <a:tcPr marL="71910" marR="71910" marT="35955" marB="35955"/>
                </a:tc>
                <a:extLst>
                  <a:ext uri="{0D108BD9-81ED-4DB2-BD59-A6C34878D82A}">
                    <a16:rowId xmlns:a16="http://schemas.microsoft.com/office/drawing/2014/main" val="3246847930"/>
                  </a:ext>
                </a:extLst>
              </a:tr>
              <a:tr h="5766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1400" b="1"/>
                        <a:t>H</a:t>
                      </a:r>
                    </a:p>
                  </a:txBody>
                  <a:tcPr marL="71910" marR="71910" marT="35955" marB="3595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400" b="0" i="1" u="none" strike="noStrike" noProof="0">
                          <a:solidFill>
                            <a:srgbClr val="FF0000"/>
                          </a:solidFill>
                          <a:latin typeface="Calibri"/>
                        </a:rPr>
                        <a:t>střední odborné vzdělání dosažené absolvováním nematuritních vzdělávacích programů poskytujících výuční list, s výjimkou programů uvedených v bodě E </a:t>
                      </a:r>
                      <a:endParaRPr lang="cs-CZ" sz="1400" i="1">
                        <a:solidFill>
                          <a:srgbClr val="FF0000"/>
                        </a:solidFill>
                      </a:endParaRPr>
                    </a:p>
                  </a:txBody>
                  <a:tcPr marL="71910" marR="71910" marT="35955" marB="35955"/>
                </a:tc>
                <a:extLst>
                  <a:ext uri="{0D108BD9-81ED-4DB2-BD59-A6C34878D82A}">
                    <a16:rowId xmlns:a16="http://schemas.microsoft.com/office/drawing/2014/main" val="3315133762"/>
                  </a:ext>
                </a:extLst>
              </a:tr>
              <a:tr h="3439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1400" b="1"/>
                        <a:t>K</a:t>
                      </a:r>
                    </a:p>
                  </a:txBody>
                  <a:tcPr marL="71910" marR="71910" marT="35955" marB="3595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400" b="0" i="1" u="none" strike="noStrike" noProof="0">
                          <a:latin typeface="Calibri"/>
                        </a:rPr>
                        <a:t>úplné střední všeobecné vzdělání</a:t>
                      </a:r>
                      <a:endParaRPr lang="cs-CZ" sz="1400" i="1"/>
                    </a:p>
                  </a:txBody>
                  <a:tcPr marL="71910" marR="71910" marT="35955" marB="35955"/>
                </a:tc>
                <a:extLst>
                  <a:ext uri="{0D108BD9-81ED-4DB2-BD59-A6C34878D82A}">
                    <a16:rowId xmlns:a16="http://schemas.microsoft.com/office/drawing/2014/main" val="735794711"/>
                  </a:ext>
                </a:extLst>
              </a:tr>
              <a:tr h="81951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1400" b="1"/>
                        <a:t>L</a:t>
                      </a:r>
                    </a:p>
                  </a:txBody>
                  <a:tcPr marL="71910" marR="71910" marT="35955" marB="3595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400" b="0" i="1" u="none" strike="noStrike" noProof="0">
                          <a:latin typeface="Calibri"/>
                        </a:rPr>
                        <a:t>úplné střední odborné vzdělání dosažené absolvováním studijních programů SOU ukončených maturitou </a:t>
                      </a:r>
                      <a:r>
                        <a:rPr lang="cs-CZ" sz="1400" b="1" i="1" u="none" strike="noStrike" noProof="0">
                          <a:latin typeface="Calibri"/>
                        </a:rPr>
                        <a:t>(L/0)</a:t>
                      </a:r>
                      <a:r>
                        <a:rPr lang="cs-CZ" sz="1400" b="0" i="1" u="none" strike="noStrike" noProof="0">
                          <a:latin typeface="Calibri"/>
                        </a:rPr>
                        <a:t> a vzdělávacích programů SOU i SOŠ pro absolventy tříletých učebních oborů ukončených maturitou </a:t>
                      </a:r>
                      <a:r>
                        <a:rPr lang="cs-CZ" sz="1400" b="1" i="1" u="none" strike="noStrike" noProof="0">
                          <a:latin typeface="Calibri"/>
                        </a:rPr>
                        <a:t>(L/5)</a:t>
                      </a:r>
                      <a:r>
                        <a:rPr lang="cs-CZ" sz="1400" b="0" i="1" u="none" strike="noStrike" noProof="0">
                          <a:latin typeface="Calibri"/>
                        </a:rPr>
                        <a:t> </a:t>
                      </a:r>
                      <a:endParaRPr lang="cs-CZ" sz="1400" i="1"/>
                    </a:p>
                  </a:txBody>
                  <a:tcPr marL="71910" marR="71910" marT="35955" marB="35955"/>
                </a:tc>
                <a:extLst>
                  <a:ext uri="{0D108BD9-81ED-4DB2-BD59-A6C34878D82A}">
                    <a16:rowId xmlns:a16="http://schemas.microsoft.com/office/drawing/2014/main" val="4200709579"/>
                  </a:ext>
                </a:extLst>
              </a:tr>
              <a:tr h="81951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1400" b="1"/>
                        <a:t>M</a:t>
                      </a:r>
                    </a:p>
                  </a:txBody>
                  <a:tcPr marL="71910" marR="71910" marT="35955" marB="3595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400" b="0" i="1" u="none" strike="noStrike" noProof="0">
                          <a:latin typeface="Calibri"/>
                        </a:rPr>
                        <a:t>úplné střední odborné vzdělání dosažené absolvováním vzdělávacích programů ukončených maturitou, s výjimkou programů uvedených v bodě L; pomaturitní studium kvalifikační </a:t>
                      </a:r>
                      <a:endParaRPr lang="cs-CZ" sz="1400" i="1"/>
                    </a:p>
                  </a:txBody>
                  <a:tcPr marL="71910" marR="71910" marT="35955" marB="35955"/>
                </a:tc>
                <a:extLst>
                  <a:ext uri="{0D108BD9-81ED-4DB2-BD59-A6C34878D82A}">
                    <a16:rowId xmlns:a16="http://schemas.microsoft.com/office/drawing/2014/main" val="193846769"/>
                  </a:ext>
                </a:extLst>
              </a:tr>
              <a:tr h="81951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sz="1400" b="1"/>
                        <a:t>N</a:t>
                      </a:r>
                    </a:p>
                  </a:txBody>
                  <a:tcPr marL="71910" marR="71910" marT="35955" marB="35955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400" b="0" i="1" u="none" strike="noStrike" noProof="0">
                          <a:latin typeface="Calibri"/>
                        </a:rPr>
                        <a:t>vyšší vzdělání dosažené absolvováním vzdělávacích programů vyšších odborných škol, konzervatoří a tanečních konzervatoří; pomaturitní studium specializační a inovační </a:t>
                      </a:r>
                      <a:endParaRPr lang="cs-CZ" sz="1400" i="1"/>
                    </a:p>
                  </a:txBody>
                  <a:tcPr marL="71910" marR="71910" marT="35955" marB="35955"/>
                </a:tc>
                <a:extLst>
                  <a:ext uri="{0D108BD9-81ED-4DB2-BD59-A6C34878D82A}">
                    <a16:rowId xmlns:a16="http://schemas.microsoft.com/office/drawing/2014/main" val="1256234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34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Ukončení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Do 9.4. 2021 zpracuje student  </a:t>
            </a:r>
            <a:r>
              <a:rPr lang="cs-CZ" dirty="0" err="1" smtClean="0"/>
              <a:t>power</a:t>
            </a:r>
            <a:r>
              <a:rPr lang="cs-CZ" dirty="0" smtClean="0"/>
              <a:t> pointovou prezentaci, ve které popíše práci se studenty v rámci odborného předmětu a popíše průběh vyučování.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80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9" name="Obrázek 649">
            <a:extLst>
              <a:ext uri="{FF2B5EF4-FFF2-40B4-BE49-F238E27FC236}">
                <a16:creationId xmlns:a16="http://schemas.microsoft.com/office/drawing/2014/main" id="{CAB6C8BD-FFDB-40BA-BEF0-3CA9B86CF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424" y="646206"/>
            <a:ext cx="5365375" cy="5365375"/>
          </a:xfrm>
          <a:prstGeom prst="rect">
            <a:avLst/>
          </a:prstGeom>
        </p:spPr>
      </p:pic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8C433039-0F20-4BBA-B07C-A022A927D1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619844"/>
              </p:ext>
            </p:extLst>
          </p:nvPr>
        </p:nvGraphicFramePr>
        <p:xfrm>
          <a:off x="838199" y="1201400"/>
          <a:ext cx="4783697" cy="457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100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DA4C80B-C6F8-4814-89F7-F348AAD82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98" y="798445"/>
            <a:ext cx="6295885" cy="1311664"/>
          </a:xfrm>
        </p:spPr>
        <p:txBody>
          <a:bodyPr>
            <a:normAutofit/>
          </a:bodyPr>
          <a:lstStyle/>
          <a:p>
            <a:pPr algn="ctr"/>
            <a:r>
              <a:rPr lang="cs-CZ" sz="3100" b="1">
                <a:solidFill>
                  <a:srgbClr val="000000"/>
                </a:solidFill>
                <a:cs typeface="Calibri Light"/>
              </a:rPr>
              <a:t>PEDAGOGICKO PSYCHOLOGICKÁ PORADNA (PPP)</a:t>
            </a:r>
            <a:endParaRPr lang="cs-CZ"/>
          </a:p>
        </p:txBody>
      </p:sp>
      <p:sp>
        <p:nvSpPr>
          <p:cNvPr id="79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26" name="Obrázek 326" descr="Obsah obrázku klipart&#10;&#10;Popis se vygeneroval automaticky.">
            <a:extLst>
              <a:ext uri="{FF2B5EF4-FFF2-40B4-BE49-F238E27FC236}">
                <a16:creationId xmlns:a16="http://schemas.microsoft.com/office/drawing/2014/main" id="{4C22E7D0-CDC4-4F43-92B2-6D3BA8F577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04" r="12969" b="-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A88487D-0BB5-4BCA-B4DE-1EB251FEC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156425"/>
              </p:ext>
            </p:extLst>
          </p:nvPr>
        </p:nvGraphicFramePr>
        <p:xfrm>
          <a:off x="328747" y="2272143"/>
          <a:ext cx="5902719" cy="440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3165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0" name="Rectangle 77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B5F359-D7BC-439D-87E7-9122AF8D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pPr algn="ctr"/>
            <a:r>
              <a:rPr lang="cs-CZ" sz="3700" b="1">
                <a:cs typeface="Calibri Light"/>
              </a:rPr>
              <a:t>SPECIÁLNĚ PEDAGOGICKÉ CENTRUM</a:t>
            </a:r>
          </a:p>
        </p:txBody>
      </p:sp>
      <p:pic>
        <p:nvPicPr>
          <p:cNvPr id="455" name="Obrázek 455">
            <a:extLst>
              <a:ext uri="{FF2B5EF4-FFF2-40B4-BE49-F238E27FC236}">
                <a16:creationId xmlns:a16="http://schemas.microsoft.com/office/drawing/2014/main" id="{55268C7B-C3F5-4EF6-A744-3FB4E5FF6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8" r="2980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3B6D314C-64B1-441C-A23E-47E39402A3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075640"/>
              </p:ext>
            </p:extLst>
          </p:nvPr>
        </p:nvGraphicFramePr>
        <p:xfrm>
          <a:off x="648930" y="2112281"/>
          <a:ext cx="5169662" cy="4016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865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8" name="Obrázek 618" descr="Vzorová část na štítcích se držím rukou">
            <a:extLst>
              <a:ext uri="{FF2B5EF4-FFF2-40B4-BE49-F238E27FC236}">
                <a16:creationId xmlns:a16="http://schemas.microsoft.com/office/drawing/2014/main" id="{7D76124B-8A1E-4C4D-B69E-93A1203188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2" r="-2" b="-2"/>
          <a:stretch/>
        </p:blipFill>
        <p:spPr>
          <a:xfrm>
            <a:off x="5193269" y="595205"/>
            <a:ext cx="6600145" cy="5680423"/>
          </a:xfrm>
          <a:prstGeom prst="rect">
            <a:avLst/>
          </a:prstGeom>
        </p:spPr>
      </p:pic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94300A2B-781E-46B7-A2AC-AC8B1DC58C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708357"/>
              </p:ext>
            </p:extLst>
          </p:nvPr>
        </p:nvGraphicFramePr>
        <p:xfrm>
          <a:off x="437662" y="702164"/>
          <a:ext cx="4553312" cy="5612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488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1C01E7-4672-4CB9-BEB4-F12B2970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/>
              <a:t>ŠKOLNÍ PSYCHOLOG</a:t>
            </a:r>
          </a:p>
        </p:txBody>
      </p:sp>
      <p:pic>
        <p:nvPicPr>
          <p:cNvPr id="5" name="Picture 4" descr="Brýle položené na knize">
            <a:extLst>
              <a:ext uri="{FF2B5EF4-FFF2-40B4-BE49-F238E27FC236}">
                <a16:creationId xmlns:a16="http://schemas.microsoft.com/office/drawing/2014/main" id="{CC071D27-0BCF-43DA-BC71-A56C1077F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44" b="2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  <p:graphicFrame>
        <p:nvGraphicFramePr>
          <p:cNvPr id="4" name="Diagram 5">
            <a:extLst>
              <a:ext uri="{FF2B5EF4-FFF2-40B4-BE49-F238E27FC236}">
                <a16:creationId xmlns:a16="http://schemas.microsoft.com/office/drawing/2014/main" id="{E889A36E-CB47-40CC-8663-86AFBAC7E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9295891"/>
              </p:ext>
            </p:extLst>
          </p:nvPr>
        </p:nvGraphicFramePr>
        <p:xfrm>
          <a:off x="838200" y="1825625"/>
          <a:ext cx="4152774" cy="430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966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6BEC6B-5C77-412D-B45A-5B0F46FED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E2557F-C1FC-425A-AC49-5B3BC19D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14"/>
            <a:ext cx="10515600" cy="1481188"/>
          </a:xfrm>
        </p:spPr>
        <p:txBody>
          <a:bodyPr>
            <a:normAutofit/>
          </a:bodyPr>
          <a:lstStyle/>
          <a:p>
            <a:pPr algn="ctr"/>
            <a:r>
              <a:rPr lang="cs-CZ" sz="4000" b="1">
                <a:cs typeface="Calibri Light"/>
              </a:rPr>
              <a:t>ŠKOLNÍ PSYCHOLOG - KVALIFIKACE</a:t>
            </a:r>
            <a:endParaRPr lang="cs-CZ" sz="4000" b="1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312F723-5A98-405C-A49A-1AE71CFB5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06" b="5232"/>
          <a:stretch/>
        </p:blipFill>
        <p:spPr>
          <a:xfrm>
            <a:off x="5191128" y="1847129"/>
            <a:ext cx="6162670" cy="4272677"/>
          </a:xfrm>
          <a:prstGeom prst="rect">
            <a:avLst/>
          </a:prstGeom>
        </p:spPr>
      </p:pic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47B27A5B-1B36-4979-88B3-3EF6456186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404872"/>
              </p:ext>
            </p:extLst>
          </p:nvPr>
        </p:nvGraphicFramePr>
        <p:xfrm>
          <a:off x="615950" y="1847128"/>
          <a:ext cx="4213218" cy="4272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120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151B6E-9E3F-40DF-A6A8-3F1CE75B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65" y="613391"/>
            <a:ext cx="6261377" cy="588382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b="1"/>
              <a:t>ŠKOLNÍ SPECIÁLNÍ PEDAGOG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27D684-2832-41BD-AC29-838243B80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4214" y="0"/>
            <a:ext cx="5217786" cy="6858000"/>
          </a:xfrm>
          <a:custGeom>
            <a:avLst/>
            <a:gdLst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265072 w 4897678"/>
              <a:gd name="connsiteY84" fmla="*/ 352797 h 6858000"/>
              <a:gd name="connsiteX85" fmla="*/ 1275970 w 4897678"/>
              <a:gd name="connsiteY85" fmla="*/ 206812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265072 w 4897678"/>
              <a:gd name="connsiteY84" fmla="*/ 352797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90126 w 4897678"/>
              <a:gd name="connsiteY87" fmla="*/ 68981 h 6858000"/>
              <a:gd name="connsiteX88" fmla="*/ 1296403 w 4897678"/>
              <a:gd name="connsiteY88" fmla="*/ 57111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290126 w 4897678"/>
              <a:gd name="connsiteY87" fmla="*/ 68981 h 6858000"/>
              <a:gd name="connsiteX88" fmla="*/ 1296403 w 4897678"/>
              <a:gd name="connsiteY88" fmla="*/ 57111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290126 w 4897678"/>
              <a:gd name="connsiteY87" fmla="*/ 6898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73630 w 4897678"/>
              <a:gd name="connsiteY83" fmla="*/ 455615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73630 w 4897678"/>
              <a:gd name="connsiteY83" fmla="*/ 455615 h 6858000"/>
              <a:gd name="connsiteX84" fmla="*/ 1413997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916267 w 4897678"/>
              <a:gd name="connsiteY39" fmla="*/ 4639226 h 6858000"/>
              <a:gd name="connsiteX40" fmla="*/ 960970 w 4897678"/>
              <a:gd name="connsiteY40" fmla="*/ 4458968 h 6858000"/>
              <a:gd name="connsiteX41" fmla="*/ 974467 w 4897678"/>
              <a:gd name="connsiteY41" fmla="*/ 4400454 h 6858000"/>
              <a:gd name="connsiteX42" fmla="*/ 1019252 w 4897678"/>
              <a:gd name="connsiteY42" fmla="*/ 4326337 h 6858000"/>
              <a:gd name="connsiteX43" fmla="*/ 1097435 w 4897678"/>
              <a:gd name="connsiteY43" fmla="*/ 4004432 h 6858000"/>
              <a:gd name="connsiteX44" fmla="*/ 1115477 w 4897678"/>
              <a:gd name="connsiteY44" fmla="*/ 3887430 h 6858000"/>
              <a:gd name="connsiteX45" fmla="*/ 1129980 w 4897678"/>
              <a:gd name="connsiteY45" fmla="*/ 3841018 h 6858000"/>
              <a:gd name="connsiteX46" fmla="*/ 1128054 w 4897678"/>
              <a:gd name="connsiteY46" fmla="*/ 3833633 h 6858000"/>
              <a:gd name="connsiteX47" fmla="*/ 1144766 w 4897678"/>
              <a:gd name="connsiteY47" fmla="*/ 3703595 h 6858000"/>
              <a:gd name="connsiteX48" fmla="*/ 1146269 w 4897678"/>
              <a:gd name="connsiteY48" fmla="*/ 3675779 h 6858000"/>
              <a:gd name="connsiteX49" fmla="*/ 1145250 w 4897678"/>
              <a:gd name="connsiteY49" fmla="*/ 3673177 h 6858000"/>
              <a:gd name="connsiteX50" fmla="*/ 1145144 w 4897678"/>
              <a:gd name="connsiteY50" fmla="*/ 3399727 h 6858000"/>
              <a:gd name="connsiteX51" fmla="*/ 1153102 w 4897678"/>
              <a:gd name="connsiteY51" fmla="*/ 3022588 h 6858000"/>
              <a:gd name="connsiteX52" fmla="*/ 1187493 w 4897678"/>
              <a:gd name="connsiteY52" fmla="*/ 2780324 h 6858000"/>
              <a:gd name="connsiteX53" fmla="*/ 1174471 w 4897678"/>
              <a:gd name="connsiteY53" fmla="*/ 2636046 h 6858000"/>
              <a:gd name="connsiteX54" fmla="*/ 1173030 w 4897678"/>
              <a:gd name="connsiteY54" fmla="*/ 2517573 h 6858000"/>
              <a:gd name="connsiteX55" fmla="*/ 1179971 w 4897678"/>
              <a:gd name="connsiteY55" fmla="*/ 2259305 h 6858000"/>
              <a:gd name="connsiteX56" fmla="*/ 1180091 w 4897678"/>
              <a:gd name="connsiteY56" fmla="*/ 2154737 h 6858000"/>
              <a:gd name="connsiteX57" fmla="*/ 1173497 w 4897678"/>
              <a:gd name="connsiteY57" fmla="*/ 2118139 h 6858000"/>
              <a:gd name="connsiteX58" fmla="*/ 1168754 w 4897678"/>
              <a:gd name="connsiteY58" fmla="*/ 2064932 h 6858000"/>
              <a:gd name="connsiteX59" fmla="*/ 1175360 w 4897678"/>
              <a:gd name="connsiteY59" fmla="*/ 2031780 h 6858000"/>
              <a:gd name="connsiteX60" fmla="*/ 1175420 w 4897678"/>
              <a:gd name="connsiteY60" fmla="*/ 2025741 h 6858000"/>
              <a:gd name="connsiteX61" fmla="*/ 1192392 w 4897678"/>
              <a:gd name="connsiteY61" fmla="*/ 1985855 h 6858000"/>
              <a:gd name="connsiteX62" fmla="*/ 1240537 w 4897678"/>
              <a:gd name="connsiteY62" fmla="*/ 1810891 h 6858000"/>
              <a:gd name="connsiteX63" fmla="*/ 1262324 w 4897678"/>
              <a:gd name="connsiteY63" fmla="*/ 1680343 h 6858000"/>
              <a:gd name="connsiteX64" fmla="*/ 1264475 w 4897678"/>
              <a:gd name="connsiteY64" fmla="*/ 1634781 h 6858000"/>
              <a:gd name="connsiteX65" fmla="*/ 1268425 w 4897678"/>
              <a:gd name="connsiteY65" fmla="*/ 1558391 h 6858000"/>
              <a:gd name="connsiteX66" fmla="*/ 1263100 w 4897678"/>
              <a:gd name="connsiteY66" fmla="*/ 1489998 h 6858000"/>
              <a:gd name="connsiteX67" fmla="*/ 1286195 w 4897678"/>
              <a:gd name="connsiteY67" fmla="*/ 1421105 h 6858000"/>
              <a:gd name="connsiteX68" fmla="*/ 1298315 w 4897678"/>
              <a:gd name="connsiteY68" fmla="*/ 1361656 h 6858000"/>
              <a:gd name="connsiteX69" fmla="*/ 1294008 w 4897678"/>
              <a:gd name="connsiteY69" fmla="*/ 1357170 h 6858000"/>
              <a:gd name="connsiteX70" fmla="*/ 1295031 w 4897678"/>
              <a:gd name="connsiteY70" fmla="*/ 1349556 h 6858000"/>
              <a:gd name="connsiteX71" fmla="*/ 1301170 w 4897678"/>
              <a:gd name="connsiteY71" fmla="*/ 1345177 h 6858000"/>
              <a:gd name="connsiteX72" fmla="*/ 1337115 w 4897678"/>
              <a:gd name="connsiteY72" fmla="*/ 1249089 h 6858000"/>
              <a:gd name="connsiteX73" fmla="*/ 1335308 w 4897678"/>
              <a:gd name="connsiteY73" fmla="*/ 1164961 h 6858000"/>
              <a:gd name="connsiteX74" fmla="*/ 1365049 w 4897678"/>
              <a:gd name="connsiteY74" fmla="*/ 1102487 h 6858000"/>
              <a:gd name="connsiteX75" fmla="*/ 1380977 w 4897678"/>
              <a:gd name="connsiteY75" fmla="*/ 1051638 h 6858000"/>
              <a:gd name="connsiteX76" fmla="*/ 1360650 w 4897678"/>
              <a:gd name="connsiteY76" fmla="*/ 950605 h 6858000"/>
              <a:gd name="connsiteX77" fmla="*/ 1321700 w 4897678"/>
              <a:gd name="connsiteY77" fmla="*/ 890133 h 6858000"/>
              <a:gd name="connsiteX78" fmla="*/ 1306943 w 4897678"/>
              <a:gd name="connsiteY78" fmla="*/ 779617 h 6858000"/>
              <a:gd name="connsiteX79" fmla="*/ 1304115 w 4897678"/>
              <a:gd name="connsiteY79" fmla="*/ 737583 h 6858000"/>
              <a:gd name="connsiteX80" fmla="*/ 1363659 w 4897678"/>
              <a:gd name="connsiteY80" fmla="*/ 600848 h 6858000"/>
              <a:gd name="connsiteX81" fmla="*/ 1357066 w 4897678"/>
              <a:gd name="connsiteY81" fmla="*/ 530653 h 6858000"/>
              <a:gd name="connsiteX82" fmla="*/ 1373630 w 4897678"/>
              <a:gd name="connsiteY82" fmla="*/ 455615 h 6858000"/>
              <a:gd name="connsiteX83" fmla="*/ 1413997 w 4897678"/>
              <a:gd name="connsiteY83" fmla="*/ 334926 h 6858000"/>
              <a:gd name="connsiteX84" fmla="*/ 1442766 w 4897678"/>
              <a:gd name="connsiteY84" fmla="*/ 236597 h 6858000"/>
              <a:gd name="connsiteX85" fmla="*/ 1470206 w 4897678"/>
              <a:gd name="connsiteY85" fmla="*/ 182099 h 6858000"/>
              <a:gd name="connsiteX86" fmla="*/ 1462879 w 4897678"/>
              <a:gd name="connsiteY86" fmla="*/ 128551 h 6858000"/>
              <a:gd name="connsiteX87" fmla="*/ 1481070 w 4897678"/>
              <a:gd name="connsiteY87" fmla="*/ 69025 h 6858000"/>
              <a:gd name="connsiteX88" fmla="*/ 1504205 w 4897678"/>
              <a:gd name="connsiteY88" fmla="*/ 42915 h 6858000"/>
              <a:gd name="connsiteX89" fmla="*/ 1553576 w 4897678"/>
              <a:gd name="connsiteY89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779657 w 4897678"/>
              <a:gd name="connsiteY37" fmla="*/ 5057680 h 6858000"/>
              <a:gd name="connsiteX38" fmla="*/ 916267 w 4897678"/>
              <a:gd name="connsiteY38" fmla="*/ 4639226 h 6858000"/>
              <a:gd name="connsiteX39" fmla="*/ 960970 w 4897678"/>
              <a:gd name="connsiteY39" fmla="*/ 4458968 h 6858000"/>
              <a:gd name="connsiteX40" fmla="*/ 974467 w 4897678"/>
              <a:gd name="connsiteY40" fmla="*/ 4400454 h 6858000"/>
              <a:gd name="connsiteX41" fmla="*/ 1019252 w 4897678"/>
              <a:gd name="connsiteY41" fmla="*/ 4326337 h 6858000"/>
              <a:gd name="connsiteX42" fmla="*/ 1097435 w 4897678"/>
              <a:gd name="connsiteY42" fmla="*/ 4004432 h 6858000"/>
              <a:gd name="connsiteX43" fmla="*/ 1115477 w 4897678"/>
              <a:gd name="connsiteY43" fmla="*/ 3887430 h 6858000"/>
              <a:gd name="connsiteX44" fmla="*/ 1129980 w 4897678"/>
              <a:gd name="connsiteY44" fmla="*/ 3841018 h 6858000"/>
              <a:gd name="connsiteX45" fmla="*/ 1128054 w 4897678"/>
              <a:gd name="connsiteY45" fmla="*/ 3833633 h 6858000"/>
              <a:gd name="connsiteX46" fmla="*/ 1144766 w 4897678"/>
              <a:gd name="connsiteY46" fmla="*/ 3703595 h 6858000"/>
              <a:gd name="connsiteX47" fmla="*/ 1146269 w 4897678"/>
              <a:gd name="connsiteY47" fmla="*/ 3675779 h 6858000"/>
              <a:gd name="connsiteX48" fmla="*/ 1145250 w 4897678"/>
              <a:gd name="connsiteY48" fmla="*/ 3673177 h 6858000"/>
              <a:gd name="connsiteX49" fmla="*/ 1145144 w 4897678"/>
              <a:gd name="connsiteY49" fmla="*/ 3399727 h 6858000"/>
              <a:gd name="connsiteX50" fmla="*/ 1153102 w 4897678"/>
              <a:gd name="connsiteY50" fmla="*/ 3022588 h 6858000"/>
              <a:gd name="connsiteX51" fmla="*/ 1187493 w 4897678"/>
              <a:gd name="connsiteY51" fmla="*/ 2780324 h 6858000"/>
              <a:gd name="connsiteX52" fmla="*/ 1174471 w 4897678"/>
              <a:gd name="connsiteY52" fmla="*/ 2636046 h 6858000"/>
              <a:gd name="connsiteX53" fmla="*/ 1173030 w 4897678"/>
              <a:gd name="connsiteY53" fmla="*/ 2517573 h 6858000"/>
              <a:gd name="connsiteX54" fmla="*/ 1179971 w 4897678"/>
              <a:gd name="connsiteY54" fmla="*/ 2259305 h 6858000"/>
              <a:gd name="connsiteX55" fmla="*/ 1180091 w 4897678"/>
              <a:gd name="connsiteY55" fmla="*/ 2154737 h 6858000"/>
              <a:gd name="connsiteX56" fmla="*/ 1173497 w 4897678"/>
              <a:gd name="connsiteY56" fmla="*/ 2118139 h 6858000"/>
              <a:gd name="connsiteX57" fmla="*/ 1168754 w 4897678"/>
              <a:gd name="connsiteY57" fmla="*/ 2064932 h 6858000"/>
              <a:gd name="connsiteX58" fmla="*/ 1175360 w 4897678"/>
              <a:gd name="connsiteY58" fmla="*/ 2031780 h 6858000"/>
              <a:gd name="connsiteX59" fmla="*/ 1175420 w 4897678"/>
              <a:gd name="connsiteY59" fmla="*/ 2025741 h 6858000"/>
              <a:gd name="connsiteX60" fmla="*/ 1192392 w 4897678"/>
              <a:gd name="connsiteY60" fmla="*/ 1985855 h 6858000"/>
              <a:gd name="connsiteX61" fmla="*/ 1240537 w 4897678"/>
              <a:gd name="connsiteY61" fmla="*/ 1810891 h 6858000"/>
              <a:gd name="connsiteX62" fmla="*/ 1262324 w 4897678"/>
              <a:gd name="connsiteY62" fmla="*/ 1680343 h 6858000"/>
              <a:gd name="connsiteX63" fmla="*/ 1264475 w 4897678"/>
              <a:gd name="connsiteY63" fmla="*/ 1634781 h 6858000"/>
              <a:gd name="connsiteX64" fmla="*/ 1268425 w 4897678"/>
              <a:gd name="connsiteY64" fmla="*/ 1558391 h 6858000"/>
              <a:gd name="connsiteX65" fmla="*/ 1263100 w 4897678"/>
              <a:gd name="connsiteY65" fmla="*/ 1489998 h 6858000"/>
              <a:gd name="connsiteX66" fmla="*/ 1286195 w 4897678"/>
              <a:gd name="connsiteY66" fmla="*/ 1421105 h 6858000"/>
              <a:gd name="connsiteX67" fmla="*/ 1298315 w 4897678"/>
              <a:gd name="connsiteY67" fmla="*/ 1361656 h 6858000"/>
              <a:gd name="connsiteX68" fmla="*/ 1294008 w 4897678"/>
              <a:gd name="connsiteY68" fmla="*/ 1357170 h 6858000"/>
              <a:gd name="connsiteX69" fmla="*/ 1295031 w 4897678"/>
              <a:gd name="connsiteY69" fmla="*/ 1349556 h 6858000"/>
              <a:gd name="connsiteX70" fmla="*/ 1301170 w 4897678"/>
              <a:gd name="connsiteY70" fmla="*/ 1345177 h 6858000"/>
              <a:gd name="connsiteX71" fmla="*/ 1337115 w 4897678"/>
              <a:gd name="connsiteY71" fmla="*/ 1249089 h 6858000"/>
              <a:gd name="connsiteX72" fmla="*/ 1335308 w 4897678"/>
              <a:gd name="connsiteY72" fmla="*/ 1164961 h 6858000"/>
              <a:gd name="connsiteX73" fmla="*/ 1365049 w 4897678"/>
              <a:gd name="connsiteY73" fmla="*/ 1102487 h 6858000"/>
              <a:gd name="connsiteX74" fmla="*/ 1380977 w 4897678"/>
              <a:gd name="connsiteY74" fmla="*/ 1051638 h 6858000"/>
              <a:gd name="connsiteX75" fmla="*/ 1360650 w 4897678"/>
              <a:gd name="connsiteY75" fmla="*/ 950605 h 6858000"/>
              <a:gd name="connsiteX76" fmla="*/ 1321700 w 4897678"/>
              <a:gd name="connsiteY76" fmla="*/ 890133 h 6858000"/>
              <a:gd name="connsiteX77" fmla="*/ 1306943 w 4897678"/>
              <a:gd name="connsiteY77" fmla="*/ 779617 h 6858000"/>
              <a:gd name="connsiteX78" fmla="*/ 1304115 w 4897678"/>
              <a:gd name="connsiteY78" fmla="*/ 737583 h 6858000"/>
              <a:gd name="connsiteX79" fmla="*/ 1363659 w 4897678"/>
              <a:gd name="connsiteY79" fmla="*/ 600848 h 6858000"/>
              <a:gd name="connsiteX80" fmla="*/ 1357066 w 4897678"/>
              <a:gd name="connsiteY80" fmla="*/ 530653 h 6858000"/>
              <a:gd name="connsiteX81" fmla="*/ 1373630 w 4897678"/>
              <a:gd name="connsiteY81" fmla="*/ 455615 h 6858000"/>
              <a:gd name="connsiteX82" fmla="*/ 1413997 w 4897678"/>
              <a:gd name="connsiteY82" fmla="*/ 334926 h 6858000"/>
              <a:gd name="connsiteX83" fmla="*/ 1442766 w 4897678"/>
              <a:gd name="connsiteY83" fmla="*/ 236597 h 6858000"/>
              <a:gd name="connsiteX84" fmla="*/ 1470206 w 4897678"/>
              <a:gd name="connsiteY84" fmla="*/ 182099 h 6858000"/>
              <a:gd name="connsiteX85" fmla="*/ 1462879 w 4897678"/>
              <a:gd name="connsiteY85" fmla="*/ 128551 h 6858000"/>
              <a:gd name="connsiteX86" fmla="*/ 1481070 w 4897678"/>
              <a:gd name="connsiteY86" fmla="*/ 69025 h 6858000"/>
              <a:gd name="connsiteX87" fmla="*/ 1504205 w 4897678"/>
              <a:gd name="connsiteY87" fmla="*/ 42915 h 6858000"/>
              <a:gd name="connsiteX88" fmla="*/ 1553576 w 4897678"/>
              <a:gd name="connsiteY88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739205 w 4897678"/>
              <a:gd name="connsiteY36" fmla="*/ 4844222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604868 w 4897678"/>
              <a:gd name="connsiteY35" fmla="*/ 4966224 h 6858000"/>
              <a:gd name="connsiteX36" fmla="*/ 739205 w 4897678"/>
              <a:gd name="connsiteY36" fmla="*/ 4844222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76460 w 4897678"/>
              <a:gd name="connsiteY28" fmla="*/ 5308801 h 6858000"/>
              <a:gd name="connsiteX29" fmla="*/ 378745 w 4897678"/>
              <a:gd name="connsiteY29" fmla="*/ 5296204 h 6858000"/>
              <a:gd name="connsiteX30" fmla="*/ 402007 w 4897678"/>
              <a:gd name="connsiteY30" fmla="*/ 5241278 h 6858000"/>
              <a:gd name="connsiteX31" fmla="*/ 410672 w 4897678"/>
              <a:gd name="connsiteY31" fmla="*/ 5231022 h 6858000"/>
              <a:gd name="connsiteX32" fmla="*/ 442663 w 4897678"/>
              <a:gd name="connsiteY32" fmla="*/ 5192994 h 6858000"/>
              <a:gd name="connsiteX33" fmla="*/ 488625 w 4897678"/>
              <a:gd name="connsiteY33" fmla="*/ 5065268 h 6858000"/>
              <a:gd name="connsiteX34" fmla="*/ 604868 w 4897678"/>
              <a:gd name="connsiteY34" fmla="*/ 4966224 h 6858000"/>
              <a:gd name="connsiteX35" fmla="*/ 739205 w 4897678"/>
              <a:gd name="connsiteY35" fmla="*/ 4844222 h 6858000"/>
              <a:gd name="connsiteX36" fmla="*/ 916267 w 4897678"/>
              <a:gd name="connsiteY36" fmla="*/ 4639226 h 6858000"/>
              <a:gd name="connsiteX37" fmla="*/ 960970 w 4897678"/>
              <a:gd name="connsiteY37" fmla="*/ 4458968 h 6858000"/>
              <a:gd name="connsiteX38" fmla="*/ 974467 w 4897678"/>
              <a:gd name="connsiteY38" fmla="*/ 4400454 h 6858000"/>
              <a:gd name="connsiteX39" fmla="*/ 1019252 w 4897678"/>
              <a:gd name="connsiteY39" fmla="*/ 4326337 h 6858000"/>
              <a:gd name="connsiteX40" fmla="*/ 1097435 w 4897678"/>
              <a:gd name="connsiteY40" fmla="*/ 4004432 h 6858000"/>
              <a:gd name="connsiteX41" fmla="*/ 1115477 w 4897678"/>
              <a:gd name="connsiteY41" fmla="*/ 3887430 h 6858000"/>
              <a:gd name="connsiteX42" fmla="*/ 1129980 w 4897678"/>
              <a:gd name="connsiteY42" fmla="*/ 3841018 h 6858000"/>
              <a:gd name="connsiteX43" fmla="*/ 1128054 w 4897678"/>
              <a:gd name="connsiteY43" fmla="*/ 3833633 h 6858000"/>
              <a:gd name="connsiteX44" fmla="*/ 1144766 w 4897678"/>
              <a:gd name="connsiteY44" fmla="*/ 3703595 h 6858000"/>
              <a:gd name="connsiteX45" fmla="*/ 1146269 w 4897678"/>
              <a:gd name="connsiteY45" fmla="*/ 3675779 h 6858000"/>
              <a:gd name="connsiteX46" fmla="*/ 1145250 w 4897678"/>
              <a:gd name="connsiteY46" fmla="*/ 3673177 h 6858000"/>
              <a:gd name="connsiteX47" fmla="*/ 1145144 w 4897678"/>
              <a:gd name="connsiteY47" fmla="*/ 3399727 h 6858000"/>
              <a:gd name="connsiteX48" fmla="*/ 1153102 w 4897678"/>
              <a:gd name="connsiteY48" fmla="*/ 3022588 h 6858000"/>
              <a:gd name="connsiteX49" fmla="*/ 1187493 w 4897678"/>
              <a:gd name="connsiteY49" fmla="*/ 2780324 h 6858000"/>
              <a:gd name="connsiteX50" fmla="*/ 1174471 w 4897678"/>
              <a:gd name="connsiteY50" fmla="*/ 2636046 h 6858000"/>
              <a:gd name="connsiteX51" fmla="*/ 1173030 w 4897678"/>
              <a:gd name="connsiteY51" fmla="*/ 2517573 h 6858000"/>
              <a:gd name="connsiteX52" fmla="*/ 1179971 w 4897678"/>
              <a:gd name="connsiteY52" fmla="*/ 2259305 h 6858000"/>
              <a:gd name="connsiteX53" fmla="*/ 1180091 w 4897678"/>
              <a:gd name="connsiteY53" fmla="*/ 2154737 h 6858000"/>
              <a:gd name="connsiteX54" fmla="*/ 1173497 w 4897678"/>
              <a:gd name="connsiteY54" fmla="*/ 2118139 h 6858000"/>
              <a:gd name="connsiteX55" fmla="*/ 1168754 w 4897678"/>
              <a:gd name="connsiteY55" fmla="*/ 2064932 h 6858000"/>
              <a:gd name="connsiteX56" fmla="*/ 1175360 w 4897678"/>
              <a:gd name="connsiteY56" fmla="*/ 2031780 h 6858000"/>
              <a:gd name="connsiteX57" fmla="*/ 1175420 w 4897678"/>
              <a:gd name="connsiteY57" fmla="*/ 2025741 h 6858000"/>
              <a:gd name="connsiteX58" fmla="*/ 1192392 w 4897678"/>
              <a:gd name="connsiteY58" fmla="*/ 1985855 h 6858000"/>
              <a:gd name="connsiteX59" fmla="*/ 1240537 w 4897678"/>
              <a:gd name="connsiteY59" fmla="*/ 1810891 h 6858000"/>
              <a:gd name="connsiteX60" fmla="*/ 1262324 w 4897678"/>
              <a:gd name="connsiteY60" fmla="*/ 1680343 h 6858000"/>
              <a:gd name="connsiteX61" fmla="*/ 1264475 w 4897678"/>
              <a:gd name="connsiteY61" fmla="*/ 1634781 h 6858000"/>
              <a:gd name="connsiteX62" fmla="*/ 1268425 w 4897678"/>
              <a:gd name="connsiteY62" fmla="*/ 1558391 h 6858000"/>
              <a:gd name="connsiteX63" fmla="*/ 1263100 w 4897678"/>
              <a:gd name="connsiteY63" fmla="*/ 1489998 h 6858000"/>
              <a:gd name="connsiteX64" fmla="*/ 1286195 w 4897678"/>
              <a:gd name="connsiteY64" fmla="*/ 1421105 h 6858000"/>
              <a:gd name="connsiteX65" fmla="*/ 1298315 w 4897678"/>
              <a:gd name="connsiteY65" fmla="*/ 1361656 h 6858000"/>
              <a:gd name="connsiteX66" fmla="*/ 1294008 w 4897678"/>
              <a:gd name="connsiteY66" fmla="*/ 1357170 h 6858000"/>
              <a:gd name="connsiteX67" fmla="*/ 1295031 w 4897678"/>
              <a:gd name="connsiteY67" fmla="*/ 1349556 h 6858000"/>
              <a:gd name="connsiteX68" fmla="*/ 1301170 w 4897678"/>
              <a:gd name="connsiteY68" fmla="*/ 1345177 h 6858000"/>
              <a:gd name="connsiteX69" fmla="*/ 1337115 w 4897678"/>
              <a:gd name="connsiteY69" fmla="*/ 1249089 h 6858000"/>
              <a:gd name="connsiteX70" fmla="*/ 1335308 w 4897678"/>
              <a:gd name="connsiteY70" fmla="*/ 1164961 h 6858000"/>
              <a:gd name="connsiteX71" fmla="*/ 1365049 w 4897678"/>
              <a:gd name="connsiteY71" fmla="*/ 1102487 h 6858000"/>
              <a:gd name="connsiteX72" fmla="*/ 1380977 w 4897678"/>
              <a:gd name="connsiteY72" fmla="*/ 1051638 h 6858000"/>
              <a:gd name="connsiteX73" fmla="*/ 1360650 w 4897678"/>
              <a:gd name="connsiteY73" fmla="*/ 950605 h 6858000"/>
              <a:gd name="connsiteX74" fmla="*/ 1321700 w 4897678"/>
              <a:gd name="connsiteY74" fmla="*/ 890133 h 6858000"/>
              <a:gd name="connsiteX75" fmla="*/ 1306943 w 4897678"/>
              <a:gd name="connsiteY75" fmla="*/ 779617 h 6858000"/>
              <a:gd name="connsiteX76" fmla="*/ 1304115 w 4897678"/>
              <a:gd name="connsiteY76" fmla="*/ 737583 h 6858000"/>
              <a:gd name="connsiteX77" fmla="*/ 1363659 w 4897678"/>
              <a:gd name="connsiteY77" fmla="*/ 600848 h 6858000"/>
              <a:gd name="connsiteX78" fmla="*/ 1357066 w 4897678"/>
              <a:gd name="connsiteY78" fmla="*/ 530653 h 6858000"/>
              <a:gd name="connsiteX79" fmla="*/ 1373630 w 4897678"/>
              <a:gd name="connsiteY79" fmla="*/ 455615 h 6858000"/>
              <a:gd name="connsiteX80" fmla="*/ 1413997 w 4897678"/>
              <a:gd name="connsiteY80" fmla="*/ 334926 h 6858000"/>
              <a:gd name="connsiteX81" fmla="*/ 1442766 w 4897678"/>
              <a:gd name="connsiteY81" fmla="*/ 236597 h 6858000"/>
              <a:gd name="connsiteX82" fmla="*/ 1470206 w 4897678"/>
              <a:gd name="connsiteY82" fmla="*/ 182099 h 6858000"/>
              <a:gd name="connsiteX83" fmla="*/ 1462879 w 4897678"/>
              <a:gd name="connsiteY83" fmla="*/ 128551 h 6858000"/>
              <a:gd name="connsiteX84" fmla="*/ 1481070 w 4897678"/>
              <a:gd name="connsiteY84" fmla="*/ 69025 h 6858000"/>
              <a:gd name="connsiteX85" fmla="*/ 1504205 w 4897678"/>
              <a:gd name="connsiteY85" fmla="*/ 42915 h 6858000"/>
              <a:gd name="connsiteX86" fmla="*/ 1553576 w 4897678"/>
              <a:gd name="connsiteY86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76460 w 4897678"/>
              <a:gd name="connsiteY28" fmla="*/ 5308801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604868 w 4897678"/>
              <a:gd name="connsiteY32" fmla="*/ 4966224 h 6858000"/>
              <a:gd name="connsiteX33" fmla="*/ 739205 w 4897678"/>
              <a:gd name="connsiteY33" fmla="*/ 4844222 h 6858000"/>
              <a:gd name="connsiteX34" fmla="*/ 916267 w 4897678"/>
              <a:gd name="connsiteY34" fmla="*/ 4639226 h 6858000"/>
              <a:gd name="connsiteX35" fmla="*/ 960970 w 4897678"/>
              <a:gd name="connsiteY35" fmla="*/ 4458968 h 6858000"/>
              <a:gd name="connsiteX36" fmla="*/ 974467 w 4897678"/>
              <a:gd name="connsiteY36" fmla="*/ 4400454 h 6858000"/>
              <a:gd name="connsiteX37" fmla="*/ 1019252 w 4897678"/>
              <a:gd name="connsiteY37" fmla="*/ 4326337 h 6858000"/>
              <a:gd name="connsiteX38" fmla="*/ 1097435 w 4897678"/>
              <a:gd name="connsiteY38" fmla="*/ 4004432 h 6858000"/>
              <a:gd name="connsiteX39" fmla="*/ 1115477 w 4897678"/>
              <a:gd name="connsiteY39" fmla="*/ 3887430 h 6858000"/>
              <a:gd name="connsiteX40" fmla="*/ 1129980 w 4897678"/>
              <a:gd name="connsiteY40" fmla="*/ 3841018 h 6858000"/>
              <a:gd name="connsiteX41" fmla="*/ 1128054 w 4897678"/>
              <a:gd name="connsiteY41" fmla="*/ 3833633 h 6858000"/>
              <a:gd name="connsiteX42" fmla="*/ 1144766 w 4897678"/>
              <a:gd name="connsiteY42" fmla="*/ 3703595 h 6858000"/>
              <a:gd name="connsiteX43" fmla="*/ 1146269 w 4897678"/>
              <a:gd name="connsiteY43" fmla="*/ 3675779 h 6858000"/>
              <a:gd name="connsiteX44" fmla="*/ 1145250 w 4897678"/>
              <a:gd name="connsiteY44" fmla="*/ 3673177 h 6858000"/>
              <a:gd name="connsiteX45" fmla="*/ 1145144 w 4897678"/>
              <a:gd name="connsiteY45" fmla="*/ 3399727 h 6858000"/>
              <a:gd name="connsiteX46" fmla="*/ 1153102 w 4897678"/>
              <a:gd name="connsiteY46" fmla="*/ 3022588 h 6858000"/>
              <a:gd name="connsiteX47" fmla="*/ 1187493 w 4897678"/>
              <a:gd name="connsiteY47" fmla="*/ 2780324 h 6858000"/>
              <a:gd name="connsiteX48" fmla="*/ 1174471 w 4897678"/>
              <a:gd name="connsiteY48" fmla="*/ 2636046 h 6858000"/>
              <a:gd name="connsiteX49" fmla="*/ 1173030 w 4897678"/>
              <a:gd name="connsiteY49" fmla="*/ 2517573 h 6858000"/>
              <a:gd name="connsiteX50" fmla="*/ 1179971 w 4897678"/>
              <a:gd name="connsiteY50" fmla="*/ 2259305 h 6858000"/>
              <a:gd name="connsiteX51" fmla="*/ 1180091 w 4897678"/>
              <a:gd name="connsiteY51" fmla="*/ 2154737 h 6858000"/>
              <a:gd name="connsiteX52" fmla="*/ 1173497 w 4897678"/>
              <a:gd name="connsiteY52" fmla="*/ 2118139 h 6858000"/>
              <a:gd name="connsiteX53" fmla="*/ 1168754 w 4897678"/>
              <a:gd name="connsiteY53" fmla="*/ 2064932 h 6858000"/>
              <a:gd name="connsiteX54" fmla="*/ 1175360 w 4897678"/>
              <a:gd name="connsiteY54" fmla="*/ 2031780 h 6858000"/>
              <a:gd name="connsiteX55" fmla="*/ 1175420 w 4897678"/>
              <a:gd name="connsiteY55" fmla="*/ 2025741 h 6858000"/>
              <a:gd name="connsiteX56" fmla="*/ 1192392 w 4897678"/>
              <a:gd name="connsiteY56" fmla="*/ 1985855 h 6858000"/>
              <a:gd name="connsiteX57" fmla="*/ 1240537 w 4897678"/>
              <a:gd name="connsiteY57" fmla="*/ 1810891 h 6858000"/>
              <a:gd name="connsiteX58" fmla="*/ 1262324 w 4897678"/>
              <a:gd name="connsiteY58" fmla="*/ 1680343 h 6858000"/>
              <a:gd name="connsiteX59" fmla="*/ 1264475 w 4897678"/>
              <a:gd name="connsiteY59" fmla="*/ 1634781 h 6858000"/>
              <a:gd name="connsiteX60" fmla="*/ 1268425 w 4897678"/>
              <a:gd name="connsiteY60" fmla="*/ 1558391 h 6858000"/>
              <a:gd name="connsiteX61" fmla="*/ 1263100 w 4897678"/>
              <a:gd name="connsiteY61" fmla="*/ 1489998 h 6858000"/>
              <a:gd name="connsiteX62" fmla="*/ 1286195 w 4897678"/>
              <a:gd name="connsiteY62" fmla="*/ 1421105 h 6858000"/>
              <a:gd name="connsiteX63" fmla="*/ 1298315 w 4897678"/>
              <a:gd name="connsiteY63" fmla="*/ 1361656 h 6858000"/>
              <a:gd name="connsiteX64" fmla="*/ 1294008 w 4897678"/>
              <a:gd name="connsiteY64" fmla="*/ 1357170 h 6858000"/>
              <a:gd name="connsiteX65" fmla="*/ 1295031 w 4897678"/>
              <a:gd name="connsiteY65" fmla="*/ 1349556 h 6858000"/>
              <a:gd name="connsiteX66" fmla="*/ 1301170 w 4897678"/>
              <a:gd name="connsiteY66" fmla="*/ 1345177 h 6858000"/>
              <a:gd name="connsiteX67" fmla="*/ 1337115 w 4897678"/>
              <a:gd name="connsiteY67" fmla="*/ 1249089 h 6858000"/>
              <a:gd name="connsiteX68" fmla="*/ 1335308 w 4897678"/>
              <a:gd name="connsiteY68" fmla="*/ 1164961 h 6858000"/>
              <a:gd name="connsiteX69" fmla="*/ 1365049 w 4897678"/>
              <a:gd name="connsiteY69" fmla="*/ 1102487 h 6858000"/>
              <a:gd name="connsiteX70" fmla="*/ 1380977 w 4897678"/>
              <a:gd name="connsiteY70" fmla="*/ 1051638 h 6858000"/>
              <a:gd name="connsiteX71" fmla="*/ 1360650 w 4897678"/>
              <a:gd name="connsiteY71" fmla="*/ 950605 h 6858000"/>
              <a:gd name="connsiteX72" fmla="*/ 1321700 w 4897678"/>
              <a:gd name="connsiteY72" fmla="*/ 890133 h 6858000"/>
              <a:gd name="connsiteX73" fmla="*/ 1306943 w 4897678"/>
              <a:gd name="connsiteY73" fmla="*/ 779617 h 6858000"/>
              <a:gd name="connsiteX74" fmla="*/ 1304115 w 4897678"/>
              <a:gd name="connsiteY74" fmla="*/ 737583 h 6858000"/>
              <a:gd name="connsiteX75" fmla="*/ 1363659 w 4897678"/>
              <a:gd name="connsiteY75" fmla="*/ 600848 h 6858000"/>
              <a:gd name="connsiteX76" fmla="*/ 1357066 w 4897678"/>
              <a:gd name="connsiteY76" fmla="*/ 530653 h 6858000"/>
              <a:gd name="connsiteX77" fmla="*/ 1373630 w 4897678"/>
              <a:gd name="connsiteY77" fmla="*/ 455615 h 6858000"/>
              <a:gd name="connsiteX78" fmla="*/ 1413997 w 4897678"/>
              <a:gd name="connsiteY78" fmla="*/ 334926 h 6858000"/>
              <a:gd name="connsiteX79" fmla="*/ 1442766 w 4897678"/>
              <a:gd name="connsiteY79" fmla="*/ 236597 h 6858000"/>
              <a:gd name="connsiteX80" fmla="*/ 1470206 w 4897678"/>
              <a:gd name="connsiteY80" fmla="*/ 182099 h 6858000"/>
              <a:gd name="connsiteX81" fmla="*/ 1462879 w 4897678"/>
              <a:gd name="connsiteY81" fmla="*/ 128551 h 6858000"/>
              <a:gd name="connsiteX82" fmla="*/ 1481070 w 4897678"/>
              <a:gd name="connsiteY82" fmla="*/ 69025 h 6858000"/>
              <a:gd name="connsiteX83" fmla="*/ 1504205 w 4897678"/>
              <a:gd name="connsiteY83" fmla="*/ 42915 h 6858000"/>
              <a:gd name="connsiteX84" fmla="*/ 1553576 w 4897678"/>
              <a:gd name="connsiteY84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501081 w 4897678"/>
              <a:gd name="connsiteY81" fmla="*/ 89121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85390 w 4897678"/>
              <a:gd name="connsiteY13" fmla="*/ 6460270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52856 w 4897678"/>
              <a:gd name="connsiteY7" fmla="*/ 6696748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85390 w 4897678"/>
              <a:gd name="connsiteY13" fmla="*/ 6460270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897678" h="6858000">
                <a:moveTo>
                  <a:pt x="1553576" y="0"/>
                </a:moveTo>
                <a:lnTo>
                  <a:pt x="4897678" y="0"/>
                </a:lnTo>
                <a:lnTo>
                  <a:pt x="4897678" y="6858000"/>
                </a:lnTo>
                <a:lnTo>
                  <a:pt x="0" y="6858000"/>
                </a:lnTo>
                <a:lnTo>
                  <a:pt x="153" y="6857440"/>
                </a:lnTo>
                <a:cubicBezTo>
                  <a:pt x="5083" y="6847546"/>
                  <a:pt x="14234" y="6832974"/>
                  <a:pt x="30867" y="6809563"/>
                </a:cubicBezTo>
                <a:cubicBezTo>
                  <a:pt x="24219" y="6797941"/>
                  <a:pt x="28810" y="6785613"/>
                  <a:pt x="42695" y="6765511"/>
                </a:cubicBezTo>
                <a:cubicBezTo>
                  <a:pt x="59269" y="6727996"/>
                  <a:pt x="20378" y="6732956"/>
                  <a:pt x="52856" y="6696748"/>
                </a:cubicBezTo>
                <a:lnTo>
                  <a:pt x="97271" y="6623770"/>
                </a:lnTo>
                <a:cubicBezTo>
                  <a:pt x="100242" y="6627814"/>
                  <a:pt x="102661" y="6576527"/>
                  <a:pt x="109528" y="6561395"/>
                </a:cubicBezTo>
                <a:cubicBezTo>
                  <a:pt x="121751" y="6529041"/>
                  <a:pt x="144143" y="6527264"/>
                  <a:pt x="134058" y="6505906"/>
                </a:cubicBezTo>
                <a:lnTo>
                  <a:pt x="130808" y="6500603"/>
                </a:lnTo>
                <a:lnTo>
                  <a:pt x="133434" y="6493382"/>
                </a:lnTo>
                <a:cubicBezTo>
                  <a:pt x="135405" y="6489789"/>
                  <a:pt x="182615" y="6458140"/>
                  <a:pt x="185390" y="6460270"/>
                </a:cubicBezTo>
                <a:cubicBezTo>
                  <a:pt x="187037" y="6425066"/>
                  <a:pt x="177989" y="6431680"/>
                  <a:pt x="195994" y="6404216"/>
                </a:cubicBezTo>
                <a:cubicBezTo>
                  <a:pt x="194733" y="6376164"/>
                  <a:pt x="248157" y="6408016"/>
                  <a:pt x="277225" y="6346762"/>
                </a:cubicBezTo>
                <a:lnTo>
                  <a:pt x="279592" y="6292076"/>
                </a:lnTo>
                <a:lnTo>
                  <a:pt x="279475" y="6223342"/>
                </a:lnTo>
                <a:lnTo>
                  <a:pt x="310206" y="6270812"/>
                </a:lnTo>
                <a:lnTo>
                  <a:pt x="321064" y="6227890"/>
                </a:lnTo>
                <a:lnTo>
                  <a:pt x="282704" y="6117636"/>
                </a:lnTo>
                <a:cubicBezTo>
                  <a:pt x="287578" y="6073252"/>
                  <a:pt x="228632" y="6103262"/>
                  <a:pt x="257561" y="6050242"/>
                </a:cubicBezTo>
                <a:cubicBezTo>
                  <a:pt x="261977" y="6008758"/>
                  <a:pt x="252117" y="5979642"/>
                  <a:pt x="266735" y="5939124"/>
                </a:cubicBezTo>
                <a:cubicBezTo>
                  <a:pt x="257326" y="5930296"/>
                  <a:pt x="254506" y="5918965"/>
                  <a:pt x="272947" y="5897456"/>
                </a:cubicBezTo>
                <a:lnTo>
                  <a:pt x="302110" y="5763866"/>
                </a:lnTo>
                <a:cubicBezTo>
                  <a:pt x="289286" y="5751252"/>
                  <a:pt x="326941" y="5730258"/>
                  <a:pt x="311387" y="5718432"/>
                </a:cubicBezTo>
                <a:cubicBezTo>
                  <a:pt x="309659" y="5692261"/>
                  <a:pt x="290822" y="5641050"/>
                  <a:pt x="291749" y="5606846"/>
                </a:cubicBezTo>
                <a:cubicBezTo>
                  <a:pt x="355141" y="5518667"/>
                  <a:pt x="362905" y="5574781"/>
                  <a:pt x="386282" y="5513206"/>
                </a:cubicBezTo>
                <a:cubicBezTo>
                  <a:pt x="400400" y="5463532"/>
                  <a:pt x="435499" y="5431641"/>
                  <a:pt x="445799" y="5395474"/>
                </a:cubicBezTo>
                <a:lnTo>
                  <a:pt x="532017" y="5284615"/>
                </a:lnTo>
                <a:lnTo>
                  <a:pt x="506013" y="5187685"/>
                </a:lnTo>
                <a:cubicBezTo>
                  <a:pt x="539823" y="5141843"/>
                  <a:pt x="550113" y="5030691"/>
                  <a:pt x="604868" y="4966224"/>
                </a:cubicBezTo>
                <a:lnTo>
                  <a:pt x="739205" y="4844222"/>
                </a:lnTo>
                <a:lnTo>
                  <a:pt x="916267" y="4639226"/>
                </a:lnTo>
                <a:cubicBezTo>
                  <a:pt x="940414" y="4565414"/>
                  <a:pt x="921973" y="4546524"/>
                  <a:pt x="960970" y="4458968"/>
                </a:cubicBezTo>
                <a:cubicBezTo>
                  <a:pt x="944678" y="4442947"/>
                  <a:pt x="969490" y="4417006"/>
                  <a:pt x="974467" y="4400454"/>
                </a:cubicBezTo>
                <a:cubicBezTo>
                  <a:pt x="982773" y="4380936"/>
                  <a:pt x="1007298" y="4366877"/>
                  <a:pt x="1019252" y="4326337"/>
                </a:cubicBezTo>
                <a:cubicBezTo>
                  <a:pt x="1036267" y="4260393"/>
                  <a:pt x="1059530" y="4136055"/>
                  <a:pt x="1097435" y="4004432"/>
                </a:cubicBezTo>
                <a:cubicBezTo>
                  <a:pt x="1106825" y="3966554"/>
                  <a:pt x="1101080" y="3928762"/>
                  <a:pt x="1115477" y="3887430"/>
                </a:cubicBezTo>
                <a:lnTo>
                  <a:pt x="1129980" y="3841018"/>
                </a:lnTo>
                <a:lnTo>
                  <a:pt x="1128054" y="3833633"/>
                </a:lnTo>
                <a:lnTo>
                  <a:pt x="1144766" y="3703595"/>
                </a:lnTo>
                <a:cubicBezTo>
                  <a:pt x="1147066" y="3696849"/>
                  <a:pt x="1148103" y="3688315"/>
                  <a:pt x="1146269" y="3675779"/>
                </a:cubicBezTo>
                <a:lnTo>
                  <a:pt x="1145250" y="3673177"/>
                </a:lnTo>
                <a:cubicBezTo>
                  <a:pt x="1145215" y="3582027"/>
                  <a:pt x="1145179" y="3490877"/>
                  <a:pt x="1145144" y="3399727"/>
                </a:cubicBezTo>
                <a:cubicBezTo>
                  <a:pt x="1147083" y="3299532"/>
                  <a:pt x="1148035" y="3137700"/>
                  <a:pt x="1153102" y="3022588"/>
                </a:cubicBezTo>
                <a:cubicBezTo>
                  <a:pt x="1180646" y="2922794"/>
                  <a:pt x="1174532" y="2884035"/>
                  <a:pt x="1187493" y="2780324"/>
                </a:cubicBezTo>
                <a:cubicBezTo>
                  <a:pt x="1158375" y="2741828"/>
                  <a:pt x="1179569" y="2688494"/>
                  <a:pt x="1174471" y="2636046"/>
                </a:cubicBezTo>
                <a:cubicBezTo>
                  <a:pt x="1166636" y="2600315"/>
                  <a:pt x="1172113" y="2580363"/>
                  <a:pt x="1173030" y="2517573"/>
                </a:cubicBezTo>
                <a:lnTo>
                  <a:pt x="1179971" y="2259305"/>
                </a:lnTo>
                <a:cubicBezTo>
                  <a:pt x="1185659" y="2235860"/>
                  <a:pt x="1188526" y="2166165"/>
                  <a:pt x="1180091" y="2154737"/>
                </a:cubicBezTo>
                <a:cubicBezTo>
                  <a:pt x="1178839" y="2140566"/>
                  <a:pt x="1182896" y="2122956"/>
                  <a:pt x="1173497" y="2118139"/>
                </a:cubicBezTo>
                <a:cubicBezTo>
                  <a:pt x="1162334" y="2109329"/>
                  <a:pt x="1182925" y="2054984"/>
                  <a:pt x="1168754" y="2064932"/>
                </a:cubicBezTo>
                <a:cubicBezTo>
                  <a:pt x="1172297" y="2055306"/>
                  <a:pt x="1174348" y="2043912"/>
                  <a:pt x="1175360" y="2031780"/>
                </a:cubicBezTo>
                <a:lnTo>
                  <a:pt x="1175420" y="2025741"/>
                </a:lnTo>
                <a:lnTo>
                  <a:pt x="1192392" y="1985855"/>
                </a:lnTo>
                <a:cubicBezTo>
                  <a:pt x="1215175" y="1923519"/>
                  <a:pt x="1226212" y="1866045"/>
                  <a:pt x="1240537" y="1810891"/>
                </a:cubicBezTo>
                <a:cubicBezTo>
                  <a:pt x="1259067" y="1728006"/>
                  <a:pt x="1217317" y="1786031"/>
                  <a:pt x="1262324" y="1680343"/>
                </a:cubicBezTo>
                <a:cubicBezTo>
                  <a:pt x="1253348" y="1670409"/>
                  <a:pt x="1255203" y="1657385"/>
                  <a:pt x="1264475" y="1634781"/>
                </a:cubicBezTo>
                <a:cubicBezTo>
                  <a:pt x="1272659" y="1594593"/>
                  <a:pt x="1244427" y="1600697"/>
                  <a:pt x="1268425" y="1558391"/>
                </a:cubicBezTo>
                <a:lnTo>
                  <a:pt x="1263100" y="1489998"/>
                </a:lnTo>
                <a:cubicBezTo>
                  <a:pt x="1266865" y="1493313"/>
                  <a:pt x="1282717" y="1437353"/>
                  <a:pt x="1286195" y="1421105"/>
                </a:cubicBezTo>
                <a:cubicBezTo>
                  <a:pt x="1291230" y="1386887"/>
                  <a:pt x="1312727" y="1380369"/>
                  <a:pt x="1298315" y="1361656"/>
                </a:cubicBezTo>
                <a:lnTo>
                  <a:pt x="1294008" y="1357170"/>
                </a:lnTo>
                <a:lnTo>
                  <a:pt x="1295031" y="1349556"/>
                </a:lnTo>
                <a:cubicBezTo>
                  <a:pt x="1296189" y="1345624"/>
                  <a:pt x="1298003" y="1343687"/>
                  <a:pt x="1301170" y="1345177"/>
                </a:cubicBezTo>
                <a:cubicBezTo>
                  <a:pt x="1295263" y="1310433"/>
                  <a:pt x="1325388" y="1279763"/>
                  <a:pt x="1337115" y="1249089"/>
                </a:cubicBezTo>
                <a:cubicBezTo>
                  <a:pt x="1329895" y="1221954"/>
                  <a:pt x="1319987" y="1231008"/>
                  <a:pt x="1335308" y="1164961"/>
                </a:cubicBezTo>
                <a:lnTo>
                  <a:pt x="1365049" y="1102487"/>
                </a:lnTo>
                <a:lnTo>
                  <a:pt x="1380977" y="1051638"/>
                </a:lnTo>
                <a:lnTo>
                  <a:pt x="1360650" y="950605"/>
                </a:lnTo>
                <a:cubicBezTo>
                  <a:pt x="1355937" y="906205"/>
                  <a:pt x="1304757" y="948105"/>
                  <a:pt x="1321700" y="890133"/>
                </a:cubicBezTo>
                <a:cubicBezTo>
                  <a:pt x="1317159" y="848662"/>
                  <a:pt x="1301312" y="822322"/>
                  <a:pt x="1306943" y="779617"/>
                </a:cubicBezTo>
                <a:cubicBezTo>
                  <a:pt x="1295866" y="773001"/>
                  <a:pt x="1365734" y="737413"/>
                  <a:pt x="1379157" y="712462"/>
                </a:cubicBezTo>
                <a:cubicBezTo>
                  <a:pt x="1379148" y="666884"/>
                  <a:pt x="1363668" y="646426"/>
                  <a:pt x="1363659" y="600848"/>
                </a:cubicBezTo>
                <a:cubicBezTo>
                  <a:pt x="1348438" y="591261"/>
                  <a:pt x="1399800" y="523813"/>
                  <a:pt x="1382080" y="515581"/>
                </a:cubicBezTo>
                <a:cubicBezTo>
                  <a:pt x="1374807" y="490382"/>
                  <a:pt x="1380026" y="489229"/>
                  <a:pt x="1373630" y="455615"/>
                </a:cubicBezTo>
                <a:cubicBezTo>
                  <a:pt x="1416738" y="355936"/>
                  <a:pt x="1404304" y="400073"/>
                  <a:pt x="1413997" y="334926"/>
                </a:cubicBezTo>
                <a:cubicBezTo>
                  <a:pt x="1426411" y="275061"/>
                  <a:pt x="1398828" y="323811"/>
                  <a:pt x="1442766" y="236597"/>
                </a:cubicBezTo>
                <a:cubicBezTo>
                  <a:pt x="1447404" y="215198"/>
                  <a:pt x="1470995" y="203409"/>
                  <a:pt x="1470206" y="182099"/>
                </a:cubicBezTo>
                <a:cubicBezTo>
                  <a:pt x="1444766" y="154163"/>
                  <a:pt x="1500097" y="157505"/>
                  <a:pt x="1502900" y="143623"/>
                </a:cubicBezTo>
                <a:cubicBezTo>
                  <a:pt x="1502294" y="125456"/>
                  <a:pt x="1501687" y="107288"/>
                  <a:pt x="1501081" y="89121"/>
                </a:cubicBezTo>
                <a:cubicBezTo>
                  <a:pt x="1511343" y="67775"/>
                  <a:pt x="1521898" y="78177"/>
                  <a:pt x="1539225" y="52964"/>
                </a:cubicBezTo>
                <a:lnTo>
                  <a:pt x="155357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ABDA325-4B50-4FFB-81B9-95576831FB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8365" y="603622"/>
            <a:ext cx="4799189" cy="565993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Oranžová tužka vystupující z davu černých tužek">
            <a:extLst>
              <a:ext uri="{FF2B5EF4-FFF2-40B4-BE49-F238E27FC236}">
                <a16:creationId xmlns:a16="http://schemas.microsoft.com/office/drawing/2014/main" id="{242E78DF-AF5C-4C53-9F09-45914338C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60" r="30038" b="1"/>
          <a:stretch/>
        </p:blipFill>
        <p:spPr>
          <a:xfrm>
            <a:off x="6974214" y="755312"/>
            <a:ext cx="4447491" cy="5347376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A0895C2A-D37E-4F06-AE58-CC875F83C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9317" y="407547"/>
            <a:ext cx="924532" cy="422479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5">
            <a:extLst>
              <a:ext uri="{FF2B5EF4-FFF2-40B4-BE49-F238E27FC236}">
                <a16:creationId xmlns:a16="http://schemas.microsoft.com/office/drawing/2014/main" id="{CFA15AB5-9658-45CE-9E25-96F95FA211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700722"/>
              </p:ext>
            </p:extLst>
          </p:nvPr>
        </p:nvGraphicFramePr>
        <p:xfrm>
          <a:off x="394573" y="1275796"/>
          <a:ext cx="5809346" cy="5334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6333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Širokoúhlá obrazovka</PresentationFormat>
  <Paragraphs>89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   </vt:lpstr>
      <vt:lpstr>Ukončení předmětu</vt:lpstr>
      <vt:lpstr>Prezentace aplikace PowerPoint</vt:lpstr>
      <vt:lpstr>PEDAGOGICKO PSYCHOLOGICKÁ PORADNA (PPP)</vt:lpstr>
      <vt:lpstr>SPECIÁLNĚ PEDAGOGICKÉ CENTRUM</vt:lpstr>
      <vt:lpstr>Prezentace aplikace PowerPoint</vt:lpstr>
      <vt:lpstr>ŠKOLNÍ PSYCHOLOG</vt:lpstr>
      <vt:lpstr>ŠKOLNÍ PSYCHOLOG - KVALIFIKACE</vt:lpstr>
      <vt:lpstr>ŠKOLNÍ SPECIÁLNÍ PEDAGOG</vt:lpstr>
      <vt:lpstr>ŠKOLNÍ SPECIÁLNÍ PEDAGOG</vt:lpstr>
      <vt:lpstr>VÝCHOVNÝ PORADCE</vt:lpstr>
      <vt:lpstr>ŠKOLNÍ METODIK PREVENCE</vt:lpstr>
      <vt:lpstr>ASISTENT PEDAGOGA</vt:lpstr>
      <vt:lpstr>INDIVIDUÁLNÍ VZDĚLÁVACÍ PLÁN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Zelníčkovi</dc:creator>
  <cp:lastModifiedBy>Zelníčkovi</cp:lastModifiedBy>
  <cp:revision>2</cp:revision>
  <dcterms:created xsi:type="dcterms:W3CDTF">2021-03-26T10:15:06Z</dcterms:created>
  <dcterms:modified xsi:type="dcterms:W3CDTF">2021-04-06T13:15:17Z</dcterms:modified>
</cp:coreProperties>
</file>