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68" r:id="rId4"/>
    <p:sldId id="269" r:id="rId5"/>
    <p:sldId id="270" r:id="rId6"/>
    <p:sldId id="271" r:id="rId7"/>
    <p:sldId id="258" r:id="rId8"/>
    <p:sldId id="273" r:id="rId9"/>
    <p:sldId id="260" r:id="rId10"/>
    <p:sldId id="276" r:id="rId11"/>
    <p:sldId id="261" r:id="rId12"/>
    <p:sldId id="262" r:id="rId13"/>
    <p:sldId id="275" r:id="rId14"/>
    <p:sldId id="263" r:id="rId15"/>
    <p:sldId id="264" r:id="rId16"/>
    <p:sldId id="265" r:id="rId17"/>
    <p:sldId id="274" r:id="rId18"/>
    <p:sldId id="266" r:id="rId19"/>
    <p:sldId id="272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 snapToObjects="1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81641-5AB3-3A40-95B9-37ABE3739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8F964D-72F5-A44E-AC26-F8BB484C5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DB26A0-C892-EF46-9134-A3D4C2781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FF3731-943E-8F4B-A2C9-106031EE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1D158-634D-274F-9B4C-A04B1534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67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906FE-AB79-B247-BC3F-33B2BD4F9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0F65936-9648-8943-9356-A2CA55465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5D792A-CE4D-8F46-BBBB-7890AF74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7A7090-8074-B945-888E-4696DFD3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C223C6-CE9C-0445-BC37-C8042315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6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A7C71F2-11CF-D046-9D86-D330E0ED7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0EEDC2-94BE-6241-BE00-A11816A0E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7FDC2E-876A-D944-8991-FB4DE680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6E87AA-9A9A-6340-8971-0F51A4CD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36E947-2EE0-BE4C-B9CF-FFD38820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56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C9746-321F-1645-A98A-76F0F994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0625FD-5DA2-0D46-BC9C-AF6889DD4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33C796-5EBE-814C-AA58-C9ED6554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3054-34F7-344B-8791-F9D1E014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4F109D-7939-754C-8746-C60FBAFB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69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A391BB-0C6A-5A44-85C8-DCA73F42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6B09D8-F22C-2548-BA00-D61DAD4CB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82CA48-724C-954D-BFDC-CAF512D7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7A0B33-8188-E945-911F-8CA24F5E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8F7014-2F75-9E41-B0BA-CD65B017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61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355CC-16E4-B547-A1B2-FE768617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66CBE1-AA75-6248-BE59-71857A0C0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9C6F95-AF5C-5748-AFBC-4BEAB109E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C3AEBD-E63B-4343-94FC-3A3A23DD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4CE7CC-0B50-9049-B022-C8244A40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B777D7-41DC-6945-8840-2D7376BB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38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4B22-B71B-A948-8CC6-9FFEDBC6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E78F3C-FCC9-4144-89B8-56854794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EC4E69-FE4C-AB46-B831-4A90D0A88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4C36CB-08EB-A342-B4AB-819DF171E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E95AEF1-C788-4F47-A5BC-6CBF7DF9D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0C8E0B1-2542-5442-B8E3-8AA27A13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98A7C6-5C2F-C34F-ABEA-859BC5FF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2CB991-40E1-3742-BB7F-1FA51552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4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176A0-FAC5-0C44-903B-1CB3D2CB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3EF181-DE97-D047-895C-FD71130C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8814E06-461E-EF4A-B41D-23CC06B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08D0AF-7989-4845-9B0D-99EB5523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19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12688BA-E505-AC49-8EA4-80BA9D3D8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730098-6BFC-3148-8E72-90E310FA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4FA5CC-0D0D-664C-BEB2-AD0B3D86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60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44647-B3B5-AB44-9FA7-694D5C03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064D9F-FEBB-BD40-AF29-515608425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5104CD-6819-BF48-B05E-5C01B83EE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07F90D-6652-1F4E-BD23-61DD54DE5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BC7AF0-C076-EE47-BC15-3395A726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8B0FA3E-7454-5145-BB8D-713835EB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40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22152-57DE-2B48-8B0A-B75F87E9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DC942BC-D319-F847-BA47-C7325DCF3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DAD7AD-60CD-7C43-9D47-76225D8E0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646C6C-4E2E-604E-BC4E-E9B0CC1D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B62601-8D50-D144-A3C0-76B5F1D2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671261-4E45-D44A-A0BB-D46C13A9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3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E6612B3-D608-1744-8800-A989C29B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B769E3-F065-2046-B303-C5969574D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BAFEDC-6340-EE48-8C0F-457BCF66D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AC5D-4A85-0546-9AC3-A53AE42615D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B19DF3-3818-D346-8CB9-01CF7D066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F80C32-3075-AD4F-BF71-D02B6C93E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87C6-7857-F64E-8EC5-5AD82DE4EE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98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7A42D37-D106-7445-A070-6CA88B41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29" y="0"/>
            <a:ext cx="6256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75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&#10;&#10;Popis byl vytvořen automaticky">
            <a:extLst>
              <a:ext uri="{FF2B5EF4-FFF2-40B4-BE49-F238E27FC236}">
                <a16:creationId xmlns:a16="http://schemas.microsoft.com/office/drawing/2014/main" id="{FCA4B60E-FA0E-BF42-9A33-CD103024D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53" y="0"/>
            <a:ext cx="652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9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18A21-9ADB-7944-BAD1-9F95CE1D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834C4-FF36-7C4C-BE4F-0509561B8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444531-5B7A-0946-849E-4911866C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7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E88AF2E-4AFA-4547-8EBA-2761A9C4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88" y="0"/>
            <a:ext cx="6023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10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D0FE8A23-0690-7541-A032-87EBD83C4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23" y="-1"/>
            <a:ext cx="6542483" cy="68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2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7E68B-C3E1-F040-92A0-BD3F05F0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6E899C-E3BC-174F-B251-E2CCD953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213ED9-DDE4-C64F-B901-9E4CE451F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84" y="340518"/>
            <a:ext cx="12219968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CCAD1-32D5-3643-8581-A6C66ED5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B1853E-64BD-EA4A-9FF0-4CE82AA6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ext, skála, oceánské dno&#10;&#10;Popis byl vytvořen automaticky">
            <a:extLst>
              <a:ext uri="{FF2B5EF4-FFF2-40B4-BE49-F238E27FC236}">
                <a16:creationId xmlns:a16="http://schemas.microsoft.com/office/drawing/2014/main" id="{A53D1AA9-FB69-6744-8715-C0FE12B4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13" y="293914"/>
            <a:ext cx="12232225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9045A72-B48C-4D42-A940-D84BFB57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274" y="56408"/>
            <a:ext cx="634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0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lování, staré&#10;&#10;Popis byl vytvořen automaticky">
            <a:extLst>
              <a:ext uri="{FF2B5EF4-FFF2-40B4-BE49-F238E27FC236}">
                <a16:creationId xmlns:a16="http://schemas.microsoft.com/office/drawing/2014/main" id="{72809243-356B-9445-AF90-8B7616C39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0"/>
            <a:ext cx="6228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ED6D6F4-51BD-A44C-AE0D-BD18C4D7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27" y="0"/>
            <a:ext cx="6139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7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37219-8B4F-A54F-B7A9-B416B275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99BE48-0806-044A-8123-119D7C43C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F78C77-190D-6F4C-A73C-CA38448B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740"/>
            <a:ext cx="12192000" cy="69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6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188141-CC60-9E46-A8B1-22BFC9BFF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18" y="365124"/>
            <a:ext cx="591315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6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A313347-99A3-4247-B7CB-68EFFC1AF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195" y="0"/>
            <a:ext cx="6355498" cy="68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7D0C95E-759D-A646-AD5E-5FFDC70C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285"/>
            <a:ext cx="12135446" cy="42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aré, malování&#10;&#10;Popis byl vytvořen automaticky">
            <a:extLst>
              <a:ext uri="{FF2B5EF4-FFF2-40B4-BE49-F238E27FC236}">
                <a16:creationId xmlns:a16="http://schemas.microsoft.com/office/drawing/2014/main" id="{B7DDDE25-6372-5641-AD2B-0B3F0E7BB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851" y="0"/>
            <a:ext cx="6531136" cy="6864483"/>
          </a:xfrm>
        </p:spPr>
      </p:pic>
    </p:spTree>
    <p:extLst>
      <p:ext uri="{BB962C8B-B14F-4D97-AF65-F5344CB8AC3E}">
        <p14:creationId xmlns:p14="http://schemas.microsoft.com/office/powerpoint/2010/main" val="196875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AC9D21-8D43-2245-B2C8-0682E870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79" y="0"/>
            <a:ext cx="6095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8AE756-61EA-904D-98C7-1F8D7994C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383" y="0"/>
            <a:ext cx="6187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BB6C09-E455-5F4E-A1EB-A93E5C10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malování, malované&#10;&#10;Popis byl vytvořen automaticky">
            <a:extLst>
              <a:ext uri="{FF2B5EF4-FFF2-40B4-BE49-F238E27FC236}">
                <a16:creationId xmlns:a16="http://schemas.microsoft.com/office/drawing/2014/main" id="{A8EC6A7E-4B5D-B34A-9CAD-3B6DD5B54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455" y="350043"/>
            <a:ext cx="12200455" cy="6157913"/>
          </a:xfrm>
        </p:spPr>
      </p:pic>
    </p:spTree>
    <p:extLst>
      <p:ext uri="{BB962C8B-B14F-4D97-AF65-F5344CB8AC3E}">
        <p14:creationId xmlns:p14="http://schemas.microsoft.com/office/powerpoint/2010/main" val="183720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AE637ED-496A-3340-8C6B-814E309D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0" y="0"/>
            <a:ext cx="6040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770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0</Words>
  <Application>Microsoft Macintosh PowerPoint</Application>
  <PresentationFormat>Širokoúhlá obrazovka</PresentationFormat>
  <Paragraphs>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 Novotná</dc:creator>
  <cp:lastModifiedBy>Hana Novotná</cp:lastModifiedBy>
  <cp:revision>5</cp:revision>
  <dcterms:created xsi:type="dcterms:W3CDTF">2021-03-31T11:39:48Z</dcterms:created>
  <dcterms:modified xsi:type="dcterms:W3CDTF">2021-03-31T14:30:37Z</dcterms:modified>
</cp:coreProperties>
</file>