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A5E674E-1089-44DB-ADD3-61B4B4E579AB}">
          <p14:sldIdLst>
            <p14:sldId id="256"/>
            <p14:sldId id="257"/>
            <p14:sldId id="258"/>
            <p14:sldId id="260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311B1-89A4-4235-A284-4364F5A067D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5027D79-B794-4907-BBEB-99A5B1C331A8}">
      <dgm:prSet/>
      <dgm:spPr/>
      <dgm:t>
        <a:bodyPr/>
        <a:lstStyle/>
        <a:p>
          <a:r>
            <a:rPr lang="cs-CZ"/>
            <a:t>Max. 1 neúčast</a:t>
          </a:r>
          <a:endParaRPr lang="en-US"/>
        </a:p>
      </dgm:t>
    </dgm:pt>
    <dgm:pt modelId="{7B357AAC-1739-4ABD-B940-C9D2FB84A79B}" type="parTrans" cxnId="{F613F7A0-9E7E-429E-A7EA-A3E5BC25E544}">
      <dgm:prSet/>
      <dgm:spPr/>
      <dgm:t>
        <a:bodyPr/>
        <a:lstStyle/>
        <a:p>
          <a:endParaRPr lang="en-US"/>
        </a:p>
      </dgm:t>
    </dgm:pt>
    <dgm:pt modelId="{C8F3D78A-7BE2-4530-91BE-5D6AD8DB1E69}" type="sibTrans" cxnId="{F613F7A0-9E7E-429E-A7EA-A3E5BC25E544}">
      <dgm:prSet/>
      <dgm:spPr/>
      <dgm:t>
        <a:bodyPr/>
        <a:lstStyle/>
        <a:p>
          <a:endParaRPr lang="en-US"/>
        </a:p>
      </dgm:t>
    </dgm:pt>
    <dgm:pt modelId="{24D91D51-84C4-4FBF-80A3-C5E1C1160B07}">
      <dgm:prSet/>
      <dgm:spPr/>
      <dgm:t>
        <a:bodyPr/>
        <a:lstStyle/>
        <a:p>
          <a:r>
            <a:rPr lang="cs-CZ"/>
            <a:t>Aktivní účast na semináři</a:t>
          </a:r>
          <a:endParaRPr lang="en-US"/>
        </a:p>
      </dgm:t>
    </dgm:pt>
    <dgm:pt modelId="{09847D45-75B1-4BC3-85DC-EF6A1FC12A25}" type="parTrans" cxnId="{9EC80B0E-4BC3-4F16-9573-DDCAE98A956C}">
      <dgm:prSet/>
      <dgm:spPr/>
      <dgm:t>
        <a:bodyPr/>
        <a:lstStyle/>
        <a:p>
          <a:endParaRPr lang="en-US"/>
        </a:p>
      </dgm:t>
    </dgm:pt>
    <dgm:pt modelId="{00911ABE-00E9-43B4-8435-0585E55734C1}" type="sibTrans" cxnId="{9EC80B0E-4BC3-4F16-9573-DDCAE98A956C}">
      <dgm:prSet/>
      <dgm:spPr/>
      <dgm:t>
        <a:bodyPr/>
        <a:lstStyle/>
        <a:p>
          <a:endParaRPr lang="en-US"/>
        </a:p>
      </dgm:t>
    </dgm:pt>
    <dgm:pt modelId="{B5D8EE4A-D3D1-4C55-B48E-EED6C286B174}">
      <dgm:prSet/>
      <dgm:spPr/>
      <dgm:t>
        <a:bodyPr/>
        <a:lstStyle/>
        <a:p>
          <a:r>
            <a:rPr lang="cs-CZ"/>
            <a:t>Projekt </a:t>
          </a:r>
          <a:endParaRPr lang="en-US"/>
        </a:p>
      </dgm:t>
    </dgm:pt>
    <dgm:pt modelId="{01696082-AD22-41B9-BC69-9749C7C64328}" type="parTrans" cxnId="{8CF89529-6429-4A5B-B768-580F6461FA05}">
      <dgm:prSet/>
      <dgm:spPr/>
      <dgm:t>
        <a:bodyPr/>
        <a:lstStyle/>
        <a:p>
          <a:endParaRPr lang="en-US"/>
        </a:p>
      </dgm:t>
    </dgm:pt>
    <dgm:pt modelId="{A221869C-47FA-41D3-8E1F-48ACA21A1B9C}" type="sibTrans" cxnId="{8CF89529-6429-4A5B-B768-580F6461FA05}">
      <dgm:prSet/>
      <dgm:spPr/>
      <dgm:t>
        <a:bodyPr/>
        <a:lstStyle/>
        <a:p>
          <a:endParaRPr lang="en-US"/>
        </a:p>
      </dgm:t>
    </dgm:pt>
    <dgm:pt modelId="{8A2B51C1-38F0-4296-BD14-E38C494F1A1B}">
      <dgm:prSet/>
      <dgm:spPr/>
      <dgm:t>
        <a:bodyPr/>
        <a:lstStyle/>
        <a:p>
          <a:r>
            <a:rPr lang="cs-CZ"/>
            <a:t>Realizace na souvislé praxi 2</a:t>
          </a:r>
          <a:endParaRPr lang="en-US"/>
        </a:p>
      </dgm:t>
    </dgm:pt>
    <dgm:pt modelId="{0C15F407-36B0-4D77-B3A2-9913FE82070C}" type="parTrans" cxnId="{D38AF80B-98D6-4911-B718-93BB31EE729C}">
      <dgm:prSet/>
      <dgm:spPr/>
      <dgm:t>
        <a:bodyPr/>
        <a:lstStyle/>
        <a:p>
          <a:endParaRPr lang="en-US"/>
        </a:p>
      </dgm:t>
    </dgm:pt>
    <dgm:pt modelId="{C3021320-3112-474C-97D1-EA6B6C259BB7}" type="sibTrans" cxnId="{D38AF80B-98D6-4911-B718-93BB31EE729C}">
      <dgm:prSet/>
      <dgm:spPr/>
      <dgm:t>
        <a:bodyPr/>
        <a:lstStyle/>
        <a:p>
          <a:endParaRPr lang="en-US"/>
        </a:p>
      </dgm:t>
    </dgm:pt>
    <dgm:pt modelId="{805544C6-B69B-464C-BD37-539F02417221}">
      <dgm:prSet/>
      <dgm:spPr/>
      <dgm:t>
        <a:bodyPr/>
        <a:lstStyle/>
        <a:p>
          <a:r>
            <a:rPr lang="cs-CZ"/>
            <a:t>Individuálně či ve dvojicích</a:t>
          </a:r>
          <a:endParaRPr lang="en-US"/>
        </a:p>
      </dgm:t>
    </dgm:pt>
    <dgm:pt modelId="{4B126CBC-AE9C-4C01-8E0B-7956817AA799}" type="parTrans" cxnId="{27337996-049E-40BA-B7FD-700851E237A6}">
      <dgm:prSet/>
      <dgm:spPr/>
      <dgm:t>
        <a:bodyPr/>
        <a:lstStyle/>
        <a:p>
          <a:endParaRPr lang="en-US"/>
        </a:p>
      </dgm:t>
    </dgm:pt>
    <dgm:pt modelId="{E294F6C2-CCFA-4E45-AB47-977FF5AC6AFB}" type="sibTrans" cxnId="{27337996-049E-40BA-B7FD-700851E237A6}">
      <dgm:prSet/>
      <dgm:spPr/>
      <dgm:t>
        <a:bodyPr/>
        <a:lstStyle/>
        <a:p>
          <a:endParaRPr lang="en-US"/>
        </a:p>
      </dgm:t>
    </dgm:pt>
    <dgm:pt modelId="{9D63FB83-053B-4398-A0F9-942A5390B8E9}">
      <dgm:prSet/>
      <dgm:spPr/>
      <dgm:t>
        <a:bodyPr/>
        <a:lstStyle/>
        <a:p>
          <a:r>
            <a:rPr lang="cs-CZ"/>
            <a:t>Písemné zpracování projektu dle zadání ze semináře do 14.5.2021 v odevzdávárně</a:t>
          </a:r>
          <a:endParaRPr lang="en-US"/>
        </a:p>
      </dgm:t>
    </dgm:pt>
    <dgm:pt modelId="{AE607820-F335-44BC-BB9A-BFC98AC18EBF}" type="parTrans" cxnId="{68A0635D-B937-4258-9A0A-0068018AE2FC}">
      <dgm:prSet/>
      <dgm:spPr/>
      <dgm:t>
        <a:bodyPr/>
        <a:lstStyle/>
        <a:p>
          <a:endParaRPr lang="en-US"/>
        </a:p>
      </dgm:t>
    </dgm:pt>
    <dgm:pt modelId="{4D49890D-2E92-4D2D-8798-B44D82E235C0}" type="sibTrans" cxnId="{68A0635D-B937-4258-9A0A-0068018AE2FC}">
      <dgm:prSet/>
      <dgm:spPr/>
      <dgm:t>
        <a:bodyPr/>
        <a:lstStyle/>
        <a:p>
          <a:endParaRPr lang="en-US"/>
        </a:p>
      </dgm:t>
    </dgm:pt>
    <dgm:pt modelId="{5ACBE023-DB2B-4C4F-85CB-3E2E66C9DCD8}">
      <dgm:prSet/>
      <dgm:spPr/>
      <dgm:t>
        <a:bodyPr/>
        <a:lstStyle/>
        <a:p>
          <a:r>
            <a:rPr lang="cs-CZ"/>
            <a:t>Vzájemné hodnocení projektu do 23.5.2021</a:t>
          </a:r>
          <a:endParaRPr lang="en-US"/>
        </a:p>
      </dgm:t>
    </dgm:pt>
    <dgm:pt modelId="{7F78903A-36C3-4970-8EC2-117689FB06D5}" type="parTrans" cxnId="{382D3888-F934-44AC-80B5-0B144B0E5A68}">
      <dgm:prSet/>
      <dgm:spPr/>
      <dgm:t>
        <a:bodyPr/>
        <a:lstStyle/>
        <a:p>
          <a:endParaRPr lang="en-US"/>
        </a:p>
      </dgm:t>
    </dgm:pt>
    <dgm:pt modelId="{DEA58720-A486-4E16-B43B-C3D365B05F4C}" type="sibTrans" cxnId="{382D3888-F934-44AC-80B5-0B144B0E5A68}">
      <dgm:prSet/>
      <dgm:spPr/>
      <dgm:t>
        <a:bodyPr/>
        <a:lstStyle/>
        <a:p>
          <a:endParaRPr lang="en-US"/>
        </a:p>
      </dgm:t>
    </dgm:pt>
    <dgm:pt modelId="{7D0C3E55-AB4B-4AF4-8CA9-A884BB92CAE4}">
      <dgm:prSet/>
      <dgm:spPr/>
      <dgm:t>
        <a:bodyPr/>
        <a:lstStyle/>
        <a:p>
          <a:r>
            <a:rPr lang="cs-CZ"/>
            <a:t>Reflexe projektu na semináři – poslední dva semináře v květnu</a:t>
          </a:r>
          <a:endParaRPr lang="en-US"/>
        </a:p>
      </dgm:t>
    </dgm:pt>
    <dgm:pt modelId="{8DE39C3B-0D68-4289-90D3-22ADA088E947}" type="parTrans" cxnId="{99E2B84F-F58E-4B36-8193-4E1D8CFA5F01}">
      <dgm:prSet/>
      <dgm:spPr/>
      <dgm:t>
        <a:bodyPr/>
        <a:lstStyle/>
        <a:p>
          <a:endParaRPr lang="en-US"/>
        </a:p>
      </dgm:t>
    </dgm:pt>
    <dgm:pt modelId="{02A715F0-0089-46DE-BD2A-857671896140}" type="sibTrans" cxnId="{99E2B84F-F58E-4B36-8193-4E1D8CFA5F01}">
      <dgm:prSet/>
      <dgm:spPr/>
      <dgm:t>
        <a:bodyPr/>
        <a:lstStyle/>
        <a:p>
          <a:endParaRPr lang="en-US"/>
        </a:p>
      </dgm:t>
    </dgm:pt>
    <dgm:pt modelId="{3DD7B4B7-E701-45AA-AE29-240E081D36CC}" type="pres">
      <dgm:prSet presAssocID="{936311B1-89A4-4235-A284-4364F5A067DD}" presName="linear" presStyleCnt="0">
        <dgm:presLayoutVars>
          <dgm:animLvl val="lvl"/>
          <dgm:resizeHandles val="exact"/>
        </dgm:presLayoutVars>
      </dgm:prSet>
      <dgm:spPr/>
    </dgm:pt>
    <dgm:pt modelId="{07C16E95-5427-46DD-B2A4-BAB12C3E304E}" type="pres">
      <dgm:prSet presAssocID="{35027D79-B794-4907-BBEB-99A5B1C331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7B163D6-9867-4D76-BC64-A450EFA57773}" type="pres">
      <dgm:prSet presAssocID="{C8F3D78A-7BE2-4530-91BE-5D6AD8DB1E69}" presName="spacer" presStyleCnt="0"/>
      <dgm:spPr/>
    </dgm:pt>
    <dgm:pt modelId="{9D2FAB87-3185-4924-92D5-FC7C66852C77}" type="pres">
      <dgm:prSet presAssocID="{24D91D51-84C4-4FBF-80A3-C5E1C1160B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641A96-13EB-4AF5-A6FE-A3F4A83FA0BF}" type="pres">
      <dgm:prSet presAssocID="{00911ABE-00E9-43B4-8435-0585E55734C1}" presName="spacer" presStyleCnt="0"/>
      <dgm:spPr/>
    </dgm:pt>
    <dgm:pt modelId="{4160EF7B-BC16-4BD6-99D9-8F7BFC21CB5D}" type="pres">
      <dgm:prSet presAssocID="{B5D8EE4A-D3D1-4C55-B48E-EED6C286B17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67762FA-0AEF-48E6-A5E9-7C4BF53372D9}" type="pres">
      <dgm:prSet presAssocID="{B5D8EE4A-D3D1-4C55-B48E-EED6C286B17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48B100B-45DA-42E9-AE75-2316F9B9CC93}" type="presOf" srcId="{8A2B51C1-38F0-4296-BD14-E38C494F1A1B}" destId="{167762FA-0AEF-48E6-A5E9-7C4BF53372D9}" srcOrd="0" destOrd="0" presId="urn:microsoft.com/office/officeart/2005/8/layout/vList2"/>
    <dgm:cxn modelId="{D38AF80B-98D6-4911-B718-93BB31EE729C}" srcId="{B5D8EE4A-D3D1-4C55-B48E-EED6C286B174}" destId="{8A2B51C1-38F0-4296-BD14-E38C494F1A1B}" srcOrd="0" destOrd="0" parTransId="{0C15F407-36B0-4D77-B3A2-9913FE82070C}" sibTransId="{C3021320-3112-474C-97D1-EA6B6C259BB7}"/>
    <dgm:cxn modelId="{9EC80B0E-4BC3-4F16-9573-DDCAE98A956C}" srcId="{936311B1-89A4-4235-A284-4364F5A067DD}" destId="{24D91D51-84C4-4FBF-80A3-C5E1C1160B07}" srcOrd="1" destOrd="0" parTransId="{09847D45-75B1-4BC3-85DC-EF6A1FC12A25}" sibTransId="{00911ABE-00E9-43B4-8435-0585E55734C1}"/>
    <dgm:cxn modelId="{8CF89529-6429-4A5B-B768-580F6461FA05}" srcId="{936311B1-89A4-4235-A284-4364F5A067DD}" destId="{B5D8EE4A-D3D1-4C55-B48E-EED6C286B174}" srcOrd="2" destOrd="0" parTransId="{01696082-AD22-41B9-BC69-9749C7C64328}" sibTransId="{A221869C-47FA-41D3-8E1F-48ACA21A1B9C}"/>
    <dgm:cxn modelId="{6DB25233-B14D-407E-A087-AF91608784BD}" type="presOf" srcId="{35027D79-B794-4907-BBEB-99A5B1C331A8}" destId="{07C16E95-5427-46DD-B2A4-BAB12C3E304E}" srcOrd="0" destOrd="0" presId="urn:microsoft.com/office/officeart/2005/8/layout/vList2"/>
    <dgm:cxn modelId="{68A0635D-B937-4258-9A0A-0068018AE2FC}" srcId="{B5D8EE4A-D3D1-4C55-B48E-EED6C286B174}" destId="{9D63FB83-053B-4398-A0F9-942A5390B8E9}" srcOrd="2" destOrd="0" parTransId="{AE607820-F335-44BC-BB9A-BFC98AC18EBF}" sibTransId="{4D49890D-2E92-4D2D-8798-B44D82E235C0}"/>
    <dgm:cxn modelId="{2D167565-88C2-41C4-B724-DDDF56A9697E}" type="presOf" srcId="{805544C6-B69B-464C-BD37-539F02417221}" destId="{167762FA-0AEF-48E6-A5E9-7C4BF53372D9}" srcOrd="0" destOrd="1" presId="urn:microsoft.com/office/officeart/2005/8/layout/vList2"/>
    <dgm:cxn modelId="{D439146B-F449-42D8-9F15-CCFA02C5F250}" type="presOf" srcId="{B5D8EE4A-D3D1-4C55-B48E-EED6C286B174}" destId="{4160EF7B-BC16-4BD6-99D9-8F7BFC21CB5D}" srcOrd="0" destOrd="0" presId="urn:microsoft.com/office/officeart/2005/8/layout/vList2"/>
    <dgm:cxn modelId="{99E2B84F-F58E-4B36-8193-4E1D8CFA5F01}" srcId="{B5D8EE4A-D3D1-4C55-B48E-EED6C286B174}" destId="{7D0C3E55-AB4B-4AF4-8CA9-A884BB92CAE4}" srcOrd="4" destOrd="0" parTransId="{8DE39C3B-0D68-4289-90D3-22ADA088E947}" sibTransId="{02A715F0-0089-46DE-BD2A-857671896140}"/>
    <dgm:cxn modelId="{382D3888-F934-44AC-80B5-0B144B0E5A68}" srcId="{B5D8EE4A-D3D1-4C55-B48E-EED6C286B174}" destId="{5ACBE023-DB2B-4C4F-85CB-3E2E66C9DCD8}" srcOrd="3" destOrd="0" parTransId="{7F78903A-36C3-4970-8EC2-117689FB06D5}" sibTransId="{DEA58720-A486-4E16-B43B-C3D365B05F4C}"/>
    <dgm:cxn modelId="{27337996-049E-40BA-B7FD-700851E237A6}" srcId="{B5D8EE4A-D3D1-4C55-B48E-EED6C286B174}" destId="{805544C6-B69B-464C-BD37-539F02417221}" srcOrd="1" destOrd="0" parTransId="{4B126CBC-AE9C-4C01-8E0B-7956817AA799}" sibTransId="{E294F6C2-CCFA-4E45-AB47-977FF5AC6AFB}"/>
    <dgm:cxn modelId="{F613F7A0-9E7E-429E-A7EA-A3E5BC25E544}" srcId="{936311B1-89A4-4235-A284-4364F5A067DD}" destId="{35027D79-B794-4907-BBEB-99A5B1C331A8}" srcOrd="0" destOrd="0" parTransId="{7B357AAC-1739-4ABD-B940-C9D2FB84A79B}" sibTransId="{C8F3D78A-7BE2-4530-91BE-5D6AD8DB1E69}"/>
    <dgm:cxn modelId="{0A1699B6-51F9-4D4F-B2AF-E73A42755864}" type="presOf" srcId="{9D63FB83-053B-4398-A0F9-942A5390B8E9}" destId="{167762FA-0AEF-48E6-A5E9-7C4BF53372D9}" srcOrd="0" destOrd="2" presId="urn:microsoft.com/office/officeart/2005/8/layout/vList2"/>
    <dgm:cxn modelId="{3E3766BC-C091-4662-B176-9C6B21278DC6}" type="presOf" srcId="{936311B1-89A4-4235-A284-4364F5A067DD}" destId="{3DD7B4B7-E701-45AA-AE29-240E081D36CC}" srcOrd="0" destOrd="0" presId="urn:microsoft.com/office/officeart/2005/8/layout/vList2"/>
    <dgm:cxn modelId="{E799D6C3-265F-4F1A-915D-4C80E89DBB2D}" type="presOf" srcId="{24D91D51-84C4-4FBF-80A3-C5E1C1160B07}" destId="{9D2FAB87-3185-4924-92D5-FC7C66852C77}" srcOrd="0" destOrd="0" presId="urn:microsoft.com/office/officeart/2005/8/layout/vList2"/>
    <dgm:cxn modelId="{A42713EC-A9C2-4E72-B7AB-DE2ECC16BD08}" type="presOf" srcId="{5ACBE023-DB2B-4C4F-85CB-3E2E66C9DCD8}" destId="{167762FA-0AEF-48E6-A5E9-7C4BF53372D9}" srcOrd="0" destOrd="3" presId="urn:microsoft.com/office/officeart/2005/8/layout/vList2"/>
    <dgm:cxn modelId="{EC057CF6-BC94-4109-ABDD-0A2C1C00736A}" type="presOf" srcId="{7D0C3E55-AB4B-4AF4-8CA9-A884BB92CAE4}" destId="{167762FA-0AEF-48E6-A5E9-7C4BF53372D9}" srcOrd="0" destOrd="4" presId="urn:microsoft.com/office/officeart/2005/8/layout/vList2"/>
    <dgm:cxn modelId="{C0EBDD16-391C-4034-B1D0-695C024B61F2}" type="presParOf" srcId="{3DD7B4B7-E701-45AA-AE29-240E081D36CC}" destId="{07C16E95-5427-46DD-B2A4-BAB12C3E304E}" srcOrd="0" destOrd="0" presId="urn:microsoft.com/office/officeart/2005/8/layout/vList2"/>
    <dgm:cxn modelId="{6EE20916-6F92-4083-88C0-33F200B56B5D}" type="presParOf" srcId="{3DD7B4B7-E701-45AA-AE29-240E081D36CC}" destId="{E7B163D6-9867-4D76-BC64-A450EFA57773}" srcOrd="1" destOrd="0" presId="urn:microsoft.com/office/officeart/2005/8/layout/vList2"/>
    <dgm:cxn modelId="{C77EB188-7E36-4826-9C78-DC462DA43FD7}" type="presParOf" srcId="{3DD7B4B7-E701-45AA-AE29-240E081D36CC}" destId="{9D2FAB87-3185-4924-92D5-FC7C66852C77}" srcOrd="2" destOrd="0" presId="urn:microsoft.com/office/officeart/2005/8/layout/vList2"/>
    <dgm:cxn modelId="{99A52BB3-7CAA-459F-AF7F-7F17E003536D}" type="presParOf" srcId="{3DD7B4B7-E701-45AA-AE29-240E081D36CC}" destId="{F7641A96-13EB-4AF5-A6FE-A3F4A83FA0BF}" srcOrd="3" destOrd="0" presId="urn:microsoft.com/office/officeart/2005/8/layout/vList2"/>
    <dgm:cxn modelId="{29995438-C857-49A7-95E0-8707AB47082D}" type="presParOf" srcId="{3DD7B4B7-E701-45AA-AE29-240E081D36CC}" destId="{4160EF7B-BC16-4BD6-99D9-8F7BFC21CB5D}" srcOrd="4" destOrd="0" presId="urn:microsoft.com/office/officeart/2005/8/layout/vList2"/>
    <dgm:cxn modelId="{AF258396-8237-4E20-8599-6F0157FEDAE2}" type="presParOf" srcId="{3DD7B4B7-E701-45AA-AE29-240E081D36CC}" destId="{167762FA-0AEF-48E6-A5E9-7C4BF53372D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8014E2-06F5-44D1-ADEB-F8FA53246D4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FFC87ED-D33A-4CCA-BED5-30954409AFD7}">
      <dgm:prSet/>
      <dgm:spPr/>
      <dgm:t>
        <a:bodyPr/>
        <a:lstStyle/>
        <a:p>
          <a:r>
            <a:rPr lang="cs-CZ"/>
            <a:t>Definovat základní teoretické pojmy vztahující se k projektové metodě, vysvětlit kořeny projektové metody.</a:t>
          </a:r>
          <a:endParaRPr lang="en-US"/>
        </a:p>
      </dgm:t>
    </dgm:pt>
    <dgm:pt modelId="{C1B53FC3-2C2E-4936-9F4E-5FBCD88988F4}" type="parTrans" cxnId="{8D6B2503-A594-4630-ACA0-D2C375607B75}">
      <dgm:prSet/>
      <dgm:spPr/>
      <dgm:t>
        <a:bodyPr/>
        <a:lstStyle/>
        <a:p>
          <a:endParaRPr lang="en-US"/>
        </a:p>
      </dgm:t>
    </dgm:pt>
    <dgm:pt modelId="{FF7A0495-2753-4CBB-A83D-4A930E2C89EB}" type="sibTrans" cxnId="{8D6B2503-A594-4630-ACA0-D2C375607B75}">
      <dgm:prSet/>
      <dgm:spPr/>
      <dgm:t>
        <a:bodyPr/>
        <a:lstStyle/>
        <a:p>
          <a:endParaRPr lang="en-US"/>
        </a:p>
      </dgm:t>
    </dgm:pt>
    <dgm:pt modelId="{7D781820-D7F2-4DF1-BF28-967C52A8EDED}">
      <dgm:prSet/>
      <dgm:spPr/>
      <dgm:t>
        <a:bodyPr/>
        <a:lstStyle/>
        <a:p>
          <a:r>
            <a:rPr lang="cs-CZ"/>
            <a:t>Vysvětlit rozdíl mezi výukou tematickou a projektovou, obě komplexní metody reflektovat v praxi. </a:t>
          </a:r>
          <a:endParaRPr lang="en-US"/>
        </a:p>
      </dgm:t>
    </dgm:pt>
    <dgm:pt modelId="{4879D10B-D831-4D6A-869B-4FCC41CEABF2}" type="parTrans" cxnId="{843FDA2B-FB81-4D1F-8771-3E48345C4004}">
      <dgm:prSet/>
      <dgm:spPr/>
      <dgm:t>
        <a:bodyPr/>
        <a:lstStyle/>
        <a:p>
          <a:endParaRPr lang="en-US"/>
        </a:p>
      </dgm:t>
    </dgm:pt>
    <dgm:pt modelId="{1BEF38F9-7FE0-40BA-B141-399F60A7FECE}" type="sibTrans" cxnId="{843FDA2B-FB81-4D1F-8771-3E48345C4004}">
      <dgm:prSet/>
      <dgm:spPr/>
      <dgm:t>
        <a:bodyPr/>
        <a:lstStyle/>
        <a:p>
          <a:endParaRPr lang="en-US"/>
        </a:p>
      </dgm:t>
    </dgm:pt>
    <dgm:pt modelId="{0F47758A-D2D8-4D30-A56A-E21ABED8EF1D}">
      <dgm:prSet/>
      <dgm:spPr/>
      <dgm:t>
        <a:bodyPr/>
        <a:lstStyle/>
        <a:p>
          <a:r>
            <a:rPr lang="cs-CZ"/>
            <a:t>Vhodně zvolit úkol, problém pro projekt a jeho výstup. </a:t>
          </a:r>
          <a:endParaRPr lang="en-US"/>
        </a:p>
      </dgm:t>
    </dgm:pt>
    <dgm:pt modelId="{74AEC65A-0E3E-4972-9079-06C2EC4B2717}" type="parTrans" cxnId="{93ED2738-3E0A-4511-8F96-D9C99A4BE3A3}">
      <dgm:prSet/>
      <dgm:spPr/>
      <dgm:t>
        <a:bodyPr/>
        <a:lstStyle/>
        <a:p>
          <a:endParaRPr lang="en-US"/>
        </a:p>
      </dgm:t>
    </dgm:pt>
    <dgm:pt modelId="{4BCA94D7-33D0-4D2F-9F49-152E46550E4A}" type="sibTrans" cxnId="{93ED2738-3E0A-4511-8F96-D9C99A4BE3A3}">
      <dgm:prSet/>
      <dgm:spPr/>
      <dgm:t>
        <a:bodyPr/>
        <a:lstStyle/>
        <a:p>
          <a:endParaRPr lang="en-US"/>
        </a:p>
      </dgm:t>
    </dgm:pt>
    <dgm:pt modelId="{D63B8C6A-1C8F-458C-B991-196078188DE0}">
      <dgm:prSet/>
      <dgm:spPr/>
      <dgm:t>
        <a:bodyPr/>
        <a:lstStyle/>
        <a:p>
          <a:r>
            <a:rPr lang="cs-CZ"/>
            <a:t>Naplánovat předpokládaný průběh projektu, vysvětlit fáze projektu. </a:t>
          </a:r>
          <a:endParaRPr lang="en-US"/>
        </a:p>
      </dgm:t>
    </dgm:pt>
    <dgm:pt modelId="{85D1BEE8-7FB3-473D-8F38-E5B062152A6B}" type="parTrans" cxnId="{DD38B1E6-A58E-415F-9B3B-3EFF9461DF0F}">
      <dgm:prSet/>
      <dgm:spPr/>
      <dgm:t>
        <a:bodyPr/>
        <a:lstStyle/>
        <a:p>
          <a:endParaRPr lang="en-US"/>
        </a:p>
      </dgm:t>
    </dgm:pt>
    <dgm:pt modelId="{B8C3308E-4EBC-4513-ABC9-CB19C5DE97FC}" type="sibTrans" cxnId="{DD38B1E6-A58E-415F-9B3B-3EFF9461DF0F}">
      <dgm:prSet/>
      <dgm:spPr/>
      <dgm:t>
        <a:bodyPr/>
        <a:lstStyle/>
        <a:p>
          <a:endParaRPr lang="en-US"/>
        </a:p>
      </dgm:t>
    </dgm:pt>
    <dgm:pt modelId="{5A0CF226-16BA-43C4-8CD2-A4C2227C0CC1}">
      <dgm:prSet/>
      <dgm:spPr/>
      <dgm:t>
        <a:bodyPr/>
        <a:lstStyle/>
        <a:p>
          <a:r>
            <a:rPr lang="cs-CZ"/>
            <a:t>Zrealizovat projekt s žáky prvního stupně ZŠ. </a:t>
          </a:r>
          <a:endParaRPr lang="en-US"/>
        </a:p>
      </dgm:t>
    </dgm:pt>
    <dgm:pt modelId="{7617A18A-FDF8-447C-BD84-0BAD1E8F0D7B}" type="parTrans" cxnId="{E77E1D5A-D438-49DC-9B88-1F1C11C04FAD}">
      <dgm:prSet/>
      <dgm:spPr/>
      <dgm:t>
        <a:bodyPr/>
        <a:lstStyle/>
        <a:p>
          <a:endParaRPr lang="en-US"/>
        </a:p>
      </dgm:t>
    </dgm:pt>
    <dgm:pt modelId="{71A70603-12C8-4CD1-AC4B-BC1E806A1FBF}" type="sibTrans" cxnId="{E77E1D5A-D438-49DC-9B88-1F1C11C04FAD}">
      <dgm:prSet/>
      <dgm:spPr/>
      <dgm:t>
        <a:bodyPr/>
        <a:lstStyle/>
        <a:p>
          <a:endParaRPr lang="en-US"/>
        </a:p>
      </dgm:t>
    </dgm:pt>
    <dgm:pt modelId="{C6C1A56A-A6C7-4C0E-BF15-00DAFEF87DFB}">
      <dgm:prSet/>
      <dgm:spPr/>
      <dgm:t>
        <a:bodyPr/>
        <a:lstStyle/>
        <a:p>
          <a:r>
            <a:rPr lang="cs-CZ"/>
            <a:t>Realizovaný projekt reflektovat a zhodnotit. </a:t>
          </a:r>
          <a:endParaRPr lang="en-US"/>
        </a:p>
      </dgm:t>
    </dgm:pt>
    <dgm:pt modelId="{84EB9B9B-4C7F-4DCA-9ACF-7C7B8006A40C}" type="parTrans" cxnId="{EEE56E38-FBF5-42C7-990B-1E2E894397B6}">
      <dgm:prSet/>
      <dgm:spPr/>
      <dgm:t>
        <a:bodyPr/>
        <a:lstStyle/>
        <a:p>
          <a:endParaRPr lang="en-US"/>
        </a:p>
      </dgm:t>
    </dgm:pt>
    <dgm:pt modelId="{DEAB0B1D-C7F0-4444-9791-542CC75F33F4}" type="sibTrans" cxnId="{EEE56E38-FBF5-42C7-990B-1E2E894397B6}">
      <dgm:prSet/>
      <dgm:spPr/>
      <dgm:t>
        <a:bodyPr/>
        <a:lstStyle/>
        <a:p>
          <a:endParaRPr lang="en-US"/>
        </a:p>
      </dgm:t>
    </dgm:pt>
    <dgm:pt modelId="{58FC68DF-FB85-4C22-8A2B-36D68E6435DF}">
      <dgm:prSet/>
      <dgm:spPr/>
      <dgm:t>
        <a:bodyPr/>
        <a:lstStyle/>
        <a:p>
          <a:r>
            <a:rPr lang="cs-CZ"/>
            <a:t>(Vlastní realizací projektu student prokáže porozumění teoretickým východiskům projektové výuky a realizačním strategiím)</a:t>
          </a:r>
          <a:endParaRPr lang="en-US"/>
        </a:p>
      </dgm:t>
    </dgm:pt>
    <dgm:pt modelId="{57D9AAED-AD84-46CF-A3EA-702C63CC249D}" type="parTrans" cxnId="{95BC9D07-EAA5-47C4-9601-C95DF8DA3D34}">
      <dgm:prSet/>
      <dgm:spPr/>
      <dgm:t>
        <a:bodyPr/>
        <a:lstStyle/>
        <a:p>
          <a:endParaRPr lang="en-US"/>
        </a:p>
      </dgm:t>
    </dgm:pt>
    <dgm:pt modelId="{3EBF472C-5930-4A5E-8D82-B7E3B404FE8C}" type="sibTrans" cxnId="{95BC9D07-EAA5-47C4-9601-C95DF8DA3D34}">
      <dgm:prSet/>
      <dgm:spPr/>
      <dgm:t>
        <a:bodyPr/>
        <a:lstStyle/>
        <a:p>
          <a:endParaRPr lang="en-US"/>
        </a:p>
      </dgm:t>
    </dgm:pt>
    <dgm:pt modelId="{71F06EF6-1B27-4E23-8EB1-0B18767ED6EC}" type="pres">
      <dgm:prSet presAssocID="{CF8014E2-06F5-44D1-ADEB-F8FA53246D43}" presName="root" presStyleCnt="0">
        <dgm:presLayoutVars>
          <dgm:dir/>
          <dgm:resizeHandles val="exact"/>
        </dgm:presLayoutVars>
      </dgm:prSet>
      <dgm:spPr/>
    </dgm:pt>
    <dgm:pt modelId="{432B7E4A-9AAB-4BF1-ACAF-CC23A834F9C3}" type="pres">
      <dgm:prSet presAssocID="{FFFC87ED-D33A-4CCA-BED5-30954409AFD7}" presName="compNode" presStyleCnt="0"/>
      <dgm:spPr/>
    </dgm:pt>
    <dgm:pt modelId="{103BD510-5146-4C36-91CE-00329F86C46F}" type="pres">
      <dgm:prSet presAssocID="{FFFC87ED-D33A-4CCA-BED5-30954409AFD7}" presName="bgRect" presStyleLbl="bgShp" presStyleIdx="0" presStyleCnt="7"/>
      <dgm:spPr/>
    </dgm:pt>
    <dgm:pt modelId="{AB7C0733-90BB-4265-B4F8-D31632EF7886}" type="pres">
      <dgm:prSet presAssocID="{FFFC87ED-D33A-4CCA-BED5-30954409AFD7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1FE46ABF-5C7A-4839-8304-0BD02F1CC77D}" type="pres">
      <dgm:prSet presAssocID="{FFFC87ED-D33A-4CCA-BED5-30954409AFD7}" presName="spaceRect" presStyleCnt="0"/>
      <dgm:spPr/>
    </dgm:pt>
    <dgm:pt modelId="{3BF236DC-C827-4FEC-AC7A-4FB0845D1448}" type="pres">
      <dgm:prSet presAssocID="{FFFC87ED-D33A-4CCA-BED5-30954409AFD7}" presName="parTx" presStyleLbl="revTx" presStyleIdx="0" presStyleCnt="7">
        <dgm:presLayoutVars>
          <dgm:chMax val="0"/>
          <dgm:chPref val="0"/>
        </dgm:presLayoutVars>
      </dgm:prSet>
      <dgm:spPr/>
    </dgm:pt>
    <dgm:pt modelId="{F4DFB1BE-C657-4E7F-92D3-CC3D4DCA4706}" type="pres">
      <dgm:prSet presAssocID="{FF7A0495-2753-4CBB-A83D-4A930E2C89EB}" presName="sibTrans" presStyleCnt="0"/>
      <dgm:spPr/>
    </dgm:pt>
    <dgm:pt modelId="{8871231E-5C50-413C-BEEA-2506BD8AF4EB}" type="pres">
      <dgm:prSet presAssocID="{7D781820-D7F2-4DF1-BF28-967C52A8EDED}" presName="compNode" presStyleCnt="0"/>
      <dgm:spPr/>
    </dgm:pt>
    <dgm:pt modelId="{4187730A-B37D-424D-A1AC-825A471426A6}" type="pres">
      <dgm:prSet presAssocID="{7D781820-D7F2-4DF1-BF28-967C52A8EDED}" presName="bgRect" presStyleLbl="bgShp" presStyleIdx="1" presStyleCnt="7"/>
      <dgm:spPr/>
    </dgm:pt>
    <dgm:pt modelId="{621DDAEF-273F-4FFA-B3D4-2B770B8B17BC}" type="pres">
      <dgm:prSet presAssocID="{7D781820-D7F2-4DF1-BF28-967C52A8EDED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B19871ED-2B5D-44EA-8BA5-1E96ECA640FE}" type="pres">
      <dgm:prSet presAssocID="{7D781820-D7F2-4DF1-BF28-967C52A8EDED}" presName="spaceRect" presStyleCnt="0"/>
      <dgm:spPr/>
    </dgm:pt>
    <dgm:pt modelId="{54D9E2F7-8DB5-4784-8CF5-2549C006B159}" type="pres">
      <dgm:prSet presAssocID="{7D781820-D7F2-4DF1-BF28-967C52A8EDED}" presName="parTx" presStyleLbl="revTx" presStyleIdx="1" presStyleCnt="7">
        <dgm:presLayoutVars>
          <dgm:chMax val="0"/>
          <dgm:chPref val="0"/>
        </dgm:presLayoutVars>
      </dgm:prSet>
      <dgm:spPr/>
    </dgm:pt>
    <dgm:pt modelId="{DE654B6B-5C2E-47B7-AA26-2695D78C9017}" type="pres">
      <dgm:prSet presAssocID="{1BEF38F9-7FE0-40BA-B141-399F60A7FECE}" presName="sibTrans" presStyleCnt="0"/>
      <dgm:spPr/>
    </dgm:pt>
    <dgm:pt modelId="{5215F269-62FF-40A4-A56D-AFD316AABC6D}" type="pres">
      <dgm:prSet presAssocID="{0F47758A-D2D8-4D30-A56A-E21ABED8EF1D}" presName="compNode" presStyleCnt="0"/>
      <dgm:spPr/>
    </dgm:pt>
    <dgm:pt modelId="{7F8B640D-F314-46E4-BA44-5AF496BF9CC0}" type="pres">
      <dgm:prSet presAssocID="{0F47758A-D2D8-4D30-A56A-E21ABED8EF1D}" presName="bgRect" presStyleLbl="bgShp" presStyleIdx="2" presStyleCnt="7"/>
      <dgm:spPr/>
    </dgm:pt>
    <dgm:pt modelId="{625DCFDF-815F-42F5-A75B-5395B2F7FB17}" type="pres">
      <dgm:prSet presAssocID="{0F47758A-D2D8-4D30-A56A-E21ABED8EF1D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6B6D158B-E293-4F17-A0D1-9C92842C5C9E}" type="pres">
      <dgm:prSet presAssocID="{0F47758A-D2D8-4D30-A56A-E21ABED8EF1D}" presName="spaceRect" presStyleCnt="0"/>
      <dgm:spPr/>
    </dgm:pt>
    <dgm:pt modelId="{E25FA9F1-772E-42C7-95E3-CB6D12C576A3}" type="pres">
      <dgm:prSet presAssocID="{0F47758A-D2D8-4D30-A56A-E21ABED8EF1D}" presName="parTx" presStyleLbl="revTx" presStyleIdx="2" presStyleCnt="7">
        <dgm:presLayoutVars>
          <dgm:chMax val="0"/>
          <dgm:chPref val="0"/>
        </dgm:presLayoutVars>
      </dgm:prSet>
      <dgm:spPr/>
    </dgm:pt>
    <dgm:pt modelId="{9B67F15D-5854-4140-97FB-CB781E9E4096}" type="pres">
      <dgm:prSet presAssocID="{4BCA94D7-33D0-4D2F-9F49-152E46550E4A}" presName="sibTrans" presStyleCnt="0"/>
      <dgm:spPr/>
    </dgm:pt>
    <dgm:pt modelId="{2F0982E6-CCC8-4C6A-A40D-6B460B249CC0}" type="pres">
      <dgm:prSet presAssocID="{D63B8C6A-1C8F-458C-B991-196078188DE0}" presName="compNode" presStyleCnt="0"/>
      <dgm:spPr/>
    </dgm:pt>
    <dgm:pt modelId="{C5E86E43-4DF3-453E-A4A8-DBE24A25DA04}" type="pres">
      <dgm:prSet presAssocID="{D63B8C6A-1C8F-458C-B991-196078188DE0}" presName="bgRect" presStyleLbl="bgShp" presStyleIdx="3" presStyleCnt="7"/>
      <dgm:spPr/>
    </dgm:pt>
    <dgm:pt modelId="{99FEC40E-0292-4F45-BAB3-FA0D357343FD}" type="pres">
      <dgm:prSet presAssocID="{D63B8C6A-1C8F-458C-B991-196078188DE0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ůzka"/>
        </a:ext>
      </dgm:extLst>
    </dgm:pt>
    <dgm:pt modelId="{2DCD3556-2AE6-4285-9AC3-BBEF080FBAF3}" type="pres">
      <dgm:prSet presAssocID="{D63B8C6A-1C8F-458C-B991-196078188DE0}" presName="spaceRect" presStyleCnt="0"/>
      <dgm:spPr/>
    </dgm:pt>
    <dgm:pt modelId="{60CEC18B-A19A-4036-A4F7-8B920BE8C7AD}" type="pres">
      <dgm:prSet presAssocID="{D63B8C6A-1C8F-458C-B991-196078188DE0}" presName="parTx" presStyleLbl="revTx" presStyleIdx="3" presStyleCnt="7">
        <dgm:presLayoutVars>
          <dgm:chMax val="0"/>
          <dgm:chPref val="0"/>
        </dgm:presLayoutVars>
      </dgm:prSet>
      <dgm:spPr/>
    </dgm:pt>
    <dgm:pt modelId="{3D309C52-0E62-4692-9EA9-58D128624020}" type="pres">
      <dgm:prSet presAssocID="{B8C3308E-4EBC-4513-ABC9-CB19C5DE97FC}" presName="sibTrans" presStyleCnt="0"/>
      <dgm:spPr/>
    </dgm:pt>
    <dgm:pt modelId="{32B09788-9178-4D18-ACE9-104F296A6F14}" type="pres">
      <dgm:prSet presAssocID="{5A0CF226-16BA-43C4-8CD2-A4C2227C0CC1}" presName="compNode" presStyleCnt="0"/>
      <dgm:spPr/>
    </dgm:pt>
    <dgm:pt modelId="{115A0D8B-29E1-4580-8FD8-CDEA0608ABA0}" type="pres">
      <dgm:prSet presAssocID="{5A0CF226-16BA-43C4-8CD2-A4C2227C0CC1}" presName="bgRect" presStyleLbl="bgShp" presStyleIdx="4" presStyleCnt="7"/>
      <dgm:spPr/>
    </dgm:pt>
    <dgm:pt modelId="{85A966FC-1394-4392-B673-B608947B0CBA}" type="pres">
      <dgm:prSet presAssocID="{5A0CF226-16BA-43C4-8CD2-A4C2227C0CC1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243A2E28-41F9-4F1B-BC55-577681BBBC17}" type="pres">
      <dgm:prSet presAssocID="{5A0CF226-16BA-43C4-8CD2-A4C2227C0CC1}" presName="spaceRect" presStyleCnt="0"/>
      <dgm:spPr/>
    </dgm:pt>
    <dgm:pt modelId="{8E02CA38-4CEC-4E57-953B-7233327B6314}" type="pres">
      <dgm:prSet presAssocID="{5A0CF226-16BA-43C4-8CD2-A4C2227C0CC1}" presName="parTx" presStyleLbl="revTx" presStyleIdx="4" presStyleCnt="7">
        <dgm:presLayoutVars>
          <dgm:chMax val="0"/>
          <dgm:chPref val="0"/>
        </dgm:presLayoutVars>
      </dgm:prSet>
      <dgm:spPr/>
    </dgm:pt>
    <dgm:pt modelId="{A3734FB3-8DFE-4AA2-934F-07FC61434227}" type="pres">
      <dgm:prSet presAssocID="{71A70603-12C8-4CD1-AC4B-BC1E806A1FBF}" presName="sibTrans" presStyleCnt="0"/>
      <dgm:spPr/>
    </dgm:pt>
    <dgm:pt modelId="{43178BC8-C8B5-4165-B4E5-A31559EC649C}" type="pres">
      <dgm:prSet presAssocID="{C6C1A56A-A6C7-4C0E-BF15-00DAFEF87DFB}" presName="compNode" presStyleCnt="0"/>
      <dgm:spPr/>
    </dgm:pt>
    <dgm:pt modelId="{9CB90DD3-C486-4916-9D34-5C7223FCA848}" type="pres">
      <dgm:prSet presAssocID="{C6C1A56A-A6C7-4C0E-BF15-00DAFEF87DFB}" presName="bgRect" presStyleLbl="bgShp" presStyleIdx="5" presStyleCnt="7"/>
      <dgm:spPr/>
    </dgm:pt>
    <dgm:pt modelId="{9F60C8D2-60B6-4804-947B-7AEF952FD861}" type="pres">
      <dgm:prSet presAssocID="{C6C1A56A-A6C7-4C0E-BF15-00DAFEF87DFB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4FBB1C3B-25AA-49F6-81B3-35882EA38303}" type="pres">
      <dgm:prSet presAssocID="{C6C1A56A-A6C7-4C0E-BF15-00DAFEF87DFB}" presName="spaceRect" presStyleCnt="0"/>
      <dgm:spPr/>
    </dgm:pt>
    <dgm:pt modelId="{EA574BD0-A8CC-43B4-9D1B-C955A4567D7D}" type="pres">
      <dgm:prSet presAssocID="{C6C1A56A-A6C7-4C0E-BF15-00DAFEF87DFB}" presName="parTx" presStyleLbl="revTx" presStyleIdx="5" presStyleCnt="7">
        <dgm:presLayoutVars>
          <dgm:chMax val="0"/>
          <dgm:chPref val="0"/>
        </dgm:presLayoutVars>
      </dgm:prSet>
      <dgm:spPr/>
    </dgm:pt>
    <dgm:pt modelId="{6AEDC3A7-D65B-4DF2-8741-5CE7916F96FE}" type="pres">
      <dgm:prSet presAssocID="{DEAB0B1D-C7F0-4444-9791-542CC75F33F4}" presName="sibTrans" presStyleCnt="0"/>
      <dgm:spPr/>
    </dgm:pt>
    <dgm:pt modelId="{55A68261-A4A5-4B2E-833E-2503C4DBD666}" type="pres">
      <dgm:prSet presAssocID="{58FC68DF-FB85-4C22-8A2B-36D68E6435DF}" presName="compNode" presStyleCnt="0"/>
      <dgm:spPr/>
    </dgm:pt>
    <dgm:pt modelId="{35002B25-5037-476E-B84F-CBFD86EB920D}" type="pres">
      <dgm:prSet presAssocID="{58FC68DF-FB85-4C22-8A2B-36D68E6435DF}" presName="bgRect" presStyleLbl="bgShp" presStyleIdx="6" presStyleCnt="7"/>
      <dgm:spPr/>
    </dgm:pt>
    <dgm:pt modelId="{877A375E-570B-4B0B-83F3-665CA4809914}" type="pres">
      <dgm:prSet presAssocID="{58FC68DF-FB85-4C22-8A2B-36D68E6435DF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64F4BF56-C399-47BF-96A6-A51B8F534A3A}" type="pres">
      <dgm:prSet presAssocID="{58FC68DF-FB85-4C22-8A2B-36D68E6435DF}" presName="spaceRect" presStyleCnt="0"/>
      <dgm:spPr/>
    </dgm:pt>
    <dgm:pt modelId="{1EE6ACEE-A356-4500-9DF9-CE7C1F992DA8}" type="pres">
      <dgm:prSet presAssocID="{58FC68DF-FB85-4C22-8A2B-36D68E6435DF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8D6B2503-A594-4630-ACA0-D2C375607B75}" srcId="{CF8014E2-06F5-44D1-ADEB-F8FA53246D43}" destId="{FFFC87ED-D33A-4CCA-BED5-30954409AFD7}" srcOrd="0" destOrd="0" parTransId="{C1B53FC3-2C2E-4936-9F4E-5FBCD88988F4}" sibTransId="{FF7A0495-2753-4CBB-A83D-4A930E2C89EB}"/>
    <dgm:cxn modelId="{0AD2EA06-A04B-41A6-9B4D-941738616CD2}" type="presOf" srcId="{D63B8C6A-1C8F-458C-B991-196078188DE0}" destId="{60CEC18B-A19A-4036-A4F7-8B920BE8C7AD}" srcOrd="0" destOrd="0" presId="urn:microsoft.com/office/officeart/2018/2/layout/IconVerticalSolidList"/>
    <dgm:cxn modelId="{95BC9D07-EAA5-47C4-9601-C95DF8DA3D34}" srcId="{CF8014E2-06F5-44D1-ADEB-F8FA53246D43}" destId="{58FC68DF-FB85-4C22-8A2B-36D68E6435DF}" srcOrd="6" destOrd="0" parTransId="{57D9AAED-AD84-46CF-A3EA-702C63CC249D}" sibTransId="{3EBF472C-5930-4A5E-8D82-B7E3B404FE8C}"/>
    <dgm:cxn modelId="{23EB9F0C-7E11-48E0-BA9F-43DC46144BB8}" type="presOf" srcId="{0F47758A-D2D8-4D30-A56A-E21ABED8EF1D}" destId="{E25FA9F1-772E-42C7-95E3-CB6D12C576A3}" srcOrd="0" destOrd="0" presId="urn:microsoft.com/office/officeart/2018/2/layout/IconVerticalSolidList"/>
    <dgm:cxn modelId="{D10D091C-BC3D-4B6E-8745-1A9458297FD4}" type="presOf" srcId="{58FC68DF-FB85-4C22-8A2B-36D68E6435DF}" destId="{1EE6ACEE-A356-4500-9DF9-CE7C1F992DA8}" srcOrd="0" destOrd="0" presId="urn:microsoft.com/office/officeart/2018/2/layout/IconVerticalSolidList"/>
    <dgm:cxn modelId="{A509751E-8DDE-4DA1-ABFE-6EEDD35A7E77}" type="presOf" srcId="{C6C1A56A-A6C7-4C0E-BF15-00DAFEF87DFB}" destId="{EA574BD0-A8CC-43B4-9D1B-C955A4567D7D}" srcOrd="0" destOrd="0" presId="urn:microsoft.com/office/officeart/2018/2/layout/IconVerticalSolidList"/>
    <dgm:cxn modelId="{3048C520-E98F-48E9-A0C3-09B07C678A5D}" type="presOf" srcId="{CF8014E2-06F5-44D1-ADEB-F8FA53246D43}" destId="{71F06EF6-1B27-4E23-8EB1-0B18767ED6EC}" srcOrd="0" destOrd="0" presId="urn:microsoft.com/office/officeart/2018/2/layout/IconVerticalSolidList"/>
    <dgm:cxn modelId="{843FDA2B-FB81-4D1F-8771-3E48345C4004}" srcId="{CF8014E2-06F5-44D1-ADEB-F8FA53246D43}" destId="{7D781820-D7F2-4DF1-BF28-967C52A8EDED}" srcOrd="1" destOrd="0" parTransId="{4879D10B-D831-4D6A-869B-4FCC41CEABF2}" sibTransId="{1BEF38F9-7FE0-40BA-B141-399F60A7FECE}"/>
    <dgm:cxn modelId="{5F46E137-C3FD-4C7E-968A-3E545B706218}" type="presOf" srcId="{FFFC87ED-D33A-4CCA-BED5-30954409AFD7}" destId="{3BF236DC-C827-4FEC-AC7A-4FB0845D1448}" srcOrd="0" destOrd="0" presId="urn:microsoft.com/office/officeart/2018/2/layout/IconVerticalSolidList"/>
    <dgm:cxn modelId="{93ED2738-3E0A-4511-8F96-D9C99A4BE3A3}" srcId="{CF8014E2-06F5-44D1-ADEB-F8FA53246D43}" destId="{0F47758A-D2D8-4D30-A56A-E21ABED8EF1D}" srcOrd="2" destOrd="0" parTransId="{74AEC65A-0E3E-4972-9079-06C2EC4B2717}" sibTransId="{4BCA94D7-33D0-4D2F-9F49-152E46550E4A}"/>
    <dgm:cxn modelId="{EEE56E38-FBF5-42C7-990B-1E2E894397B6}" srcId="{CF8014E2-06F5-44D1-ADEB-F8FA53246D43}" destId="{C6C1A56A-A6C7-4C0E-BF15-00DAFEF87DFB}" srcOrd="5" destOrd="0" parTransId="{84EB9B9B-4C7F-4DCA-9ACF-7C7B8006A40C}" sibTransId="{DEAB0B1D-C7F0-4444-9791-542CC75F33F4}"/>
    <dgm:cxn modelId="{E77E1D5A-D438-49DC-9B88-1F1C11C04FAD}" srcId="{CF8014E2-06F5-44D1-ADEB-F8FA53246D43}" destId="{5A0CF226-16BA-43C4-8CD2-A4C2227C0CC1}" srcOrd="4" destOrd="0" parTransId="{7617A18A-FDF8-447C-BD84-0BAD1E8F0D7B}" sibTransId="{71A70603-12C8-4CD1-AC4B-BC1E806A1FBF}"/>
    <dgm:cxn modelId="{552E2A90-9B21-4B1C-AA0F-79F05E98CBFF}" type="presOf" srcId="{5A0CF226-16BA-43C4-8CD2-A4C2227C0CC1}" destId="{8E02CA38-4CEC-4E57-953B-7233327B6314}" srcOrd="0" destOrd="0" presId="urn:microsoft.com/office/officeart/2018/2/layout/IconVerticalSolidList"/>
    <dgm:cxn modelId="{8CE0FED0-4746-45A2-8B29-D213AF4CE9D8}" type="presOf" srcId="{7D781820-D7F2-4DF1-BF28-967C52A8EDED}" destId="{54D9E2F7-8DB5-4784-8CF5-2549C006B159}" srcOrd="0" destOrd="0" presId="urn:microsoft.com/office/officeart/2018/2/layout/IconVerticalSolidList"/>
    <dgm:cxn modelId="{DD38B1E6-A58E-415F-9B3B-3EFF9461DF0F}" srcId="{CF8014E2-06F5-44D1-ADEB-F8FA53246D43}" destId="{D63B8C6A-1C8F-458C-B991-196078188DE0}" srcOrd="3" destOrd="0" parTransId="{85D1BEE8-7FB3-473D-8F38-E5B062152A6B}" sibTransId="{B8C3308E-4EBC-4513-ABC9-CB19C5DE97FC}"/>
    <dgm:cxn modelId="{AB25DA00-6DA4-4A98-A46C-4A9E90A3A875}" type="presParOf" srcId="{71F06EF6-1B27-4E23-8EB1-0B18767ED6EC}" destId="{432B7E4A-9AAB-4BF1-ACAF-CC23A834F9C3}" srcOrd="0" destOrd="0" presId="urn:microsoft.com/office/officeart/2018/2/layout/IconVerticalSolidList"/>
    <dgm:cxn modelId="{52638015-9386-43CC-8159-C1AB13794DBB}" type="presParOf" srcId="{432B7E4A-9AAB-4BF1-ACAF-CC23A834F9C3}" destId="{103BD510-5146-4C36-91CE-00329F86C46F}" srcOrd="0" destOrd="0" presId="urn:microsoft.com/office/officeart/2018/2/layout/IconVerticalSolidList"/>
    <dgm:cxn modelId="{41DE4175-6878-4BC4-998E-FFDABCDEB2BC}" type="presParOf" srcId="{432B7E4A-9AAB-4BF1-ACAF-CC23A834F9C3}" destId="{AB7C0733-90BB-4265-B4F8-D31632EF7886}" srcOrd="1" destOrd="0" presId="urn:microsoft.com/office/officeart/2018/2/layout/IconVerticalSolidList"/>
    <dgm:cxn modelId="{F8086526-7561-4761-B969-05A3ED55726F}" type="presParOf" srcId="{432B7E4A-9AAB-4BF1-ACAF-CC23A834F9C3}" destId="{1FE46ABF-5C7A-4839-8304-0BD02F1CC77D}" srcOrd="2" destOrd="0" presId="urn:microsoft.com/office/officeart/2018/2/layout/IconVerticalSolidList"/>
    <dgm:cxn modelId="{22119136-5948-4AF1-A0A5-41E3475AF3A6}" type="presParOf" srcId="{432B7E4A-9AAB-4BF1-ACAF-CC23A834F9C3}" destId="{3BF236DC-C827-4FEC-AC7A-4FB0845D1448}" srcOrd="3" destOrd="0" presId="urn:microsoft.com/office/officeart/2018/2/layout/IconVerticalSolidList"/>
    <dgm:cxn modelId="{206C2430-9A53-4BDD-9282-45B859442437}" type="presParOf" srcId="{71F06EF6-1B27-4E23-8EB1-0B18767ED6EC}" destId="{F4DFB1BE-C657-4E7F-92D3-CC3D4DCA4706}" srcOrd="1" destOrd="0" presId="urn:microsoft.com/office/officeart/2018/2/layout/IconVerticalSolidList"/>
    <dgm:cxn modelId="{847DFC49-503E-4858-AC28-C46AD396A9A4}" type="presParOf" srcId="{71F06EF6-1B27-4E23-8EB1-0B18767ED6EC}" destId="{8871231E-5C50-413C-BEEA-2506BD8AF4EB}" srcOrd="2" destOrd="0" presId="urn:microsoft.com/office/officeart/2018/2/layout/IconVerticalSolidList"/>
    <dgm:cxn modelId="{9E849A62-5CE1-4803-9116-AEE9C62BDF7F}" type="presParOf" srcId="{8871231E-5C50-413C-BEEA-2506BD8AF4EB}" destId="{4187730A-B37D-424D-A1AC-825A471426A6}" srcOrd="0" destOrd="0" presId="urn:microsoft.com/office/officeart/2018/2/layout/IconVerticalSolidList"/>
    <dgm:cxn modelId="{B2D4B71D-FE26-4797-B6E9-FE868D346173}" type="presParOf" srcId="{8871231E-5C50-413C-BEEA-2506BD8AF4EB}" destId="{621DDAEF-273F-4FFA-B3D4-2B770B8B17BC}" srcOrd="1" destOrd="0" presId="urn:microsoft.com/office/officeart/2018/2/layout/IconVerticalSolidList"/>
    <dgm:cxn modelId="{B47ED61F-BBC1-4F68-8B37-7B3C093FA0D4}" type="presParOf" srcId="{8871231E-5C50-413C-BEEA-2506BD8AF4EB}" destId="{B19871ED-2B5D-44EA-8BA5-1E96ECA640FE}" srcOrd="2" destOrd="0" presId="urn:microsoft.com/office/officeart/2018/2/layout/IconVerticalSolidList"/>
    <dgm:cxn modelId="{85BEAA48-3980-443B-AD00-1D624214B44F}" type="presParOf" srcId="{8871231E-5C50-413C-BEEA-2506BD8AF4EB}" destId="{54D9E2F7-8DB5-4784-8CF5-2549C006B159}" srcOrd="3" destOrd="0" presId="urn:microsoft.com/office/officeart/2018/2/layout/IconVerticalSolidList"/>
    <dgm:cxn modelId="{0D5302F0-F8A6-40C4-935A-CAB569C3C6D1}" type="presParOf" srcId="{71F06EF6-1B27-4E23-8EB1-0B18767ED6EC}" destId="{DE654B6B-5C2E-47B7-AA26-2695D78C9017}" srcOrd="3" destOrd="0" presId="urn:microsoft.com/office/officeart/2018/2/layout/IconVerticalSolidList"/>
    <dgm:cxn modelId="{02479130-0EFD-412F-AB62-30DDA1707752}" type="presParOf" srcId="{71F06EF6-1B27-4E23-8EB1-0B18767ED6EC}" destId="{5215F269-62FF-40A4-A56D-AFD316AABC6D}" srcOrd="4" destOrd="0" presId="urn:microsoft.com/office/officeart/2018/2/layout/IconVerticalSolidList"/>
    <dgm:cxn modelId="{2461DA56-33C9-45A9-80F1-D9103AA32D02}" type="presParOf" srcId="{5215F269-62FF-40A4-A56D-AFD316AABC6D}" destId="{7F8B640D-F314-46E4-BA44-5AF496BF9CC0}" srcOrd="0" destOrd="0" presId="urn:microsoft.com/office/officeart/2018/2/layout/IconVerticalSolidList"/>
    <dgm:cxn modelId="{8DFEC3EC-E1AA-4032-BAF2-9C8001D9F9BD}" type="presParOf" srcId="{5215F269-62FF-40A4-A56D-AFD316AABC6D}" destId="{625DCFDF-815F-42F5-A75B-5395B2F7FB17}" srcOrd="1" destOrd="0" presId="urn:microsoft.com/office/officeart/2018/2/layout/IconVerticalSolidList"/>
    <dgm:cxn modelId="{E13D8C88-C312-4D23-B3A9-CBC24F853DBF}" type="presParOf" srcId="{5215F269-62FF-40A4-A56D-AFD316AABC6D}" destId="{6B6D158B-E293-4F17-A0D1-9C92842C5C9E}" srcOrd="2" destOrd="0" presId="urn:microsoft.com/office/officeart/2018/2/layout/IconVerticalSolidList"/>
    <dgm:cxn modelId="{20DADE35-608D-4A5D-B668-3C171423F081}" type="presParOf" srcId="{5215F269-62FF-40A4-A56D-AFD316AABC6D}" destId="{E25FA9F1-772E-42C7-95E3-CB6D12C576A3}" srcOrd="3" destOrd="0" presId="urn:microsoft.com/office/officeart/2018/2/layout/IconVerticalSolidList"/>
    <dgm:cxn modelId="{8BF15100-460D-4C48-9E0E-01FC1899F439}" type="presParOf" srcId="{71F06EF6-1B27-4E23-8EB1-0B18767ED6EC}" destId="{9B67F15D-5854-4140-97FB-CB781E9E4096}" srcOrd="5" destOrd="0" presId="urn:microsoft.com/office/officeart/2018/2/layout/IconVerticalSolidList"/>
    <dgm:cxn modelId="{B43647BC-48DD-408B-A97D-53E337B55356}" type="presParOf" srcId="{71F06EF6-1B27-4E23-8EB1-0B18767ED6EC}" destId="{2F0982E6-CCC8-4C6A-A40D-6B460B249CC0}" srcOrd="6" destOrd="0" presId="urn:microsoft.com/office/officeart/2018/2/layout/IconVerticalSolidList"/>
    <dgm:cxn modelId="{45F3BA4D-135A-4B80-883E-2926A82AE962}" type="presParOf" srcId="{2F0982E6-CCC8-4C6A-A40D-6B460B249CC0}" destId="{C5E86E43-4DF3-453E-A4A8-DBE24A25DA04}" srcOrd="0" destOrd="0" presId="urn:microsoft.com/office/officeart/2018/2/layout/IconVerticalSolidList"/>
    <dgm:cxn modelId="{A4CD2A47-603D-439C-978D-DC6CD3F269AE}" type="presParOf" srcId="{2F0982E6-CCC8-4C6A-A40D-6B460B249CC0}" destId="{99FEC40E-0292-4F45-BAB3-FA0D357343FD}" srcOrd="1" destOrd="0" presId="urn:microsoft.com/office/officeart/2018/2/layout/IconVerticalSolidList"/>
    <dgm:cxn modelId="{72254CD5-24FA-4542-81D6-A016F501F968}" type="presParOf" srcId="{2F0982E6-CCC8-4C6A-A40D-6B460B249CC0}" destId="{2DCD3556-2AE6-4285-9AC3-BBEF080FBAF3}" srcOrd="2" destOrd="0" presId="urn:microsoft.com/office/officeart/2018/2/layout/IconVerticalSolidList"/>
    <dgm:cxn modelId="{30E96A8F-7907-4335-8330-6EF61FFEF5F6}" type="presParOf" srcId="{2F0982E6-CCC8-4C6A-A40D-6B460B249CC0}" destId="{60CEC18B-A19A-4036-A4F7-8B920BE8C7AD}" srcOrd="3" destOrd="0" presId="urn:microsoft.com/office/officeart/2018/2/layout/IconVerticalSolidList"/>
    <dgm:cxn modelId="{60838612-5A2B-49FE-9EAA-1116A54C01F8}" type="presParOf" srcId="{71F06EF6-1B27-4E23-8EB1-0B18767ED6EC}" destId="{3D309C52-0E62-4692-9EA9-58D128624020}" srcOrd="7" destOrd="0" presId="urn:microsoft.com/office/officeart/2018/2/layout/IconVerticalSolidList"/>
    <dgm:cxn modelId="{FE972A74-3B53-48F3-BE38-D7C368DF77B0}" type="presParOf" srcId="{71F06EF6-1B27-4E23-8EB1-0B18767ED6EC}" destId="{32B09788-9178-4D18-ACE9-104F296A6F14}" srcOrd="8" destOrd="0" presId="urn:microsoft.com/office/officeart/2018/2/layout/IconVerticalSolidList"/>
    <dgm:cxn modelId="{D940B48B-E734-4E74-A66D-E3E8A5C7FA8F}" type="presParOf" srcId="{32B09788-9178-4D18-ACE9-104F296A6F14}" destId="{115A0D8B-29E1-4580-8FD8-CDEA0608ABA0}" srcOrd="0" destOrd="0" presId="urn:microsoft.com/office/officeart/2018/2/layout/IconVerticalSolidList"/>
    <dgm:cxn modelId="{87F5B443-BD6C-4CAA-9DD5-0376C0CB64BA}" type="presParOf" srcId="{32B09788-9178-4D18-ACE9-104F296A6F14}" destId="{85A966FC-1394-4392-B673-B608947B0CBA}" srcOrd="1" destOrd="0" presId="urn:microsoft.com/office/officeart/2018/2/layout/IconVerticalSolidList"/>
    <dgm:cxn modelId="{6C32EC6D-199A-4289-BB5A-17720E8A448C}" type="presParOf" srcId="{32B09788-9178-4D18-ACE9-104F296A6F14}" destId="{243A2E28-41F9-4F1B-BC55-577681BBBC17}" srcOrd="2" destOrd="0" presId="urn:microsoft.com/office/officeart/2018/2/layout/IconVerticalSolidList"/>
    <dgm:cxn modelId="{14F4A004-E36B-4F53-A754-4FD0CA428EBC}" type="presParOf" srcId="{32B09788-9178-4D18-ACE9-104F296A6F14}" destId="{8E02CA38-4CEC-4E57-953B-7233327B6314}" srcOrd="3" destOrd="0" presId="urn:microsoft.com/office/officeart/2018/2/layout/IconVerticalSolidList"/>
    <dgm:cxn modelId="{C03DF092-CE67-42E0-9E9D-80877D5FE239}" type="presParOf" srcId="{71F06EF6-1B27-4E23-8EB1-0B18767ED6EC}" destId="{A3734FB3-8DFE-4AA2-934F-07FC61434227}" srcOrd="9" destOrd="0" presId="urn:microsoft.com/office/officeart/2018/2/layout/IconVerticalSolidList"/>
    <dgm:cxn modelId="{08B81530-DF8B-4DAA-8AED-FEEDA4B0D0C1}" type="presParOf" srcId="{71F06EF6-1B27-4E23-8EB1-0B18767ED6EC}" destId="{43178BC8-C8B5-4165-B4E5-A31559EC649C}" srcOrd="10" destOrd="0" presId="urn:microsoft.com/office/officeart/2018/2/layout/IconVerticalSolidList"/>
    <dgm:cxn modelId="{3DFF2249-8AF5-4065-800B-86B6E44E9AAF}" type="presParOf" srcId="{43178BC8-C8B5-4165-B4E5-A31559EC649C}" destId="{9CB90DD3-C486-4916-9D34-5C7223FCA848}" srcOrd="0" destOrd="0" presId="urn:microsoft.com/office/officeart/2018/2/layout/IconVerticalSolidList"/>
    <dgm:cxn modelId="{0E931936-D15B-4910-9E3B-BB6FB58111A9}" type="presParOf" srcId="{43178BC8-C8B5-4165-B4E5-A31559EC649C}" destId="{9F60C8D2-60B6-4804-947B-7AEF952FD861}" srcOrd="1" destOrd="0" presId="urn:microsoft.com/office/officeart/2018/2/layout/IconVerticalSolidList"/>
    <dgm:cxn modelId="{752C413B-D03A-456B-B748-00BAA8879A04}" type="presParOf" srcId="{43178BC8-C8B5-4165-B4E5-A31559EC649C}" destId="{4FBB1C3B-25AA-49F6-81B3-35882EA38303}" srcOrd="2" destOrd="0" presId="urn:microsoft.com/office/officeart/2018/2/layout/IconVerticalSolidList"/>
    <dgm:cxn modelId="{2651E349-A944-4E01-9389-C7BCEA188E0D}" type="presParOf" srcId="{43178BC8-C8B5-4165-B4E5-A31559EC649C}" destId="{EA574BD0-A8CC-43B4-9D1B-C955A4567D7D}" srcOrd="3" destOrd="0" presId="urn:microsoft.com/office/officeart/2018/2/layout/IconVerticalSolidList"/>
    <dgm:cxn modelId="{90B0A6C7-94D7-4A3C-9AAD-6B243F3EB196}" type="presParOf" srcId="{71F06EF6-1B27-4E23-8EB1-0B18767ED6EC}" destId="{6AEDC3A7-D65B-4DF2-8741-5CE7916F96FE}" srcOrd="11" destOrd="0" presId="urn:microsoft.com/office/officeart/2018/2/layout/IconVerticalSolidList"/>
    <dgm:cxn modelId="{8761C8BA-881F-4AE1-8551-98B8C3DBD32C}" type="presParOf" srcId="{71F06EF6-1B27-4E23-8EB1-0B18767ED6EC}" destId="{55A68261-A4A5-4B2E-833E-2503C4DBD666}" srcOrd="12" destOrd="0" presId="urn:microsoft.com/office/officeart/2018/2/layout/IconVerticalSolidList"/>
    <dgm:cxn modelId="{2C303C08-A753-4C20-A335-9E53F4320564}" type="presParOf" srcId="{55A68261-A4A5-4B2E-833E-2503C4DBD666}" destId="{35002B25-5037-476E-B84F-CBFD86EB920D}" srcOrd="0" destOrd="0" presId="urn:microsoft.com/office/officeart/2018/2/layout/IconVerticalSolidList"/>
    <dgm:cxn modelId="{7B6871B3-F04E-41A4-BC4C-413CBB5AB4AC}" type="presParOf" srcId="{55A68261-A4A5-4B2E-833E-2503C4DBD666}" destId="{877A375E-570B-4B0B-83F3-665CA4809914}" srcOrd="1" destOrd="0" presId="urn:microsoft.com/office/officeart/2018/2/layout/IconVerticalSolidList"/>
    <dgm:cxn modelId="{BB33753A-9288-4812-ABBE-69C1C4856B86}" type="presParOf" srcId="{55A68261-A4A5-4B2E-833E-2503C4DBD666}" destId="{64F4BF56-C399-47BF-96A6-A51B8F534A3A}" srcOrd="2" destOrd="0" presId="urn:microsoft.com/office/officeart/2018/2/layout/IconVerticalSolidList"/>
    <dgm:cxn modelId="{D819A882-A47E-42CA-9673-75E68DC2B9D7}" type="presParOf" srcId="{55A68261-A4A5-4B2E-833E-2503C4DBD666}" destId="{1EE6ACEE-A356-4500-9DF9-CE7C1F992D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16E95-5427-46DD-B2A4-BAB12C3E304E}">
      <dsp:nvSpPr>
        <dsp:cNvPr id="0" name=""/>
        <dsp:cNvSpPr/>
      </dsp:nvSpPr>
      <dsp:spPr>
        <a:xfrm>
          <a:off x="0" y="211567"/>
          <a:ext cx="6254749" cy="7253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Max. 1 neúčast</a:t>
          </a:r>
          <a:endParaRPr lang="en-US" sz="3100" kern="1200"/>
        </a:p>
      </dsp:txBody>
      <dsp:txXfrm>
        <a:off x="35411" y="246978"/>
        <a:ext cx="6183927" cy="654577"/>
      </dsp:txXfrm>
    </dsp:sp>
    <dsp:sp modelId="{9D2FAB87-3185-4924-92D5-FC7C66852C77}">
      <dsp:nvSpPr>
        <dsp:cNvPr id="0" name=""/>
        <dsp:cNvSpPr/>
      </dsp:nvSpPr>
      <dsp:spPr>
        <a:xfrm>
          <a:off x="0" y="1026247"/>
          <a:ext cx="6254749" cy="725399"/>
        </a:xfrm>
        <a:prstGeom prst="roundRect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Aktivní účast na semináři</a:t>
          </a:r>
          <a:endParaRPr lang="en-US" sz="3100" kern="1200"/>
        </a:p>
      </dsp:txBody>
      <dsp:txXfrm>
        <a:off x="35411" y="1061658"/>
        <a:ext cx="6183927" cy="654577"/>
      </dsp:txXfrm>
    </dsp:sp>
    <dsp:sp modelId="{4160EF7B-BC16-4BD6-99D9-8F7BFC21CB5D}">
      <dsp:nvSpPr>
        <dsp:cNvPr id="0" name=""/>
        <dsp:cNvSpPr/>
      </dsp:nvSpPr>
      <dsp:spPr>
        <a:xfrm>
          <a:off x="0" y="1840927"/>
          <a:ext cx="6254749" cy="725399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Projekt </a:t>
          </a:r>
          <a:endParaRPr lang="en-US" sz="3100" kern="1200"/>
        </a:p>
      </dsp:txBody>
      <dsp:txXfrm>
        <a:off x="35411" y="1876338"/>
        <a:ext cx="6183927" cy="654577"/>
      </dsp:txXfrm>
    </dsp:sp>
    <dsp:sp modelId="{167762FA-0AEF-48E6-A5E9-7C4BF53372D9}">
      <dsp:nvSpPr>
        <dsp:cNvPr id="0" name=""/>
        <dsp:cNvSpPr/>
      </dsp:nvSpPr>
      <dsp:spPr>
        <a:xfrm>
          <a:off x="0" y="2566327"/>
          <a:ext cx="6254749" cy="2630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58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Realizace na souvislé praxi 2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Individuálně či ve dvojicích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Písemné zpracování projektu dle zadání ze semináře do 14.5.2021 v odevzdávárně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Vzájemné hodnocení projektu do 23.5.2021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/>
            <a:t>Reflexe projektu na semináři – poslední dva semináře v květnu</a:t>
          </a:r>
          <a:endParaRPr lang="en-US" sz="2400" kern="1200"/>
        </a:p>
      </dsp:txBody>
      <dsp:txXfrm>
        <a:off x="0" y="2566327"/>
        <a:ext cx="6254749" cy="2630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BD510-5146-4C36-91CE-00329F86C46F}">
      <dsp:nvSpPr>
        <dsp:cNvPr id="0" name=""/>
        <dsp:cNvSpPr/>
      </dsp:nvSpPr>
      <dsp:spPr>
        <a:xfrm>
          <a:off x="0" y="462"/>
          <a:ext cx="6254749" cy="636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C0733-90BB-4265-B4F8-D31632EF7886}">
      <dsp:nvSpPr>
        <dsp:cNvPr id="0" name=""/>
        <dsp:cNvSpPr/>
      </dsp:nvSpPr>
      <dsp:spPr>
        <a:xfrm>
          <a:off x="192459" y="143613"/>
          <a:ext cx="349925" cy="3499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F236DC-C827-4FEC-AC7A-4FB0845D1448}">
      <dsp:nvSpPr>
        <dsp:cNvPr id="0" name=""/>
        <dsp:cNvSpPr/>
      </dsp:nvSpPr>
      <dsp:spPr>
        <a:xfrm>
          <a:off x="734843" y="462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Definovat základní teoretické pojmy vztahující se k projektové metodě, vysvětlit kořeny projektové metody.</a:t>
          </a:r>
          <a:endParaRPr lang="en-US" sz="1500" kern="1200"/>
        </a:p>
      </dsp:txBody>
      <dsp:txXfrm>
        <a:off x="734843" y="462"/>
        <a:ext cx="5519906" cy="636228"/>
      </dsp:txXfrm>
    </dsp:sp>
    <dsp:sp modelId="{4187730A-B37D-424D-A1AC-825A471426A6}">
      <dsp:nvSpPr>
        <dsp:cNvPr id="0" name=""/>
        <dsp:cNvSpPr/>
      </dsp:nvSpPr>
      <dsp:spPr>
        <a:xfrm>
          <a:off x="0" y="795747"/>
          <a:ext cx="6254749" cy="6362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DDAEF-273F-4FFA-B3D4-2B770B8B17BC}">
      <dsp:nvSpPr>
        <dsp:cNvPr id="0" name=""/>
        <dsp:cNvSpPr/>
      </dsp:nvSpPr>
      <dsp:spPr>
        <a:xfrm>
          <a:off x="192459" y="938898"/>
          <a:ext cx="349925" cy="3499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9E2F7-8DB5-4784-8CF5-2549C006B159}">
      <dsp:nvSpPr>
        <dsp:cNvPr id="0" name=""/>
        <dsp:cNvSpPr/>
      </dsp:nvSpPr>
      <dsp:spPr>
        <a:xfrm>
          <a:off x="734843" y="795747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Vysvětlit rozdíl mezi výukou tematickou a projektovou, obě komplexní metody reflektovat v praxi. </a:t>
          </a:r>
          <a:endParaRPr lang="en-US" sz="1500" kern="1200"/>
        </a:p>
      </dsp:txBody>
      <dsp:txXfrm>
        <a:off x="734843" y="795747"/>
        <a:ext cx="5519906" cy="636228"/>
      </dsp:txXfrm>
    </dsp:sp>
    <dsp:sp modelId="{7F8B640D-F314-46E4-BA44-5AF496BF9CC0}">
      <dsp:nvSpPr>
        <dsp:cNvPr id="0" name=""/>
        <dsp:cNvSpPr/>
      </dsp:nvSpPr>
      <dsp:spPr>
        <a:xfrm>
          <a:off x="0" y="1591032"/>
          <a:ext cx="6254749" cy="636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5DCFDF-815F-42F5-A75B-5395B2F7FB17}">
      <dsp:nvSpPr>
        <dsp:cNvPr id="0" name=""/>
        <dsp:cNvSpPr/>
      </dsp:nvSpPr>
      <dsp:spPr>
        <a:xfrm>
          <a:off x="192459" y="1734184"/>
          <a:ext cx="349925" cy="3499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FA9F1-772E-42C7-95E3-CB6D12C576A3}">
      <dsp:nvSpPr>
        <dsp:cNvPr id="0" name=""/>
        <dsp:cNvSpPr/>
      </dsp:nvSpPr>
      <dsp:spPr>
        <a:xfrm>
          <a:off x="734843" y="1591032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Vhodně zvolit úkol, problém pro projekt a jeho výstup. </a:t>
          </a:r>
          <a:endParaRPr lang="en-US" sz="1500" kern="1200"/>
        </a:p>
      </dsp:txBody>
      <dsp:txXfrm>
        <a:off x="734843" y="1591032"/>
        <a:ext cx="5519906" cy="636228"/>
      </dsp:txXfrm>
    </dsp:sp>
    <dsp:sp modelId="{C5E86E43-4DF3-453E-A4A8-DBE24A25DA04}">
      <dsp:nvSpPr>
        <dsp:cNvPr id="0" name=""/>
        <dsp:cNvSpPr/>
      </dsp:nvSpPr>
      <dsp:spPr>
        <a:xfrm>
          <a:off x="0" y="2386318"/>
          <a:ext cx="6254749" cy="636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EC40E-0292-4F45-BAB3-FA0D357343FD}">
      <dsp:nvSpPr>
        <dsp:cNvPr id="0" name=""/>
        <dsp:cNvSpPr/>
      </dsp:nvSpPr>
      <dsp:spPr>
        <a:xfrm>
          <a:off x="192459" y="2529469"/>
          <a:ext cx="349925" cy="34992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EC18B-A19A-4036-A4F7-8B920BE8C7AD}">
      <dsp:nvSpPr>
        <dsp:cNvPr id="0" name=""/>
        <dsp:cNvSpPr/>
      </dsp:nvSpPr>
      <dsp:spPr>
        <a:xfrm>
          <a:off x="734843" y="2386318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Naplánovat předpokládaný průběh projektu, vysvětlit fáze projektu. </a:t>
          </a:r>
          <a:endParaRPr lang="en-US" sz="1500" kern="1200"/>
        </a:p>
      </dsp:txBody>
      <dsp:txXfrm>
        <a:off x="734843" y="2386318"/>
        <a:ext cx="5519906" cy="636228"/>
      </dsp:txXfrm>
    </dsp:sp>
    <dsp:sp modelId="{115A0D8B-29E1-4580-8FD8-CDEA0608ABA0}">
      <dsp:nvSpPr>
        <dsp:cNvPr id="0" name=""/>
        <dsp:cNvSpPr/>
      </dsp:nvSpPr>
      <dsp:spPr>
        <a:xfrm>
          <a:off x="0" y="3181603"/>
          <a:ext cx="6254749" cy="63622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966FC-1394-4392-B673-B608947B0CBA}">
      <dsp:nvSpPr>
        <dsp:cNvPr id="0" name=""/>
        <dsp:cNvSpPr/>
      </dsp:nvSpPr>
      <dsp:spPr>
        <a:xfrm>
          <a:off x="192459" y="3324755"/>
          <a:ext cx="349925" cy="34992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2CA38-4CEC-4E57-953B-7233327B6314}">
      <dsp:nvSpPr>
        <dsp:cNvPr id="0" name=""/>
        <dsp:cNvSpPr/>
      </dsp:nvSpPr>
      <dsp:spPr>
        <a:xfrm>
          <a:off x="734843" y="3181603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Zrealizovat projekt s žáky prvního stupně ZŠ. </a:t>
          </a:r>
          <a:endParaRPr lang="en-US" sz="1500" kern="1200"/>
        </a:p>
      </dsp:txBody>
      <dsp:txXfrm>
        <a:off x="734843" y="3181603"/>
        <a:ext cx="5519906" cy="636228"/>
      </dsp:txXfrm>
    </dsp:sp>
    <dsp:sp modelId="{9CB90DD3-C486-4916-9D34-5C7223FCA848}">
      <dsp:nvSpPr>
        <dsp:cNvPr id="0" name=""/>
        <dsp:cNvSpPr/>
      </dsp:nvSpPr>
      <dsp:spPr>
        <a:xfrm>
          <a:off x="0" y="3976889"/>
          <a:ext cx="6254749" cy="636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0C8D2-60B6-4804-947B-7AEF952FD861}">
      <dsp:nvSpPr>
        <dsp:cNvPr id="0" name=""/>
        <dsp:cNvSpPr/>
      </dsp:nvSpPr>
      <dsp:spPr>
        <a:xfrm>
          <a:off x="192459" y="4120040"/>
          <a:ext cx="349925" cy="34992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74BD0-A8CC-43B4-9D1B-C955A4567D7D}">
      <dsp:nvSpPr>
        <dsp:cNvPr id="0" name=""/>
        <dsp:cNvSpPr/>
      </dsp:nvSpPr>
      <dsp:spPr>
        <a:xfrm>
          <a:off x="734843" y="3976889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Realizovaný projekt reflektovat a zhodnotit. </a:t>
          </a:r>
          <a:endParaRPr lang="en-US" sz="1500" kern="1200"/>
        </a:p>
      </dsp:txBody>
      <dsp:txXfrm>
        <a:off x="734843" y="3976889"/>
        <a:ext cx="5519906" cy="636228"/>
      </dsp:txXfrm>
    </dsp:sp>
    <dsp:sp modelId="{35002B25-5037-476E-B84F-CBFD86EB920D}">
      <dsp:nvSpPr>
        <dsp:cNvPr id="0" name=""/>
        <dsp:cNvSpPr/>
      </dsp:nvSpPr>
      <dsp:spPr>
        <a:xfrm>
          <a:off x="0" y="4772174"/>
          <a:ext cx="6254749" cy="6362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A375E-570B-4B0B-83F3-665CA4809914}">
      <dsp:nvSpPr>
        <dsp:cNvPr id="0" name=""/>
        <dsp:cNvSpPr/>
      </dsp:nvSpPr>
      <dsp:spPr>
        <a:xfrm>
          <a:off x="192459" y="4915325"/>
          <a:ext cx="349925" cy="34992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6ACEE-A356-4500-9DF9-CE7C1F992DA8}">
      <dsp:nvSpPr>
        <dsp:cNvPr id="0" name=""/>
        <dsp:cNvSpPr/>
      </dsp:nvSpPr>
      <dsp:spPr>
        <a:xfrm>
          <a:off x="734843" y="4772174"/>
          <a:ext cx="5519906" cy="636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4" tIns="67334" rIns="67334" bIns="6733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(Vlastní realizací projektu student prokáže porozumění teoretickým východiskům projektové výuky a realizačním strategiím)</a:t>
          </a:r>
          <a:endParaRPr lang="en-US" sz="1500" kern="1200"/>
        </a:p>
      </dsp:txBody>
      <dsp:txXfrm>
        <a:off x="734843" y="4772174"/>
        <a:ext cx="5519906" cy="636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214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72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33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75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10424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547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3299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96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8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41477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0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6AC0C5B-6EDC-4EBF-9D25-1174FB16F035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A2577B0-45F0-432D-AA9A-0EE7E12DCC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284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praxe projektové výuky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Mgr. Petra Vystrčilová, Ph.D.</a:t>
            </a:r>
          </a:p>
          <a:p>
            <a:r>
              <a:rPr lang="cs-CZ" dirty="0"/>
              <a:t>vystrcilova@ped.muni.cz</a:t>
            </a:r>
          </a:p>
          <a:p>
            <a:r>
              <a:rPr lang="cs-CZ" dirty="0"/>
              <a:t>Katedra primární pedagogiky</a:t>
            </a:r>
          </a:p>
        </p:txBody>
      </p:sp>
    </p:spTree>
    <p:extLst>
      <p:ext uri="{BB962C8B-B14F-4D97-AF65-F5344CB8AC3E}">
        <p14:creationId xmlns:p14="http://schemas.microsoft.com/office/powerpoint/2010/main" val="196309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cs-CZ" sz="4000"/>
              <a:t>Požadavky k zápočtu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BC6A745-1046-4420-B2D5-6744BD7067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924368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820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cs-CZ" sz="4000"/>
              <a:t>Cíle předmětu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484E157-0480-43F7-8D6B-E11C8DA0ED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462851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667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KRATOCHVÍLOVÁ, Jana. </a:t>
            </a:r>
            <a:r>
              <a:rPr lang="cs-CZ" i="1" dirty="0"/>
              <a:t>Teorie a praxe projektové výuky</a:t>
            </a:r>
            <a:r>
              <a:rPr lang="cs-CZ" dirty="0"/>
              <a:t>. Brno: MU Brno</a:t>
            </a:r>
            <a:r>
              <a:rPr lang="cs-CZ"/>
              <a:t>, 2016</a:t>
            </a:r>
            <a:r>
              <a:rPr lang="cs-CZ" dirty="0"/>
              <a:t>.</a:t>
            </a:r>
          </a:p>
          <a:p>
            <a:r>
              <a:rPr lang="cs-CZ" dirty="0"/>
              <a:t>KRATOCHVÍLOVÁ, Jana. </a:t>
            </a:r>
            <a:r>
              <a:rPr lang="cs-CZ" i="1" dirty="0"/>
              <a:t>Systém hodnocení a sebehodnocení žáků, Zkušenosti z České republiky i Evropských škol</a:t>
            </a:r>
            <a:r>
              <a:rPr lang="cs-CZ" dirty="0"/>
              <a:t>. Brno: MSD, 2011.</a:t>
            </a:r>
          </a:p>
          <a:p>
            <a:r>
              <a:rPr lang="cs-CZ" dirty="0"/>
              <a:t>RAKOUŠOVÁ, Alena. </a:t>
            </a:r>
            <a:r>
              <a:rPr lang="cs-CZ" i="1" dirty="0"/>
              <a:t>Integrace obsahu vyučování.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2008.</a:t>
            </a:r>
          </a:p>
        </p:txBody>
      </p:sp>
    </p:spTree>
    <p:extLst>
      <p:ext uri="{BB962C8B-B14F-4D97-AF65-F5344CB8AC3E}">
        <p14:creationId xmlns:p14="http://schemas.microsoft.com/office/powerpoint/2010/main" val="363937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403681" y="1696278"/>
            <a:ext cx="4313864" cy="4207565"/>
          </a:xfrm>
        </p:spPr>
        <p:txBody>
          <a:bodyPr>
            <a:noAutofit/>
          </a:bodyPr>
          <a:lstStyle/>
          <a:p>
            <a:r>
              <a:rPr lang="cs-CZ" sz="1400" dirty="0"/>
              <a:t>1. seminář 1. března</a:t>
            </a:r>
          </a:p>
          <a:p>
            <a:pPr lvl="1"/>
            <a:r>
              <a:rPr lang="cs-CZ" sz="1400" dirty="0"/>
              <a:t>Informační</a:t>
            </a:r>
          </a:p>
          <a:p>
            <a:pPr lvl="1"/>
            <a:r>
              <a:rPr lang="cs-CZ" sz="1400" dirty="0"/>
              <a:t>Základní pojmy</a:t>
            </a:r>
          </a:p>
          <a:p>
            <a:r>
              <a:rPr lang="cs-CZ" sz="1400" dirty="0"/>
              <a:t>2. seminář 8. března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Historie</a:t>
            </a:r>
            <a:endParaRPr lang="cs-CZ" sz="1400" dirty="0"/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Projektová versus integrovaná tematická výuka</a:t>
            </a:r>
            <a:endParaRPr lang="cs-CZ" sz="1400" dirty="0"/>
          </a:p>
          <a:p>
            <a:r>
              <a:rPr lang="cs-CZ" sz="1400" dirty="0"/>
              <a:t>3. seminář  15. března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Tvorba, realizace a hodnocení PV</a:t>
            </a:r>
          </a:p>
          <a:p>
            <a:r>
              <a:rPr lang="cs-CZ" sz="1400" dirty="0"/>
              <a:t>4. seminář 22. března</a:t>
            </a:r>
          </a:p>
          <a:p>
            <a:pPr lvl="1"/>
            <a:r>
              <a:rPr lang="cs-CZ" sz="1400" dirty="0"/>
              <a:t>Návrh projektu „nanečisto“</a:t>
            </a:r>
          </a:p>
          <a:p>
            <a:pPr lvl="1"/>
            <a:r>
              <a:rPr lang="cs-CZ" sz="1400" dirty="0"/>
              <a:t>Obsah projektu z matematiky (návaznost na předmět dr. Novákové)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190747" y="1484243"/>
            <a:ext cx="4313864" cy="44196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4300" dirty="0"/>
              <a:t>5. seminář PV 29. března </a:t>
            </a:r>
          </a:p>
          <a:p>
            <a:pPr lvl="1"/>
            <a:r>
              <a:rPr lang="cs-CZ" sz="4300" dirty="0"/>
              <a:t>Výhody a nevýhody PV</a:t>
            </a:r>
          </a:p>
          <a:p>
            <a:pPr lvl="1"/>
            <a:r>
              <a:rPr lang="cs-CZ" sz="4300" dirty="0"/>
              <a:t>Příprava na praxi</a:t>
            </a:r>
          </a:p>
          <a:p>
            <a:r>
              <a:rPr lang="cs-CZ" sz="4300" dirty="0"/>
              <a:t>Souvislá praxe 2 – 12. dubna až 30.dubna 2021</a:t>
            </a:r>
          </a:p>
          <a:p>
            <a:pPr lvl="1"/>
            <a:r>
              <a:rPr lang="cs-CZ" sz="4300" dirty="0"/>
              <a:t>Realizace projektu</a:t>
            </a:r>
          </a:p>
          <a:p>
            <a:r>
              <a:rPr lang="cs-CZ" sz="4300" dirty="0"/>
              <a:t>6. seminář PV 3. května</a:t>
            </a:r>
          </a:p>
          <a:p>
            <a:pPr lvl="1"/>
            <a:r>
              <a:rPr lang="cs-CZ" sz="4300" dirty="0"/>
              <a:t>Reflexe souvislé praxe</a:t>
            </a:r>
          </a:p>
          <a:p>
            <a:r>
              <a:rPr lang="cs-CZ" sz="4300" dirty="0"/>
              <a:t>7. seminář 10. května</a:t>
            </a:r>
          </a:p>
          <a:p>
            <a:pPr lvl="1"/>
            <a:r>
              <a:rPr lang="cs-CZ" sz="4300" dirty="0"/>
              <a:t>Reflexe projektu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cs-CZ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8</a:t>
            </a:r>
            <a:r>
              <a:rPr kumimoji="0" lang="cs-CZ" sz="4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 seminář 17. </a:t>
            </a:r>
            <a:r>
              <a:rPr lang="cs-CZ" sz="43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května</a:t>
            </a:r>
            <a:endParaRPr kumimoji="0" lang="cs-CZ" sz="4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1"/>
            <a:r>
              <a:rPr lang="cs-CZ" sz="4300" dirty="0"/>
              <a:t>8. reflexe projektu</a:t>
            </a:r>
          </a:p>
          <a:p>
            <a:pPr lvl="1"/>
            <a:endParaRPr lang="cs-CZ" sz="4300" dirty="0"/>
          </a:p>
          <a:p>
            <a:pPr lvl="1"/>
            <a:r>
              <a:rPr lang="cs-CZ" sz="4300" dirty="0"/>
              <a:t>Poznámka 7. dubna bude možnost konzultace</a:t>
            </a:r>
          </a:p>
        </p:txBody>
      </p:sp>
    </p:spTree>
    <p:extLst>
      <p:ext uri="{BB962C8B-B14F-4D97-AF65-F5344CB8AC3E}">
        <p14:creationId xmlns:p14="http://schemas.microsoft.com/office/powerpoint/2010/main" val="421281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tazník na zeleném pastelovém pozadí">
            <a:extLst>
              <a:ext uri="{FF2B5EF4-FFF2-40B4-BE49-F238E27FC236}">
                <a16:creationId xmlns:a16="http://schemas.microsoft.com/office/drawing/2014/main" id="{880E7E24-4CAD-4146-9908-8C5678F0DE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458" r="3466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9" name="Freeform 10">
            <a:extLst>
              <a:ext uri="{FF2B5EF4-FFF2-40B4-BE49-F238E27FC236}">
                <a16:creationId xmlns:a16="http://schemas.microsoft.com/office/drawing/2014/main" id="{E1CE536E-134A-4A35-900B-30F927D5B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0382D1-1594-4E3D-842E-04E1E5E7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r>
              <a:rPr lang="cs-CZ" sz="5400" dirty="0"/>
              <a:t>Dotazy???</a:t>
            </a:r>
          </a:p>
        </p:txBody>
      </p:sp>
    </p:spTree>
    <p:extLst>
      <p:ext uri="{BB962C8B-B14F-4D97-AF65-F5344CB8AC3E}">
        <p14:creationId xmlns:p14="http://schemas.microsoft.com/office/powerpoint/2010/main" val="1439505868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196</TotalTime>
  <Words>332</Words>
  <Application>Microsoft Office PowerPoint</Application>
  <PresentationFormat>Širokoúhlá obrazovka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Gill Sans MT</vt:lpstr>
      <vt:lpstr>Impact</vt:lpstr>
      <vt:lpstr>Wingdings 3</vt:lpstr>
      <vt:lpstr>Odznáček</vt:lpstr>
      <vt:lpstr>Teorie a praxe projektové výuky</vt:lpstr>
      <vt:lpstr>Požadavky k zápočtu</vt:lpstr>
      <vt:lpstr>Cíle předmětu</vt:lpstr>
      <vt:lpstr>Doporučená literatura</vt:lpstr>
      <vt:lpstr>Témata seminářů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 výuka</dc:title>
  <dc:creator>Vystrcilova</dc:creator>
  <cp:lastModifiedBy>Petra Vystrčilová</cp:lastModifiedBy>
  <cp:revision>30</cp:revision>
  <dcterms:created xsi:type="dcterms:W3CDTF">2019-02-04T12:12:11Z</dcterms:created>
  <dcterms:modified xsi:type="dcterms:W3CDTF">2021-02-19T10:14:20Z</dcterms:modified>
</cp:coreProperties>
</file>