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8BADF-69BC-4731-A441-92FB737BC16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105255-8337-49BD-B153-D66E3B56294B}">
      <dgm:prSet/>
      <dgm:spPr/>
      <dgm:t>
        <a:bodyPr/>
        <a:lstStyle/>
        <a:p>
          <a:r>
            <a:rPr lang="cs-CZ"/>
            <a:t>Projektová výuka je často realizována v alternativních školách</a:t>
          </a:r>
          <a:endParaRPr lang="en-US"/>
        </a:p>
      </dgm:t>
    </dgm:pt>
    <dgm:pt modelId="{CD9936E2-AD8E-4235-9171-A5E07E0EEAF9}" type="parTrans" cxnId="{C08FA845-63E7-4924-B801-7FB92D5355D4}">
      <dgm:prSet/>
      <dgm:spPr/>
      <dgm:t>
        <a:bodyPr/>
        <a:lstStyle/>
        <a:p>
          <a:endParaRPr lang="en-US"/>
        </a:p>
      </dgm:t>
    </dgm:pt>
    <dgm:pt modelId="{C7E0A696-19E2-4282-94A8-2381372CB157}" type="sibTrans" cxnId="{C08FA845-63E7-4924-B801-7FB92D5355D4}">
      <dgm:prSet/>
      <dgm:spPr/>
      <dgm:t>
        <a:bodyPr/>
        <a:lstStyle/>
        <a:p>
          <a:endParaRPr lang="en-US"/>
        </a:p>
      </dgm:t>
    </dgm:pt>
    <dgm:pt modelId="{20C0DD5C-0F09-43E1-B42C-68845F14FF8D}">
      <dgm:prSet/>
      <dgm:spPr/>
      <dgm:t>
        <a:bodyPr/>
        <a:lstStyle/>
        <a:p>
          <a:r>
            <a:rPr lang="cs-CZ"/>
            <a:t>V běžné výuce je realizována „jako zpestření“</a:t>
          </a:r>
          <a:endParaRPr lang="en-US"/>
        </a:p>
      </dgm:t>
    </dgm:pt>
    <dgm:pt modelId="{A9E98020-0A3F-4977-8D14-8387CA338ED2}" type="parTrans" cxnId="{FF0DA2B4-A577-4E14-8EB7-D437EDD93174}">
      <dgm:prSet/>
      <dgm:spPr/>
      <dgm:t>
        <a:bodyPr/>
        <a:lstStyle/>
        <a:p>
          <a:endParaRPr lang="en-US"/>
        </a:p>
      </dgm:t>
    </dgm:pt>
    <dgm:pt modelId="{53BE4436-E110-4E2C-8187-E58AE5C1645A}" type="sibTrans" cxnId="{FF0DA2B4-A577-4E14-8EB7-D437EDD93174}">
      <dgm:prSet/>
      <dgm:spPr/>
      <dgm:t>
        <a:bodyPr/>
        <a:lstStyle/>
        <a:p>
          <a:endParaRPr lang="en-US"/>
        </a:p>
      </dgm:t>
    </dgm:pt>
    <dgm:pt modelId="{3BB0BB2A-2CAF-46C3-84A7-B1CDE9A93362}">
      <dgm:prSet/>
      <dgm:spPr/>
      <dgm:t>
        <a:bodyPr/>
        <a:lstStyle/>
        <a:p>
          <a:r>
            <a:rPr lang="cs-CZ"/>
            <a:t>Protože: </a:t>
          </a:r>
          <a:endParaRPr lang="en-US"/>
        </a:p>
      </dgm:t>
    </dgm:pt>
    <dgm:pt modelId="{CE662462-FC94-4113-A855-F2CA9841A855}" type="parTrans" cxnId="{F1F30AD0-76EC-49BD-9D7F-6F5BC6222EE6}">
      <dgm:prSet/>
      <dgm:spPr/>
      <dgm:t>
        <a:bodyPr/>
        <a:lstStyle/>
        <a:p>
          <a:endParaRPr lang="en-US"/>
        </a:p>
      </dgm:t>
    </dgm:pt>
    <dgm:pt modelId="{56F3A4A5-2769-4087-8E0C-EBF929A995FD}" type="sibTrans" cxnId="{F1F30AD0-76EC-49BD-9D7F-6F5BC6222EE6}">
      <dgm:prSet/>
      <dgm:spPr/>
      <dgm:t>
        <a:bodyPr/>
        <a:lstStyle/>
        <a:p>
          <a:endParaRPr lang="en-US"/>
        </a:p>
      </dgm:t>
    </dgm:pt>
    <dgm:pt modelId="{A1064131-0A73-46D2-99B2-8C4080A9FC05}">
      <dgm:prSet/>
      <dgm:spPr/>
      <dgm:t>
        <a:bodyPr/>
        <a:lstStyle/>
        <a:p>
          <a:r>
            <a:rPr lang="cs-CZ"/>
            <a:t>Projekt je náročný na přípravu</a:t>
          </a:r>
          <a:endParaRPr lang="en-US"/>
        </a:p>
      </dgm:t>
    </dgm:pt>
    <dgm:pt modelId="{8A46FC61-9F97-456E-A8DE-9F68F61E53E8}" type="parTrans" cxnId="{5BA2AA53-A327-45FC-B1F2-88EB89DCB427}">
      <dgm:prSet/>
      <dgm:spPr/>
      <dgm:t>
        <a:bodyPr/>
        <a:lstStyle/>
        <a:p>
          <a:endParaRPr lang="en-US"/>
        </a:p>
      </dgm:t>
    </dgm:pt>
    <dgm:pt modelId="{FA3E8AC7-2272-49E4-B988-5AE0061E2BD3}" type="sibTrans" cxnId="{5BA2AA53-A327-45FC-B1F2-88EB89DCB427}">
      <dgm:prSet/>
      <dgm:spPr/>
      <dgm:t>
        <a:bodyPr/>
        <a:lstStyle/>
        <a:p>
          <a:endParaRPr lang="en-US"/>
        </a:p>
      </dgm:t>
    </dgm:pt>
    <dgm:pt modelId="{3A41588F-62DD-4805-A7B1-4890E7EB9CBD}">
      <dgm:prSet/>
      <dgm:spPr/>
      <dgm:t>
        <a:bodyPr/>
        <a:lstStyle/>
        <a:p>
          <a:r>
            <a:rPr lang="cs-CZ"/>
            <a:t>Náročný na materiální vybavení a pomůcky</a:t>
          </a:r>
          <a:endParaRPr lang="en-US"/>
        </a:p>
      </dgm:t>
    </dgm:pt>
    <dgm:pt modelId="{A3B62955-F526-4754-9F60-405168B0B0F6}" type="parTrans" cxnId="{7100E426-5DC2-42B7-B6D6-CE5FDF55B880}">
      <dgm:prSet/>
      <dgm:spPr/>
      <dgm:t>
        <a:bodyPr/>
        <a:lstStyle/>
        <a:p>
          <a:endParaRPr lang="en-US"/>
        </a:p>
      </dgm:t>
    </dgm:pt>
    <dgm:pt modelId="{E2850E30-6CAB-4411-BF1A-1431B2198129}" type="sibTrans" cxnId="{7100E426-5DC2-42B7-B6D6-CE5FDF55B880}">
      <dgm:prSet/>
      <dgm:spPr/>
      <dgm:t>
        <a:bodyPr/>
        <a:lstStyle/>
        <a:p>
          <a:endParaRPr lang="en-US"/>
        </a:p>
      </dgm:t>
    </dgm:pt>
    <dgm:pt modelId="{24A730F5-D862-4085-9433-93E2925288FC}">
      <dgm:prSet/>
      <dgm:spPr/>
      <dgm:t>
        <a:bodyPr/>
        <a:lstStyle/>
        <a:p>
          <a:r>
            <a:rPr lang="cs-CZ"/>
            <a:t>Vyžaduje dovednost práce ve skupinách</a:t>
          </a:r>
          <a:endParaRPr lang="en-US"/>
        </a:p>
      </dgm:t>
    </dgm:pt>
    <dgm:pt modelId="{B023BA47-FBE9-43D3-97B4-09910317A9F8}" type="parTrans" cxnId="{14BC04C9-8223-481B-A2D1-E9B0BC135D53}">
      <dgm:prSet/>
      <dgm:spPr/>
      <dgm:t>
        <a:bodyPr/>
        <a:lstStyle/>
        <a:p>
          <a:endParaRPr lang="en-US"/>
        </a:p>
      </dgm:t>
    </dgm:pt>
    <dgm:pt modelId="{9B1E034F-9959-4FB9-B763-F890153F3E3F}" type="sibTrans" cxnId="{14BC04C9-8223-481B-A2D1-E9B0BC135D53}">
      <dgm:prSet/>
      <dgm:spPr/>
      <dgm:t>
        <a:bodyPr/>
        <a:lstStyle/>
        <a:p>
          <a:endParaRPr lang="en-US"/>
        </a:p>
      </dgm:t>
    </dgm:pt>
    <dgm:pt modelId="{4C2FCFBA-A520-4BC6-8412-AA8D6C395FCF}">
      <dgm:prSet/>
      <dgm:spPr/>
      <dgm:t>
        <a:bodyPr/>
        <a:lstStyle/>
        <a:p>
          <a:r>
            <a:rPr lang="cs-CZ"/>
            <a:t>Vyžaduje tvořivě reagovat na změny</a:t>
          </a:r>
          <a:endParaRPr lang="en-US"/>
        </a:p>
      </dgm:t>
    </dgm:pt>
    <dgm:pt modelId="{7377500B-38DB-487A-B79C-3B76080C7F89}" type="parTrans" cxnId="{BA097BB8-D226-49F0-A591-3387BA413997}">
      <dgm:prSet/>
      <dgm:spPr/>
      <dgm:t>
        <a:bodyPr/>
        <a:lstStyle/>
        <a:p>
          <a:endParaRPr lang="en-US"/>
        </a:p>
      </dgm:t>
    </dgm:pt>
    <dgm:pt modelId="{E3DBA3FF-6579-4E8E-AB5B-7089BC37FC2D}" type="sibTrans" cxnId="{BA097BB8-D226-49F0-A591-3387BA413997}">
      <dgm:prSet/>
      <dgm:spPr/>
      <dgm:t>
        <a:bodyPr/>
        <a:lstStyle/>
        <a:p>
          <a:endParaRPr lang="en-US"/>
        </a:p>
      </dgm:t>
    </dgm:pt>
    <dgm:pt modelId="{FDBB4426-6AB7-432B-9B3D-B7A061AAC967}">
      <dgm:prSet/>
      <dgm:spPr/>
      <dgm:t>
        <a:bodyPr/>
        <a:lstStyle/>
        <a:p>
          <a:r>
            <a:rPr lang="cs-CZ"/>
            <a:t>Náročný na organizaci</a:t>
          </a:r>
          <a:endParaRPr lang="en-US"/>
        </a:p>
      </dgm:t>
    </dgm:pt>
    <dgm:pt modelId="{18F22070-FA97-48B0-8B70-F58995B362F1}" type="parTrans" cxnId="{17B3DC94-1494-4D5B-B3F8-D8BBC7CBBA76}">
      <dgm:prSet/>
      <dgm:spPr/>
      <dgm:t>
        <a:bodyPr/>
        <a:lstStyle/>
        <a:p>
          <a:endParaRPr lang="en-US"/>
        </a:p>
      </dgm:t>
    </dgm:pt>
    <dgm:pt modelId="{359C09D9-7AB4-4232-A5B0-82C457D24007}" type="sibTrans" cxnId="{17B3DC94-1494-4D5B-B3F8-D8BBC7CBBA76}">
      <dgm:prSet/>
      <dgm:spPr/>
      <dgm:t>
        <a:bodyPr/>
        <a:lstStyle/>
        <a:p>
          <a:endParaRPr lang="en-US"/>
        </a:p>
      </dgm:t>
    </dgm:pt>
    <dgm:pt modelId="{EA876CA6-7A97-4D00-85A8-C2D2EDBB786F}">
      <dgm:prSet/>
      <dgm:spPr/>
      <dgm:t>
        <a:bodyPr/>
        <a:lstStyle/>
        <a:p>
          <a:r>
            <a:rPr lang="cs-CZ"/>
            <a:t>Nestihne se probrat učivo z kurikula</a:t>
          </a:r>
          <a:endParaRPr lang="en-US"/>
        </a:p>
      </dgm:t>
    </dgm:pt>
    <dgm:pt modelId="{152A3859-8740-4BB1-80D4-0A4D81B78F27}" type="parTrans" cxnId="{B44A9804-D87E-4FEE-A877-F5975D7A7C16}">
      <dgm:prSet/>
      <dgm:spPr/>
      <dgm:t>
        <a:bodyPr/>
        <a:lstStyle/>
        <a:p>
          <a:endParaRPr lang="en-US"/>
        </a:p>
      </dgm:t>
    </dgm:pt>
    <dgm:pt modelId="{A627E00B-6D14-46C8-88EB-47C5E73BC646}" type="sibTrans" cxnId="{B44A9804-D87E-4FEE-A877-F5975D7A7C16}">
      <dgm:prSet/>
      <dgm:spPr/>
      <dgm:t>
        <a:bodyPr/>
        <a:lstStyle/>
        <a:p>
          <a:endParaRPr lang="en-US"/>
        </a:p>
      </dgm:t>
    </dgm:pt>
    <dgm:pt modelId="{381A5E34-926A-4C0E-B661-F185DE7C87BB}" type="pres">
      <dgm:prSet presAssocID="{1448BADF-69BC-4731-A441-92FB737BC166}" presName="linear" presStyleCnt="0">
        <dgm:presLayoutVars>
          <dgm:dir/>
          <dgm:animLvl val="lvl"/>
          <dgm:resizeHandles val="exact"/>
        </dgm:presLayoutVars>
      </dgm:prSet>
      <dgm:spPr/>
    </dgm:pt>
    <dgm:pt modelId="{5602E2D0-8F01-4F24-91FB-8738D3E757F3}" type="pres">
      <dgm:prSet presAssocID="{CD105255-8337-49BD-B153-D66E3B56294B}" presName="parentLin" presStyleCnt="0"/>
      <dgm:spPr/>
    </dgm:pt>
    <dgm:pt modelId="{0D9D210F-8B14-4288-95E9-272410B61BB3}" type="pres">
      <dgm:prSet presAssocID="{CD105255-8337-49BD-B153-D66E3B56294B}" presName="parentLeftMargin" presStyleLbl="node1" presStyleIdx="0" presStyleCnt="3"/>
      <dgm:spPr/>
    </dgm:pt>
    <dgm:pt modelId="{CB5F40F6-7EC5-4E19-9E9B-08EBE8D4AFEA}" type="pres">
      <dgm:prSet presAssocID="{CD105255-8337-49BD-B153-D66E3B5629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00EE2F-717D-49F8-ABF4-1F4EF181FE3E}" type="pres">
      <dgm:prSet presAssocID="{CD105255-8337-49BD-B153-D66E3B56294B}" presName="negativeSpace" presStyleCnt="0"/>
      <dgm:spPr/>
    </dgm:pt>
    <dgm:pt modelId="{4C5CDEC9-0238-4F62-856C-3DF7B22F8781}" type="pres">
      <dgm:prSet presAssocID="{CD105255-8337-49BD-B153-D66E3B56294B}" presName="childText" presStyleLbl="conFgAcc1" presStyleIdx="0" presStyleCnt="3">
        <dgm:presLayoutVars>
          <dgm:bulletEnabled val="1"/>
        </dgm:presLayoutVars>
      </dgm:prSet>
      <dgm:spPr/>
    </dgm:pt>
    <dgm:pt modelId="{4B23B5F4-4A62-4D8E-AF2F-549B8BE951A4}" type="pres">
      <dgm:prSet presAssocID="{C7E0A696-19E2-4282-94A8-2381372CB157}" presName="spaceBetweenRectangles" presStyleCnt="0"/>
      <dgm:spPr/>
    </dgm:pt>
    <dgm:pt modelId="{143EA990-587C-4672-94EF-8A4467D49650}" type="pres">
      <dgm:prSet presAssocID="{20C0DD5C-0F09-43E1-B42C-68845F14FF8D}" presName="parentLin" presStyleCnt="0"/>
      <dgm:spPr/>
    </dgm:pt>
    <dgm:pt modelId="{EE2CADAC-AC9E-4C79-8668-EC45B4ACECA1}" type="pres">
      <dgm:prSet presAssocID="{20C0DD5C-0F09-43E1-B42C-68845F14FF8D}" presName="parentLeftMargin" presStyleLbl="node1" presStyleIdx="0" presStyleCnt="3"/>
      <dgm:spPr/>
    </dgm:pt>
    <dgm:pt modelId="{1F563DE5-8900-469D-8091-F8BBB8F9EED9}" type="pres">
      <dgm:prSet presAssocID="{20C0DD5C-0F09-43E1-B42C-68845F14FF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907FAC-8470-4083-853A-B54A2673723E}" type="pres">
      <dgm:prSet presAssocID="{20C0DD5C-0F09-43E1-B42C-68845F14FF8D}" presName="negativeSpace" presStyleCnt="0"/>
      <dgm:spPr/>
    </dgm:pt>
    <dgm:pt modelId="{924ED8C6-8F5C-4067-A199-848FB6EF5796}" type="pres">
      <dgm:prSet presAssocID="{20C0DD5C-0F09-43E1-B42C-68845F14FF8D}" presName="childText" presStyleLbl="conFgAcc1" presStyleIdx="1" presStyleCnt="3">
        <dgm:presLayoutVars>
          <dgm:bulletEnabled val="1"/>
        </dgm:presLayoutVars>
      </dgm:prSet>
      <dgm:spPr/>
    </dgm:pt>
    <dgm:pt modelId="{9CF60394-6508-410E-93F3-8D6AF00BAE47}" type="pres">
      <dgm:prSet presAssocID="{53BE4436-E110-4E2C-8187-E58AE5C1645A}" presName="spaceBetweenRectangles" presStyleCnt="0"/>
      <dgm:spPr/>
    </dgm:pt>
    <dgm:pt modelId="{D43D56AA-681C-449A-A3D6-3132A8F65705}" type="pres">
      <dgm:prSet presAssocID="{3BB0BB2A-2CAF-46C3-84A7-B1CDE9A93362}" presName="parentLin" presStyleCnt="0"/>
      <dgm:spPr/>
    </dgm:pt>
    <dgm:pt modelId="{935C4314-7915-4424-A97B-C50D0BD9474A}" type="pres">
      <dgm:prSet presAssocID="{3BB0BB2A-2CAF-46C3-84A7-B1CDE9A93362}" presName="parentLeftMargin" presStyleLbl="node1" presStyleIdx="1" presStyleCnt="3"/>
      <dgm:spPr/>
    </dgm:pt>
    <dgm:pt modelId="{CE7BEF49-9A1E-422D-9979-8969F65013C5}" type="pres">
      <dgm:prSet presAssocID="{3BB0BB2A-2CAF-46C3-84A7-B1CDE9A933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2FAE546-1554-4DBE-8C0C-8A0FB757737A}" type="pres">
      <dgm:prSet presAssocID="{3BB0BB2A-2CAF-46C3-84A7-B1CDE9A93362}" presName="negativeSpace" presStyleCnt="0"/>
      <dgm:spPr/>
    </dgm:pt>
    <dgm:pt modelId="{E2FB12FC-48DD-4E8F-8DB6-4B95FC6A717D}" type="pres">
      <dgm:prSet presAssocID="{3BB0BB2A-2CAF-46C3-84A7-B1CDE9A933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CCAD01-C22A-4D26-AABD-2A6C7DBC08C3}" type="presOf" srcId="{4C2FCFBA-A520-4BC6-8412-AA8D6C395FCF}" destId="{E2FB12FC-48DD-4E8F-8DB6-4B95FC6A717D}" srcOrd="0" destOrd="3" presId="urn:microsoft.com/office/officeart/2005/8/layout/list1"/>
    <dgm:cxn modelId="{9B846602-01D4-46B2-9471-46ACD7CE4583}" type="presOf" srcId="{FDBB4426-6AB7-432B-9B3D-B7A061AAC967}" destId="{E2FB12FC-48DD-4E8F-8DB6-4B95FC6A717D}" srcOrd="0" destOrd="4" presId="urn:microsoft.com/office/officeart/2005/8/layout/list1"/>
    <dgm:cxn modelId="{B44A9804-D87E-4FEE-A877-F5975D7A7C16}" srcId="{3BB0BB2A-2CAF-46C3-84A7-B1CDE9A93362}" destId="{EA876CA6-7A97-4D00-85A8-C2D2EDBB786F}" srcOrd="5" destOrd="0" parTransId="{152A3859-8740-4BB1-80D4-0A4D81B78F27}" sibTransId="{A627E00B-6D14-46C8-88EB-47C5E73BC646}"/>
    <dgm:cxn modelId="{6CFFF60D-6AE0-4262-9ADF-A6157135021E}" type="presOf" srcId="{3BB0BB2A-2CAF-46C3-84A7-B1CDE9A93362}" destId="{935C4314-7915-4424-A97B-C50D0BD9474A}" srcOrd="0" destOrd="0" presId="urn:microsoft.com/office/officeart/2005/8/layout/list1"/>
    <dgm:cxn modelId="{11B30F0E-784E-4727-890D-4E70E5224CC4}" type="presOf" srcId="{24A730F5-D862-4085-9433-93E2925288FC}" destId="{E2FB12FC-48DD-4E8F-8DB6-4B95FC6A717D}" srcOrd="0" destOrd="2" presId="urn:microsoft.com/office/officeart/2005/8/layout/list1"/>
    <dgm:cxn modelId="{AAE9BE12-0CBE-494E-BF52-F5DDE9319D96}" type="presOf" srcId="{A1064131-0A73-46D2-99B2-8C4080A9FC05}" destId="{E2FB12FC-48DD-4E8F-8DB6-4B95FC6A717D}" srcOrd="0" destOrd="0" presId="urn:microsoft.com/office/officeart/2005/8/layout/list1"/>
    <dgm:cxn modelId="{5E6F0D25-6BF0-4655-B218-D04A44386D4D}" type="presOf" srcId="{CD105255-8337-49BD-B153-D66E3B56294B}" destId="{0D9D210F-8B14-4288-95E9-272410B61BB3}" srcOrd="0" destOrd="0" presId="urn:microsoft.com/office/officeart/2005/8/layout/list1"/>
    <dgm:cxn modelId="{00C61B25-6E27-4BA3-B312-CF7FBA34E6DC}" type="presOf" srcId="{1448BADF-69BC-4731-A441-92FB737BC166}" destId="{381A5E34-926A-4C0E-B661-F185DE7C87BB}" srcOrd="0" destOrd="0" presId="urn:microsoft.com/office/officeart/2005/8/layout/list1"/>
    <dgm:cxn modelId="{7100E426-5DC2-42B7-B6D6-CE5FDF55B880}" srcId="{3BB0BB2A-2CAF-46C3-84A7-B1CDE9A93362}" destId="{3A41588F-62DD-4805-A7B1-4890E7EB9CBD}" srcOrd="1" destOrd="0" parTransId="{A3B62955-F526-4754-9F60-405168B0B0F6}" sibTransId="{E2850E30-6CAB-4411-BF1A-1431B2198129}"/>
    <dgm:cxn modelId="{C08FA845-63E7-4924-B801-7FB92D5355D4}" srcId="{1448BADF-69BC-4731-A441-92FB737BC166}" destId="{CD105255-8337-49BD-B153-D66E3B56294B}" srcOrd="0" destOrd="0" parTransId="{CD9936E2-AD8E-4235-9171-A5E07E0EEAF9}" sibTransId="{C7E0A696-19E2-4282-94A8-2381372CB157}"/>
    <dgm:cxn modelId="{798C016B-79C4-489F-9F04-47BE7742B601}" type="presOf" srcId="{20C0DD5C-0F09-43E1-B42C-68845F14FF8D}" destId="{EE2CADAC-AC9E-4C79-8668-EC45B4ACECA1}" srcOrd="0" destOrd="0" presId="urn:microsoft.com/office/officeart/2005/8/layout/list1"/>
    <dgm:cxn modelId="{99E7996C-CAA8-46C3-B501-E898077A1ED8}" type="presOf" srcId="{3A41588F-62DD-4805-A7B1-4890E7EB9CBD}" destId="{E2FB12FC-48DD-4E8F-8DB6-4B95FC6A717D}" srcOrd="0" destOrd="1" presId="urn:microsoft.com/office/officeart/2005/8/layout/list1"/>
    <dgm:cxn modelId="{5BA2AA53-A327-45FC-B1F2-88EB89DCB427}" srcId="{3BB0BB2A-2CAF-46C3-84A7-B1CDE9A93362}" destId="{A1064131-0A73-46D2-99B2-8C4080A9FC05}" srcOrd="0" destOrd="0" parTransId="{8A46FC61-9F97-456E-A8DE-9F68F61E53E8}" sibTransId="{FA3E8AC7-2272-49E4-B988-5AE0061E2BD3}"/>
    <dgm:cxn modelId="{D7AFAD53-A4E8-4D8A-BB9C-679B545717F7}" type="presOf" srcId="{EA876CA6-7A97-4D00-85A8-C2D2EDBB786F}" destId="{E2FB12FC-48DD-4E8F-8DB6-4B95FC6A717D}" srcOrd="0" destOrd="5" presId="urn:microsoft.com/office/officeart/2005/8/layout/list1"/>
    <dgm:cxn modelId="{17B3DC94-1494-4D5B-B3F8-D8BBC7CBBA76}" srcId="{3BB0BB2A-2CAF-46C3-84A7-B1CDE9A93362}" destId="{FDBB4426-6AB7-432B-9B3D-B7A061AAC967}" srcOrd="4" destOrd="0" parTransId="{18F22070-FA97-48B0-8B70-F58995B362F1}" sibTransId="{359C09D9-7AB4-4232-A5B0-82C457D24007}"/>
    <dgm:cxn modelId="{640D3E96-1985-4E66-8E4E-7CA63974CFF3}" type="presOf" srcId="{CD105255-8337-49BD-B153-D66E3B56294B}" destId="{CB5F40F6-7EC5-4E19-9E9B-08EBE8D4AFEA}" srcOrd="1" destOrd="0" presId="urn:microsoft.com/office/officeart/2005/8/layout/list1"/>
    <dgm:cxn modelId="{FF0DA2B4-A577-4E14-8EB7-D437EDD93174}" srcId="{1448BADF-69BC-4731-A441-92FB737BC166}" destId="{20C0DD5C-0F09-43E1-B42C-68845F14FF8D}" srcOrd="1" destOrd="0" parTransId="{A9E98020-0A3F-4977-8D14-8387CA338ED2}" sibTransId="{53BE4436-E110-4E2C-8187-E58AE5C1645A}"/>
    <dgm:cxn modelId="{BA097BB8-D226-49F0-A591-3387BA413997}" srcId="{3BB0BB2A-2CAF-46C3-84A7-B1CDE9A93362}" destId="{4C2FCFBA-A520-4BC6-8412-AA8D6C395FCF}" srcOrd="3" destOrd="0" parTransId="{7377500B-38DB-487A-B79C-3B76080C7F89}" sibTransId="{E3DBA3FF-6579-4E8E-AB5B-7089BC37FC2D}"/>
    <dgm:cxn modelId="{BAF851B9-A20E-4F64-BC6E-687B662C596C}" type="presOf" srcId="{20C0DD5C-0F09-43E1-B42C-68845F14FF8D}" destId="{1F563DE5-8900-469D-8091-F8BBB8F9EED9}" srcOrd="1" destOrd="0" presId="urn:microsoft.com/office/officeart/2005/8/layout/list1"/>
    <dgm:cxn modelId="{14BC04C9-8223-481B-A2D1-E9B0BC135D53}" srcId="{3BB0BB2A-2CAF-46C3-84A7-B1CDE9A93362}" destId="{24A730F5-D862-4085-9433-93E2925288FC}" srcOrd="2" destOrd="0" parTransId="{B023BA47-FBE9-43D3-97B4-09910317A9F8}" sibTransId="{9B1E034F-9959-4FB9-B763-F890153F3E3F}"/>
    <dgm:cxn modelId="{F1F30AD0-76EC-49BD-9D7F-6F5BC6222EE6}" srcId="{1448BADF-69BC-4731-A441-92FB737BC166}" destId="{3BB0BB2A-2CAF-46C3-84A7-B1CDE9A93362}" srcOrd="2" destOrd="0" parTransId="{CE662462-FC94-4113-A855-F2CA9841A855}" sibTransId="{56F3A4A5-2769-4087-8E0C-EBF929A995FD}"/>
    <dgm:cxn modelId="{58D8AEFB-EFB4-4D70-9273-154478EE56A6}" type="presOf" srcId="{3BB0BB2A-2CAF-46C3-84A7-B1CDE9A93362}" destId="{CE7BEF49-9A1E-422D-9979-8969F65013C5}" srcOrd="1" destOrd="0" presId="urn:microsoft.com/office/officeart/2005/8/layout/list1"/>
    <dgm:cxn modelId="{29B00A06-928B-4C2E-9609-C0ED88944B05}" type="presParOf" srcId="{381A5E34-926A-4C0E-B661-F185DE7C87BB}" destId="{5602E2D0-8F01-4F24-91FB-8738D3E757F3}" srcOrd="0" destOrd="0" presId="urn:microsoft.com/office/officeart/2005/8/layout/list1"/>
    <dgm:cxn modelId="{8AB6B89E-7837-48AA-B22F-8360814D8B14}" type="presParOf" srcId="{5602E2D0-8F01-4F24-91FB-8738D3E757F3}" destId="{0D9D210F-8B14-4288-95E9-272410B61BB3}" srcOrd="0" destOrd="0" presId="urn:microsoft.com/office/officeart/2005/8/layout/list1"/>
    <dgm:cxn modelId="{4B0061AE-BAC9-4015-AB6E-4EE9F7BE9CBC}" type="presParOf" srcId="{5602E2D0-8F01-4F24-91FB-8738D3E757F3}" destId="{CB5F40F6-7EC5-4E19-9E9B-08EBE8D4AFEA}" srcOrd="1" destOrd="0" presId="urn:microsoft.com/office/officeart/2005/8/layout/list1"/>
    <dgm:cxn modelId="{3360EB09-3982-4619-A3A3-0AC643EF00D9}" type="presParOf" srcId="{381A5E34-926A-4C0E-B661-F185DE7C87BB}" destId="{6800EE2F-717D-49F8-ABF4-1F4EF181FE3E}" srcOrd="1" destOrd="0" presId="urn:microsoft.com/office/officeart/2005/8/layout/list1"/>
    <dgm:cxn modelId="{601EE3FC-E7EE-4004-9549-E47DD9F0E82B}" type="presParOf" srcId="{381A5E34-926A-4C0E-B661-F185DE7C87BB}" destId="{4C5CDEC9-0238-4F62-856C-3DF7B22F8781}" srcOrd="2" destOrd="0" presId="urn:microsoft.com/office/officeart/2005/8/layout/list1"/>
    <dgm:cxn modelId="{6C7D84D2-6DEC-4555-B576-A1E64C8F1A23}" type="presParOf" srcId="{381A5E34-926A-4C0E-B661-F185DE7C87BB}" destId="{4B23B5F4-4A62-4D8E-AF2F-549B8BE951A4}" srcOrd="3" destOrd="0" presId="urn:microsoft.com/office/officeart/2005/8/layout/list1"/>
    <dgm:cxn modelId="{A29B9525-677D-48F5-99DA-C92CE8482AFE}" type="presParOf" srcId="{381A5E34-926A-4C0E-B661-F185DE7C87BB}" destId="{143EA990-587C-4672-94EF-8A4467D49650}" srcOrd="4" destOrd="0" presId="urn:microsoft.com/office/officeart/2005/8/layout/list1"/>
    <dgm:cxn modelId="{DB377849-48C9-4B0F-98CF-B295551240F3}" type="presParOf" srcId="{143EA990-587C-4672-94EF-8A4467D49650}" destId="{EE2CADAC-AC9E-4C79-8668-EC45B4ACECA1}" srcOrd="0" destOrd="0" presId="urn:microsoft.com/office/officeart/2005/8/layout/list1"/>
    <dgm:cxn modelId="{4FD9F638-8580-48F2-A644-4FE4F74187AF}" type="presParOf" srcId="{143EA990-587C-4672-94EF-8A4467D49650}" destId="{1F563DE5-8900-469D-8091-F8BBB8F9EED9}" srcOrd="1" destOrd="0" presId="urn:microsoft.com/office/officeart/2005/8/layout/list1"/>
    <dgm:cxn modelId="{48FDD22E-6CCB-4D32-B444-0050BB079A4B}" type="presParOf" srcId="{381A5E34-926A-4C0E-B661-F185DE7C87BB}" destId="{47907FAC-8470-4083-853A-B54A2673723E}" srcOrd="5" destOrd="0" presId="urn:microsoft.com/office/officeart/2005/8/layout/list1"/>
    <dgm:cxn modelId="{91695060-B76B-4814-9D87-144B2106313C}" type="presParOf" srcId="{381A5E34-926A-4C0E-B661-F185DE7C87BB}" destId="{924ED8C6-8F5C-4067-A199-848FB6EF5796}" srcOrd="6" destOrd="0" presId="urn:microsoft.com/office/officeart/2005/8/layout/list1"/>
    <dgm:cxn modelId="{F102BC2F-098F-4E51-9358-F03B879E0C52}" type="presParOf" srcId="{381A5E34-926A-4C0E-B661-F185DE7C87BB}" destId="{9CF60394-6508-410E-93F3-8D6AF00BAE47}" srcOrd="7" destOrd="0" presId="urn:microsoft.com/office/officeart/2005/8/layout/list1"/>
    <dgm:cxn modelId="{DE79D073-EB95-499B-BDAF-EA4CB71539E8}" type="presParOf" srcId="{381A5E34-926A-4C0E-B661-F185DE7C87BB}" destId="{D43D56AA-681C-449A-A3D6-3132A8F65705}" srcOrd="8" destOrd="0" presId="urn:microsoft.com/office/officeart/2005/8/layout/list1"/>
    <dgm:cxn modelId="{5CBA8F76-3CD2-4F57-9C1F-EA584B02956D}" type="presParOf" srcId="{D43D56AA-681C-449A-A3D6-3132A8F65705}" destId="{935C4314-7915-4424-A97B-C50D0BD9474A}" srcOrd="0" destOrd="0" presId="urn:microsoft.com/office/officeart/2005/8/layout/list1"/>
    <dgm:cxn modelId="{37677162-82F4-41CA-8D23-44A6506FD140}" type="presParOf" srcId="{D43D56AA-681C-449A-A3D6-3132A8F65705}" destId="{CE7BEF49-9A1E-422D-9979-8969F65013C5}" srcOrd="1" destOrd="0" presId="urn:microsoft.com/office/officeart/2005/8/layout/list1"/>
    <dgm:cxn modelId="{248B3559-C176-4E75-A0B7-3F151CBE412B}" type="presParOf" srcId="{381A5E34-926A-4C0E-B661-F185DE7C87BB}" destId="{62FAE546-1554-4DBE-8C0C-8A0FB757737A}" srcOrd="9" destOrd="0" presId="urn:microsoft.com/office/officeart/2005/8/layout/list1"/>
    <dgm:cxn modelId="{0D4706A3-420D-4553-AFA5-E319E9661B20}" type="presParOf" srcId="{381A5E34-926A-4C0E-B661-F185DE7C87BB}" destId="{E2FB12FC-48DD-4E8F-8DB6-4B95FC6A71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F4A3B-D9FA-4413-A680-7EFB452D22C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446D5B-2A12-4880-A180-2BB4DC312698}">
      <dgm:prSet/>
      <dgm:spPr/>
      <dgm:t>
        <a:bodyPr/>
        <a:lstStyle/>
        <a:p>
          <a:r>
            <a:rPr lang="cs-CZ"/>
            <a:t>Projekt osvobozuje od učebnic, vede k pozorování faktů a četbě nových knih</a:t>
          </a:r>
          <a:endParaRPr lang="en-US"/>
        </a:p>
      </dgm:t>
    </dgm:pt>
    <dgm:pt modelId="{E1E4578A-94A1-4618-8672-67ED020BA8FF}" type="parTrans" cxnId="{FEDEA4F3-7BC4-4F1C-A0A6-5750C1253106}">
      <dgm:prSet/>
      <dgm:spPr/>
      <dgm:t>
        <a:bodyPr/>
        <a:lstStyle/>
        <a:p>
          <a:endParaRPr lang="en-US"/>
        </a:p>
      </dgm:t>
    </dgm:pt>
    <dgm:pt modelId="{9CCD2F11-DC40-4F63-AF58-E01E2142AE95}" type="sibTrans" cxnId="{FEDEA4F3-7BC4-4F1C-A0A6-5750C1253106}">
      <dgm:prSet/>
      <dgm:spPr/>
      <dgm:t>
        <a:bodyPr/>
        <a:lstStyle/>
        <a:p>
          <a:endParaRPr lang="en-US"/>
        </a:p>
      </dgm:t>
    </dgm:pt>
    <dgm:pt modelId="{A092A124-2D5C-4D8D-BBE3-7AC0310A2C58}">
      <dgm:prSet/>
      <dgm:spPr/>
      <dgm:t>
        <a:bodyPr/>
        <a:lstStyle/>
        <a:p>
          <a:r>
            <a:rPr lang="cs-CZ"/>
            <a:t>Osvobozuje od abstraktně logického myšlení a vede ke tvoření zdravých úsudků na základě experimentů</a:t>
          </a:r>
          <a:endParaRPr lang="en-US"/>
        </a:p>
      </dgm:t>
    </dgm:pt>
    <dgm:pt modelId="{DEC86121-7B63-436B-8844-4F840FB82E09}" type="parTrans" cxnId="{B58832F6-D6D9-43AB-9EAF-604E13F4A392}">
      <dgm:prSet/>
      <dgm:spPr/>
      <dgm:t>
        <a:bodyPr/>
        <a:lstStyle/>
        <a:p>
          <a:endParaRPr lang="en-US"/>
        </a:p>
      </dgm:t>
    </dgm:pt>
    <dgm:pt modelId="{324C751E-5526-42B7-A936-72966B03ED16}" type="sibTrans" cxnId="{B58832F6-D6D9-43AB-9EAF-604E13F4A392}">
      <dgm:prSet/>
      <dgm:spPr/>
      <dgm:t>
        <a:bodyPr/>
        <a:lstStyle/>
        <a:p>
          <a:endParaRPr lang="en-US"/>
        </a:p>
      </dgm:t>
    </dgm:pt>
    <dgm:pt modelId="{36E70B1D-0391-472F-B349-8B2040749FEF}">
      <dgm:prSet/>
      <dgm:spPr/>
      <dgm:t>
        <a:bodyPr/>
        <a:lstStyle/>
        <a:p>
          <a:r>
            <a:rPr lang="cs-CZ"/>
            <a:t>Zdůrazňuje hlavní myšlenku problému a podřizuje drobné fakty myšlenkám, jež řídí lidské chování a vědění</a:t>
          </a:r>
          <a:endParaRPr lang="en-US"/>
        </a:p>
      </dgm:t>
    </dgm:pt>
    <dgm:pt modelId="{1B0D05C4-7497-4D9B-833C-FBF0F0DA5AD8}" type="parTrans" cxnId="{293D5421-22D5-4D31-99A9-FD938821566E}">
      <dgm:prSet/>
      <dgm:spPr/>
      <dgm:t>
        <a:bodyPr/>
        <a:lstStyle/>
        <a:p>
          <a:endParaRPr lang="en-US"/>
        </a:p>
      </dgm:t>
    </dgm:pt>
    <dgm:pt modelId="{E90CC649-A4F5-46F8-A803-C87E7F0BECB9}" type="sibTrans" cxnId="{293D5421-22D5-4D31-99A9-FD938821566E}">
      <dgm:prSet/>
      <dgm:spPr/>
      <dgm:t>
        <a:bodyPr/>
        <a:lstStyle/>
        <a:p>
          <a:endParaRPr lang="en-US"/>
        </a:p>
      </dgm:t>
    </dgm:pt>
    <dgm:pt modelId="{C31C3AE6-EE8F-45DC-8224-C54E97AF8649}">
      <dgm:prSet/>
      <dgm:spPr/>
      <dgm:t>
        <a:bodyPr/>
        <a:lstStyle/>
        <a:p>
          <a:r>
            <a:rPr lang="cs-CZ"/>
            <a:t>Dává možnost silné vnitřní motivace žáků</a:t>
          </a:r>
          <a:endParaRPr lang="en-US"/>
        </a:p>
      </dgm:t>
    </dgm:pt>
    <dgm:pt modelId="{4DBFA0BB-ABB1-454B-87E1-9BCCD40DD728}" type="parTrans" cxnId="{3A3533CA-3F5F-42D2-910D-2CDCADC2EC81}">
      <dgm:prSet/>
      <dgm:spPr/>
      <dgm:t>
        <a:bodyPr/>
        <a:lstStyle/>
        <a:p>
          <a:endParaRPr lang="en-US"/>
        </a:p>
      </dgm:t>
    </dgm:pt>
    <dgm:pt modelId="{851B2DAD-E4D4-41B9-A610-2D0C68E1DDDF}" type="sibTrans" cxnId="{3A3533CA-3F5F-42D2-910D-2CDCADC2EC81}">
      <dgm:prSet/>
      <dgm:spPr/>
      <dgm:t>
        <a:bodyPr/>
        <a:lstStyle/>
        <a:p>
          <a:endParaRPr lang="en-US"/>
        </a:p>
      </dgm:t>
    </dgm:pt>
    <dgm:pt modelId="{2F9299D6-73C6-44AA-B35D-7B8F698022D0}">
      <dgm:prSet/>
      <dgm:spPr/>
      <dgm:t>
        <a:bodyPr/>
        <a:lstStyle/>
        <a:p>
          <a:r>
            <a:rPr lang="cs-CZ"/>
            <a:t>Je možné organizovat učení ve velkých jednotkách, v nichž jsou drobná fakta podřizována pracovnímu cíli</a:t>
          </a:r>
          <a:endParaRPr lang="en-US"/>
        </a:p>
      </dgm:t>
    </dgm:pt>
    <dgm:pt modelId="{DE1E3709-947E-4003-A80D-8AB3FF6D9E6A}" type="parTrans" cxnId="{B14D4A6F-5002-462F-85E0-3F91F1F6655C}">
      <dgm:prSet/>
      <dgm:spPr/>
      <dgm:t>
        <a:bodyPr/>
        <a:lstStyle/>
        <a:p>
          <a:endParaRPr lang="en-US"/>
        </a:p>
      </dgm:t>
    </dgm:pt>
    <dgm:pt modelId="{86D78975-EA64-4B6E-B8B3-BC81495837BC}" type="sibTrans" cxnId="{B14D4A6F-5002-462F-85E0-3F91F1F6655C}">
      <dgm:prSet/>
      <dgm:spPr/>
      <dgm:t>
        <a:bodyPr/>
        <a:lstStyle/>
        <a:p>
          <a:endParaRPr lang="en-US"/>
        </a:p>
      </dgm:t>
    </dgm:pt>
    <dgm:pt modelId="{20F3DCCA-EEC6-46D5-A100-CB67AB640090}">
      <dgm:prSet/>
      <dgm:spPr/>
      <dgm:t>
        <a:bodyPr/>
        <a:lstStyle/>
        <a:p>
          <a:r>
            <a:rPr lang="cs-CZ"/>
            <a:t>Projekty zjednodušují učení; drobná fakta se odvozují z velkých a dává jim místo v pracovním pochodu i v soustavě žákova vědění</a:t>
          </a:r>
          <a:endParaRPr lang="en-US"/>
        </a:p>
      </dgm:t>
    </dgm:pt>
    <dgm:pt modelId="{220A945C-A0A8-40F0-9B3A-B7DF05111AA5}" type="parTrans" cxnId="{B543C9B7-9D87-4C56-B111-25CD25DD79ED}">
      <dgm:prSet/>
      <dgm:spPr/>
      <dgm:t>
        <a:bodyPr/>
        <a:lstStyle/>
        <a:p>
          <a:endParaRPr lang="en-US"/>
        </a:p>
      </dgm:t>
    </dgm:pt>
    <dgm:pt modelId="{FF41795A-1227-4E9E-8378-E687A8244336}" type="sibTrans" cxnId="{B543C9B7-9D87-4C56-B111-25CD25DD79ED}">
      <dgm:prSet/>
      <dgm:spPr/>
      <dgm:t>
        <a:bodyPr/>
        <a:lstStyle/>
        <a:p>
          <a:endParaRPr lang="en-US"/>
        </a:p>
      </dgm:t>
    </dgm:pt>
    <dgm:pt modelId="{91DD6F2E-15EB-406C-8D18-35647615F56C}" type="pres">
      <dgm:prSet presAssocID="{9DEF4A3B-D9FA-4413-A680-7EFB452D22C6}" presName="Name0" presStyleCnt="0">
        <dgm:presLayoutVars>
          <dgm:dir/>
          <dgm:resizeHandles val="exact"/>
        </dgm:presLayoutVars>
      </dgm:prSet>
      <dgm:spPr/>
    </dgm:pt>
    <dgm:pt modelId="{CBA896EE-9F46-4E00-9F48-EC3AFB8834FE}" type="pres">
      <dgm:prSet presAssocID="{49446D5B-2A12-4880-A180-2BB4DC312698}" presName="node" presStyleLbl="node1" presStyleIdx="0" presStyleCnt="6">
        <dgm:presLayoutVars>
          <dgm:bulletEnabled val="1"/>
        </dgm:presLayoutVars>
      </dgm:prSet>
      <dgm:spPr/>
    </dgm:pt>
    <dgm:pt modelId="{601AC5BB-3938-4850-B9EA-BE75EE80E112}" type="pres">
      <dgm:prSet presAssocID="{9CCD2F11-DC40-4F63-AF58-E01E2142AE95}" presName="sibTrans" presStyleLbl="sibTrans1D1" presStyleIdx="0" presStyleCnt="5"/>
      <dgm:spPr/>
    </dgm:pt>
    <dgm:pt modelId="{7E65D0AC-4E4D-4981-A9CA-75AAC423B499}" type="pres">
      <dgm:prSet presAssocID="{9CCD2F11-DC40-4F63-AF58-E01E2142AE95}" presName="connectorText" presStyleLbl="sibTrans1D1" presStyleIdx="0" presStyleCnt="5"/>
      <dgm:spPr/>
    </dgm:pt>
    <dgm:pt modelId="{08C7A310-2B80-46B0-A486-ED9A7FBB5694}" type="pres">
      <dgm:prSet presAssocID="{A092A124-2D5C-4D8D-BBE3-7AC0310A2C58}" presName="node" presStyleLbl="node1" presStyleIdx="1" presStyleCnt="6">
        <dgm:presLayoutVars>
          <dgm:bulletEnabled val="1"/>
        </dgm:presLayoutVars>
      </dgm:prSet>
      <dgm:spPr/>
    </dgm:pt>
    <dgm:pt modelId="{698491E3-685C-4FCA-9C5C-5E223D8ED7E2}" type="pres">
      <dgm:prSet presAssocID="{324C751E-5526-42B7-A936-72966B03ED16}" presName="sibTrans" presStyleLbl="sibTrans1D1" presStyleIdx="1" presStyleCnt="5"/>
      <dgm:spPr/>
    </dgm:pt>
    <dgm:pt modelId="{92589957-DF20-484F-81B6-0EA365F3B24B}" type="pres">
      <dgm:prSet presAssocID="{324C751E-5526-42B7-A936-72966B03ED16}" presName="connectorText" presStyleLbl="sibTrans1D1" presStyleIdx="1" presStyleCnt="5"/>
      <dgm:spPr/>
    </dgm:pt>
    <dgm:pt modelId="{20923E6F-6A5A-4553-9646-9C917BCBE60E}" type="pres">
      <dgm:prSet presAssocID="{36E70B1D-0391-472F-B349-8B2040749FEF}" presName="node" presStyleLbl="node1" presStyleIdx="2" presStyleCnt="6">
        <dgm:presLayoutVars>
          <dgm:bulletEnabled val="1"/>
        </dgm:presLayoutVars>
      </dgm:prSet>
      <dgm:spPr/>
    </dgm:pt>
    <dgm:pt modelId="{DF0E2E89-655D-42CC-989A-1A372636640A}" type="pres">
      <dgm:prSet presAssocID="{E90CC649-A4F5-46F8-A803-C87E7F0BECB9}" presName="sibTrans" presStyleLbl="sibTrans1D1" presStyleIdx="2" presStyleCnt="5"/>
      <dgm:spPr/>
    </dgm:pt>
    <dgm:pt modelId="{44FAB72B-A5E3-449E-B751-F48B42D6C660}" type="pres">
      <dgm:prSet presAssocID="{E90CC649-A4F5-46F8-A803-C87E7F0BECB9}" presName="connectorText" presStyleLbl="sibTrans1D1" presStyleIdx="2" presStyleCnt="5"/>
      <dgm:spPr/>
    </dgm:pt>
    <dgm:pt modelId="{21ABFA6A-4E99-4948-B62F-E996BE9666EB}" type="pres">
      <dgm:prSet presAssocID="{C31C3AE6-EE8F-45DC-8224-C54E97AF8649}" presName="node" presStyleLbl="node1" presStyleIdx="3" presStyleCnt="6">
        <dgm:presLayoutVars>
          <dgm:bulletEnabled val="1"/>
        </dgm:presLayoutVars>
      </dgm:prSet>
      <dgm:spPr/>
    </dgm:pt>
    <dgm:pt modelId="{3752DF53-985C-47A8-9011-CE068A712775}" type="pres">
      <dgm:prSet presAssocID="{851B2DAD-E4D4-41B9-A610-2D0C68E1DDDF}" presName="sibTrans" presStyleLbl="sibTrans1D1" presStyleIdx="3" presStyleCnt="5"/>
      <dgm:spPr/>
    </dgm:pt>
    <dgm:pt modelId="{A03BED89-654A-4B2C-987B-47F038EA4B91}" type="pres">
      <dgm:prSet presAssocID="{851B2DAD-E4D4-41B9-A610-2D0C68E1DDDF}" presName="connectorText" presStyleLbl="sibTrans1D1" presStyleIdx="3" presStyleCnt="5"/>
      <dgm:spPr/>
    </dgm:pt>
    <dgm:pt modelId="{412D16E4-AF96-45D4-8AE5-46A469133535}" type="pres">
      <dgm:prSet presAssocID="{2F9299D6-73C6-44AA-B35D-7B8F698022D0}" presName="node" presStyleLbl="node1" presStyleIdx="4" presStyleCnt="6">
        <dgm:presLayoutVars>
          <dgm:bulletEnabled val="1"/>
        </dgm:presLayoutVars>
      </dgm:prSet>
      <dgm:spPr/>
    </dgm:pt>
    <dgm:pt modelId="{9EA6050A-4116-49AD-95AB-A0753A44833A}" type="pres">
      <dgm:prSet presAssocID="{86D78975-EA64-4B6E-B8B3-BC81495837BC}" presName="sibTrans" presStyleLbl="sibTrans1D1" presStyleIdx="4" presStyleCnt="5"/>
      <dgm:spPr/>
    </dgm:pt>
    <dgm:pt modelId="{150BA0CA-757B-402D-A7AB-AD154F3CFF17}" type="pres">
      <dgm:prSet presAssocID="{86D78975-EA64-4B6E-B8B3-BC81495837BC}" presName="connectorText" presStyleLbl="sibTrans1D1" presStyleIdx="4" presStyleCnt="5"/>
      <dgm:spPr/>
    </dgm:pt>
    <dgm:pt modelId="{36D5FCBA-8EDA-4EF4-A968-B5CEB9C36270}" type="pres">
      <dgm:prSet presAssocID="{20F3DCCA-EEC6-46D5-A100-CB67AB640090}" presName="node" presStyleLbl="node1" presStyleIdx="5" presStyleCnt="6">
        <dgm:presLayoutVars>
          <dgm:bulletEnabled val="1"/>
        </dgm:presLayoutVars>
      </dgm:prSet>
      <dgm:spPr/>
    </dgm:pt>
  </dgm:ptLst>
  <dgm:cxnLst>
    <dgm:cxn modelId="{3E439F09-2930-4B4A-B77A-08A6B834B5F9}" type="presOf" srcId="{9DEF4A3B-D9FA-4413-A680-7EFB452D22C6}" destId="{91DD6F2E-15EB-406C-8D18-35647615F56C}" srcOrd="0" destOrd="0" presId="urn:microsoft.com/office/officeart/2016/7/layout/RepeatingBendingProcessNew"/>
    <dgm:cxn modelId="{293D5421-22D5-4D31-99A9-FD938821566E}" srcId="{9DEF4A3B-D9FA-4413-A680-7EFB452D22C6}" destId="{36E70B1D-0391-472F-B349-8B2040749FEF}" srcOrd="2" destOrd="0" parTransId="{1B0D05C4-7497-4D9B-833C-FBF0F0DA5AD8}" sibTransId="{E90CC649-A4F5-46F8-A803-C87E7F0BECB9}"/>
    <dgm:cxn modelId="{5AAE7D46-5D6A-4AA0-A5BF-EEECA6766446}" type="presOf" srcId="{49446D5B-2A12-4880-A180-2BB4DC312698}" destId="{CBA896EE-9F46-4E00-9F48-EC3AFB8834FE}" srcOrd="0" destOrd="0" presId="urn:microsoft.com/office/officeart/2016/7/layout/RepeatingBendingProcessNew"/>
    <dgm:cxn modelId="{990EA548-A646-49B2-A546-173507F55E0F}" type="presOf" srcId="{86D78975-EA64-4B6E-B8B3-BC81495837BC}" destId="{9EA6050A-4116-49AD-95AB-A0753A44833A}" srcOrd="0" destOrd="0" presId="urn:microsoft.com/office/officeart/2016/7/layout/RepeatingBendingProcessNew"/>
    <dgm:cxn modelId="{21C20D69-7495-43ED-9BE2-75297992A55A}" type="presOf" srcId="{36E70B1D-0391-472F-B349-8B2040749FEF}" destId="{20923E6F-6A5A-4553-9646-9C917BCBE60E}" srcOrd="0" destOrd="0" presId="urn:microsoft.com/office/officeart/2016/7/layout/RepeatingBendingProcessNew"/>
    <dgm:cxn modelId="{406D966C-0ECF-4A03-80E8-A166902FF31B}" type="presOf" srcId="{324C751E-5526-42B7-A936-72966B03ED16}" destId="{698491E3-685C-4FCA-9C5C-5E223D8ED7E2}" srcOrd="0" destOrd="0" presId="urn:microsoft.com/office/officeart/2016/7/layout/RepeatingBendingProcessNew"/>
    <dgm:cxn modelId="{B14D4A6F-5002-462F-85E0-3F91F1F6655C}" srcId="{9DEF4A3B-D9FA-4413-A680-7EFB452D22C6}" destId="{2F9299D6-73C6-44AA-B35D-7B8F698022D0}" srcOrd="4" destOrd="0" parTransId="{DE1E3709-947E-4003-A80D-8AB3FF6D9E6A}" sibTransId="{86D78975-EA64-4B6E-B8B3-BC81495837BC}"/>
    <dgm:cxn modelId="{8574C877-F269-416B-BF06-0227E4E313E5}" type="presOf" srcId="{E90CC649-A4F5-46F8-A803-C87E7F0BECB9}" destId="{44FAB72B-A5E3-449E-B751-F48B42D6C660}" srcOrd="1" destOrd="0" presId="urn:microsoft.com/office/officeart/2016/7/layout/RepeatingBendingProcessNew"/>
    <dgm:cxn modelId="{AA9B0090-4B87-4D4F-B72D-8157CF55D2CF}" type="presOf" srcId="{20F3DCCA-EEC6-46D5-A100-CB67AB640090}" destId="{36D5FCBA-8EDA-4EF4-A968-B5CEB9C36270}" srcOrd="0" destOrd="0" presId="urn:microsoft.com/office/officeart/2016/7/layout/RepeatingBendingProcessNew"/>
    <dgm:cxn modelId="{0F801197-32C0-4D8B-B1FD-DDE28406EB18}" type="presOf" srcId="{9CCD2F11-DC40-4F63-AF58-E01E2142AE95}" destId="{601AC5BB-3938-4850-B9EA-BE75EE80E112}" srcOrd="0" destOrd="0" presId="urn:microsoft.com/office/officeart/2016/7/layout/RepeatingBendingProcessNew"/>
    <dgm:cxn modelId="{B7B04D9D-5F9F-494D-8438-6B5140DC128A}" type="presOf" srcId="{851B2DAD-E4D4-41B9-A610-2D0C68E1DDDF}" destId="{3752DF53-985C-47A8-9011-CE068A712775}" srcOrd="0" destOrd="0" presId="urn:microsoft.com/office/officeart/2016/7/layout/RepeatingBendingProcessNew"/>
    <dgm:cxn modelId="{85E4D2B6-2A30-4934-B561-D11B3A4EBC44}" type="presOf" srcId="{C31C3AE6-EE8F-45DC-8224-C54E97AF8649}" destId="{21ABFA6A-4E99-4948-B62F-E996BE9666EB}" srcOrd="0" destOrd="0" presId="urn:microsoft.com/office/officeart/2016/7/layout/RepeatingBendingProcessNew"/>
    <dgm:cxn modelId="{B543C9B7-9D87-4C56-B111-25CD25DD79ED}" srcId="{9DEF4A3B-D9FA-4413-A680-7EFB452D22C6}" destId="{20F3DCCA-EEC6-46D5-A100-CB67AB640090}" srcOrd="5" destOrd="0" parTransId="{220A945C-A0A8-40F0-9B3A-B7DF05111AA5}" sibTransId="{FF41795A-1227-4E9E-8378-E687A8244336}"/>
    <dgm:cxn modelId="{E78B7BBC-63BD-4387-A53B-243A53F3EC5E}" type="presOf" srcId="{E90CC649-A4F5-46F8-A803-C87E7F0BECB9}" destId="{DF0E2E89-655D-42CC-989A-1A372636640A}" srcOrd="0" destOrd="0" presId="urn:microsoft.com/office/officeart/2016/7/layout/RepeatingBendingProcessNew"/>
    <dgm:cxn modelId="{3A3533CA-3F5F-42D2-910D-2CDCADC2EC81}" srcId="{9DEF4A3B-D9FA-4413-A680-7EFB452D22C6}" destId="{C31C3AE6-EE8F-45DC-8224-C54E97AF8649}" srcOrd="3" destOrd="0" parTransId="{4DBFA0BB-ABB1-454B-87E1-9BCCD40DD728}" sibTransId="{851B2DAD-E4D4-41B9-A610-2D0C68E1DDDF}"/>
    <dgm:cxn modelId="{42CCD3CB-CA18-4D7D-973F-617D543A8FB4}" type="presOf" srcId="{86D78975-EA64-4B6E-B8B3-BC81495837BC}" destId="{150BA0CA-757B-402D-A7AB-AD154F3CFF17}" srcOrd="1" destOrd="0" presId="urn:microsoft.com/office/officeart/2016/7/layout/RepeatingBendingProcessNew"/>
    <dgm:cxn modelId="{484B35CD-DF62-4B7E-A662-53EC6D40AE14}" type="presOf" srcId="{851B2DAD-E4D4-41B9-A610-2D0C68E1DDDF}" destId="{A03BED89-654A-4B2C-987B-47F038EA4B91}" srcOrd="1" destOrd="0" presId="urn:microsoft.com/office/officeart/2016/7/layout/RepeatingBendingProcessNew"/>
    <dgm:cxn modelId="{DFBE78CF-0398-411F-83A5-33B8686C258C}" type="presOf" srcId="{A092A124-2D5C-4D8D-BBE3-7AC0310A2C58}" destId="{08C7A310-2B80-46B0-A486-ED9A7FBB5694}" srcOrd="0" destOrd="0" presId="urn:microsoft.com/office/officeart/2016/7/layout/RepeatingBendingProcessNew"/>
    <dgm:cxn modelId="{F5D06ED0-BB7D-4402-8393-A448509F0C7C}" type="presOf" srcId="{9CCD2F11-DC40-4F63-AF58-E01E2142AE95}" destId="{7E65D0AC-4E4D-4981-A9CA-75AAC423B499}" srcOrd="1" destOrd="0" presId="urn:microsoft.com/office/officeart/2016/7/layout/RepeatingBendingProcessNew"/>
    <dgm:cxn modelId="{D6631ED1-72EF-4E60-B3EC-89C0470F87F0}" type="presOf" srcId="{2F9299D6-73C6-44AA-B35D-7B8F698022D0}" destId="{412D16E4-AF96-45D4-8AE5-46A469133535}" srcOrd="0" destOrd="0" presId="urn:microsoft.com/office/officeart/2016/7/layout/RepeatingBendingProcessNew"/>
    <dgm:cxn modelId="{68C0B1F0-6E0B-4D99-80DA-1A731DF74E88}" type="presOf" srcId="{324C751E-5526-42B7-A936-72966B03ED16}" destId="{92589957-DF20-484F-81B6-0EA365F3B24B}" srcOrd="1" destOrd="0" presId="urn:microsoft.com/office/officeart/2016/7/layout/RepeatingBendingProcessNew"/>
    <dgm:cxn modelId="{FEDEA4F3-7BC4-4F1C-A0A6-5750C1253106}" srcId="{9DEF4A3B-D9FA-4413-A680-7EFB452D22C6}" destId="{49446D5B-2A12-4880-A180-2BB4DC312698}" srcOrd="0" destOrd="0" parTransId="{E1E4578A-94A1-4618-8672-67ED020BA8FF}" sibTransId="{9CCD2F11-DC40-4F63-AF58-E01E2142AE95}"/>
    <dgm:cxn modelId="{B58832F6-D6D9-43AB-9EAF-604E13F4A392}" srcId="{9DEF4A3B-D9FA-4413-A680-7EFB452D22C6}" destId="{A092A124-2D5C-4D8D-BBE3-7AC0310A2C58}" srcOrd="1" destOrd="0" parTransId="{DEC86121-7B63-436B-8844-4F840FB82E09}" sibTransId="{324C751E-5526-42B7-A936-72966B03ED16}"/>
    <dgm:cxn modelId="{F3618D23-A384-4F4F-8201-A1FBCB5B851A}" type="presParOf" srcId="{91DD6F2E-15EB-406C-8D18-35647615F56C}" destId="{CBA896EE-9F46-4E00-9F48-EC3AFB8834FE}" srcOrd="0" destOrd="0" presId="urn:microsoft.com/office/officeart/2016/7/layout/RepeatingBendingProcessNew"/>
    <dgm:cxn modelId="{822AA5D7-2159-4642-8DCF-2FB37FE9095D}" type="presParOf" srcId="{91DD6F2E-15EB-406C-8D18-35647615F56C}" destId="{601AC5BB-3938-4850-B9EA-BE75EE80E112}" srcOrd="1" destOrd="0" presId="urn:microsoft.com/office/officeart/2016/7/layout/RepeatingBendingProcessNew"/>
    <dgm:cxn modelId="{A7C89D5B-424D-4659-8209-7BEB0619CBAB}" type="presParOf" srcId="{601AC5BB-3938-4850-B9EA-BE75EE80E112}" destId="{7E65D0AC-4E4D-4981-A9CA-75AAC423B499}" srcOrd="0" destOrd="0" presId="urn:microsoft.com/office/officeart/2016/7/layout/RepeatingBendingProcessNew"/>
    <dgm:cxn modelId="{5324ADD9-20B9-46CE-B66C-8242499B4A05}" type="presParOf" srcId="{91DD6F2E-15EB-406C-8D18-35647615F56C}" destId="{08C7A310-2B80-46B0-A486-ED9A7FBB5694}" srcOrd="2" destOrd="0" presId="urn:microsoft.com/office/officeart/2016/7/layout/RepeatingBendingProcessNew"/>
    <dgm:cxn modelId="{10BEA2B6-8DBE-4579-BF92-A3C67AE722D2}" type="presParOf" srcId="{91DD6F2E-15EB-406C-8D18-35647615F56C}" destId="{698491E3-685C-4FCA-9C5C-5E223D8ED7E2}" srcOrd="3" destOrd="0" presId="urn:microsoft.com/office/officeart/2016/7/layout/RepeatingBendingProcessNew"/>
    <dgm:cxn modelId="{EB8ABFFC-59E3-4A1F-AD07-EE2A9F8D3C84}" type="presParOf" srcId="{698491E3-685C-4FCA-9C5C-5E223D8ED7E2}" destId="{92589957-DF20-484F-81B6-0EA365F3B24B}" srcOrd="0" destOrd="0" presId="urn:microsoft.com/office/officeart/2016/7/layout/RepeatingBendingProcessNew"/>
    <dgm:cxn modelId="{044DD15A-817F-4694-A15D-2704C52A862F}" type="presParOf" srcId="{91DD6F2E-15EB-406C-8D18-35647615F56C}" destId="{20923E6F-6A5A-4553-9646-9C917BCBE60E}" srcOrd="4" destOrd="0" presId="urn:microsoft.com/office/officeart/2016/7/layout/RepeatingBendingProcessNew"/>
    <dgm:cxn modelId="{6F780593-EFEC-4A87-ADE9-BDFE227F2BB0}" type="presParOf" srcId="{91DD6F2E-15EB-406C-8D18-35647615F56C}" destId="{DF0E2E89-655D-42CC-989A-1A372636640A}" srcOrd="5" destOrd="0" presId="urn:microsoft.com/office/officeart/2016/7/layout/RepeatingBendingProcessNew"/>
    <dgm:cxn modelId="{44535BFB-FD7F-4B4E-859A-4FEC8DFB5EAA}" type="presParOf" srcId="{DF0E2E89-655D-42CC-989A-1A372636640A}" destId="{44FAB72B-A5E3-449E-B751-F48B42D6C660}" srcOrd="0" destOrd="0" presId="urn:microsoft.com/office/officeart/2016/7/layout/RepeatingBendingProcessNew"/>
    <dgm:cxn modelId="{B1AFE4FA-AA6B-4520-86BA-7802E139120C}" type="presParOf" srcId="{91DD6F2E-15EB-406C-8D18-35647615F56C}" destId="{21ABFA6A-4E99-4948-B62F-E996BE9666EB}" srcOrd="6" destOrd="0" presId="urn:microsoft.com/office/officeart/2016/7/layout/RepeatingBendingProcessNew"/>
    <dgm:cxn modelId="{B4D660C0-1A57-422B-94AC-6EECC1475426}" type="presParOf" srcId="{91DD6F2E-15EB-406C-8D18-35647615F56C}" destId="{3752DF53-985C-47A8-9011-CE068A712775}" srcOrd="7" destOrd="0" presId="urn:microsoft.com/office/officeart/2016/7/layout/RepeatingBendingProcessNew"/>
    <dgm:cxn modelId="{FEB5CE03-39CE-408A-A804-214D50837274}" type="presParOf" srcId="{3752DF53-985C-47A8-9011-CE068A712775}" destId="{A03BED89-654A-4B2C-987B-47F038EA4B91}" srcOrd="0" destOrd="0" presId="urn:microsoft.com/office/officeart/2016/7/layout/RepeatingBendingProcessNew"/>
    <dgm:cxn modelId="{C7208F31-7CAA-46A5-AB42-930E056A5EEB}" type="presParOf" srcId="{91DD6F2E-15EB-406C-8D18-35647615F56C}" destId="{412D16E4-AF96-45D4-8AE5-46A469133535}" srcOrd="8" destOrd="0" presId="urn:microsoft.com/office/officeart/2016/7/layout/RepeatingBendingProcessNew"/>
    <dgm:cxn modelId="{957935E4-B24D-4CDE-9E7D-6191AE5424AA}" type="presParOf" srcId="{91DD6F2E-15EB-406C-8D18-35647615F56C}" destId="{9EA6050A-4116-49AD-95AB-A0753A44833A}" srcOrd="9" destOrd="0" presId="urn:microsoft.com/office/officeart/2016/7/layout/RepeatingBendingProcessNew"/>
    <dgm:cxn modelId="{317E2844-671D-414B-900C-B82BB7238127}" type="presParOf" srcId="{9EA6050A-4116-49AD-95AB-A0753A44833A}" destId="{150BA0CA-757B-402D-A7AB-AD154F3CFF17}" srcOrd="0" destOrd="0" presId="urn:microsoft.com/office/officeart/2016/7/layout/RepeatingBendingProcessNew"/>
    <dgm:cxn modelId="{02B56771-EE73-4783-85FB-3D61BA0B55D9}" type="presParOf" srcId="{91DD6F2E-15EB-406C-8D18-35647615F56C}" destId="{36D5FCBA-8EDA-4EF4-A968-B5CEB9C3627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91FF7-6E4E-4913-97F3-D78726D9F1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9098C3-6835-46BF-A559-1C490457C2FD}">
      <dgm:prSet/>
      <dgm:spPr/>
      <dgm:t>
        <a:bodyPr/>
        <a:lstStyle/>
        <a:p>
          <a:r>
            <a:rPr lang="cs-CZ"/>
            <a:t>Neplánovitost a podléhání dětským vrtochům</a:t>
          </a:r>
          <a:endParaRPr lang="en-US"/>
        </a:p>
      </dgm:t>
    </dgm:pt>
    <dgm:pt modelId="{B974CE26-0B3D-44A3-B058-52BA4427840D}" type="parTrans" cxnId="{6C2384C9-3E9D-4486-8E40-47D2B898460F}">
      <dgm:prSet/>
      <dgm:spPr/>
      <dgm:t>
        <a:bodyPr/>
        <a:lstStyle/>
        <a:p>
          <a:endParaRPr lang="en-US"/>
        </a:p>
      </dgm:t>
    </dgm:pt>
    <dgm:pt modelId="{D5E3531B-373E-4EC1-B825-86A8994F9C37}" type="sibTrans" cxnId="{6C2384C9-3E9D-4486-8E40-47D2B898460F}">
      <dgm:prSet/>
      <dgm:spPr/>
      <dgm:t>
        <a:bodyPr/>
        <a:lstStyle/>
        <a:p>
          <a:endParaRPr lang="en-US"/>
        </a:p>
      </dgm:t>
    </dgm:pt>
    <dgm:pt modelId="{ECEE9EC3-AA22-4849-8E36-50C6519E9DA7}">
      <dgm:prSet/>
      <dgm:spPr/>
      <dgm:t>
        <a:bodyPr/>
        <a:lstStyle/>
        <a:p>
          <a:r>
            <a:rPr lang="cs-CZ"/>
            <a:t>Nedostatečná kooperace </a:t>
          </a:r>
          <a:endParaRPr lang="en-US"/>
        </a:p>
      </dgm:t>
    </dgm:pt>
    <dgm:pt modelId="{CF89CC42-15A3-4459-B353-CC96B629B0E9}" type="parTrans" cxnId="{55D4F909-AF07-470A-83AE-E0150A1A79B6}">
      <dgm:prSet/>
      <dgm:spPr/>
      <dgm:t>
        <a:bodyPr/>
        <a:lstStyle/>
        <a:p>
          <a:endParaRPr lang="en-US"/>
        </a:p>
      </dgm:t>
    </dgm:pt>
    <dgm:pt modelId="{F0B99E4C-CEC9-4FD9-9688-D1890D7302E7}" type="sibTrans" cxnId="{55D4F909-AF07-470A-83AE-E0150A1A79B6}">
      <dgm:prSet/>
      <dgm:spPr/>
      <dgm:t>
        <a:bodyPr/>
        <a:lstStyle/>
        <a:p>
          <a:endParaRPr lang="en-US"/>
        </a:p>
      </dgm:t>
    </dgm:pt>
    <dgm:pt modelId="{6A28A39F-2E71-4A30-A9BB-E1F6D6F39957}">
      <dgm:prSet/>
      <dgm:spPr/>
      <dgm:t>
        <a:bodyPr/>
        <a:lstStyle/>
        <a:p>
          <a:r>
            <a:rPr lang="cs-CZ"/>
            <a:t>Vyučování často ztrácí soustavnost a důkladnost</a:t>
          </a:r>
          <a:endParaRPr lang="en-US"/>
        </a:p>
      </dgm:t>
    </dgm:pt>
    <dgm:pt modelId="{2B7F1489-582F-4327-B75C-B6A5F72CB8DB}" type="parTrans" cxnId="{B86F2AB7-66D4-4DF0-954F-F8D3D49708E4}">
      <dgm:prSet/>
      <dgm:spPr/>
      <dgm:t>
        <a:bodyPr/>
        <a:lstStyle/>
        <a:p>
          <a:endParaRPr lang="en-US"/>
        </a:p>
      </dgm:t>
    </dgm:pt>
    <dgm:pt modelId="{6F968C54-E5B8-423D-8B38-0064F7B59331}" type="sibTrans" cxnId="{B86F2AB7-66D4-4DF0-954F-F8D3D49708E4}">
      <dgm:prSet/>
      <dgm:spPr/>
      <dgm:t>
        <a:bodyPr/>
        <a:lstStyle/>
        <a:p>
          <a:endParaRPr lang="en-US"/>
        </a:p>
      </dgm:t>
    </dgm:pt>
    <dgm:pt modelId="{9C4F0B94-7D63-4324-91A1-6A11C951F9CC}">
      <dgm:prSet/>
      <dgm:spPr/>
      <dgm:t>
        <a:bodyPr/>
        <a:lstStyle/>
        <a:p>
          <a:r>
            <a:rPr lang="cs-CZ"/>
            <a:t>Nepočítalo se s tím, že dítě si musí vybavovat některé dovednosti a vědomosti (čtení, psaní, počty)</a:t>
          </a:r>
          <a:endParaRPr lang="en-US"/>
        </a:p>
      </dgm:t>
    </dgm:pt>
    <dgm:pt modelId="{3E265A69-540F-486A-AFD6-04776FE8A651}" type="parTrans" cxnId="{7F32A904-48EF-4371-92D8-216C1536AAFB}">
      <dgm:prSet/>
      <dgm:spPr/>
      <dgm:t>
        <a:bodyPr/>
        <a:lstStyle/>
        <a:p>
          <a:endParaRPr lang="en-US"/>
        </a:p>
      </dgm:t>
    </dgm:pt>
    <dgm:pt modelId="{188D7E35-FF2B-49E4-8E8E-F11E2B4DFB3D}" type="sibTrans" cxnId="{7F32A904-48EF-4371-92D8-216C1536AAFB}">
      <dgm:prSet/>
      <dgm:spPr/>
      <dgm:t>
        <a:bodyPr/>
        <a:lstStyle/>
        <a:p>
          <a:endParaRPr lang="en-US"/>
        </a:p>
      </dgm:t>
    </dgm:pt>
    <dgm:pt modelId="{299D188A-C1D5-496C-B72D-207C40E113B1}">
      <dgm:prSet/>
      <dgm:spPr/>
      <dgm:t>
        <a:bodyPr/>
        <a:lstStyle/>
        <a:p>
          <a:r>
            <a:rPr lang="cs-CZ"/>
            <a:t>Projekty odporovaly zákonům učení, aby byla opatřena nejen náležitá motivace ale aby byla příležitost k opakování a zakončení důsledků učení</a:t>
          </a:r>
          <a:endParaRPr lang="en-US"/>
        </a:p>
      </dgm:t>
    </dgm:pt>
    <dgm:pt modelId="{08EDCAEB-2825-4F8D-AAE3-E013D8640EDA}" type="parTrans" cxnId="{E8E44B32-8C16-4259-AF88-8E75BFBE7865}">
      <dgm:prSet/>
      <dgm:spPr/>
      <dgm:t>
        <a:bodyPr/>
        <a:lstStyle/>
        <a:p>
          <a:endParaRPr lang="en-US"/>
        </a:p>
      </dgm:t>
    </dgm:pt>
    <dgm:pt modelId="{0C783EE0-97A1-4C53-8CA2-171C4135466B}" type="sibTrans" cxnId="{E8E44B32-8C16-4259-AF88-8E75BFBE7865}">
      <dgm:prSet/>
      <dgm:spPr/>
      <dgm:t>
        <a:bodyPr/>
        <a:lstStyle/>
        <a:p>
          <a:endParaRPr lang="en-US"/>
        </a:p>
      </dgm:t>
    </dgm:pt>
    <dgm:pt modelId="{7367D6E9-B0A2-4706-9084-D72D47A81C03}">
      <dgm:prSet/>
      <dgm:spPr/>
      <dgm:t>
        <a:bodyPr/>
        <a:lstStyle/>
        <a:p>
          <a:r>
            <a:rPr lang="cs-CZ"/>
            <a:t>Převzato z : Příhoda V. (1962). Reformní praxe školská. Praha: Československá grafická unie.</a:t>
          </a:r>
          <a:endParaRPr lang="en-US"/>
        </a:p>
      </dgm:t>
    </dgm:pt>
    <dgm:pt modelId="{FF0256E6-C3F1-4E8C-9146-2B79696DCB66}" type="parTrans" cxnId="{0A9DA72F-EEB4-4899-9BCC-886313072583}">
      <dgm:prSet/>
      <dgm:spPr/>
      <dgm:t>
        <a:bodyPr/>
        <a:lstStyle/>
        <a:p>
          <a:endParaRPr lang="en-US"/>
        </a:p>
      </dgm:t>
    </dgm:pt>
    <dgm:pt modelId="{63443E04-3D29-4324-8FE4-2425F7CB133B}" type="sibTrans" cxnId="{0A9DA72F-EEB4-4899-9BCC-886313072583}">
      <dgm:prSet/>
      <dgm:spPr/>
      <dgm:t>
        <a:bodyPr/>
        <a:lstStyle/>
        <a:p>
          <a:endParaRPr lang="en-US"/>
        </a:p>
      </dgm:t>
    </dgm:pt>
    <dgm:pt modelId="{2A6DDCD7-BFE6-4FB7-97EB-22E4CB00E911}" type="pres">
      <dgm:prSet presAssocID="{1AF91FF7-6E4E-4913-97F3-D78726D9F196}" presName="diagram" presStyleCnt="0">
        <dgm:presLayoutVars>
          <dgm:dir/>
          <dgm:resizeHandles val="exact"/>
        </dgm:presLayoutVars>
      </dgm:prSet>
      <dgm:spPr/>
    </dgm:pt>
    <dgm:pt modelId="{C11134BB-827E-4CB1-84F2-FE9EE6A61EC8}" type="pres">
      <dgm:prSet presAssocID="{C69098C3-6835-46BF-A559-1C490457C2FD}" presName="node" presStyleLbl="node1" presStyleIdx="0" presStyleCnt="6">
        <dgm:presLayoutVars>
          <dgm:bulletEnabled val="1"/>
        </dgm:presLayoutVars>
      </dgm:prSet>
      <dgm:spPr/>
    </dgm:pt>
    <dgm:pt modelId="{DD8B3EF1-F609-4A44-8781-B0E3BE5F1974}" type="pres">
      <dgm:prSet presAssocID="{D5E3531B-373E-4EC1-B825-86A8994F9C37}" presName="sibTrans" presStyleCnt="0"/>
      <dgm:spPr/>
    </dgm:pt>
    <dgm:pt modelId="{A4D58A9D-C4EA-411B-BFA2-B38CF6F33C04}" type="pres">
      <dgm:prSet presAssocID="{ECEE9EC3-AA22-4849-8E36-50C6519E9DA7}" presName="node" presStyleLbl="node1" presStyleIdx="1" presStyleCnt="6">
        <dgm:presLayoutVars>
          <dgm:bulletEnabled val="1"/>
        </dgm:presLayoutVars>
      </dgm:prSet>
      <dgm:spPr/>
    </dgm:pt>
    <dgm:pt modelId="{E02206E3-E644-4AE3-8CE9-B3CC8DE7FFE2}" type="pres">
      <dgm:prSet presAssocID="{F0B99E4C-CEC9-4FD9-9688-D1890D7302E7}" presName="sibTrans" presStyleCnt="0"/>
      <dgm:spPr/>
    </dgm:pt>
    <dgm:pt modelId="{ECFA092F-1F48-4433-BE6B-E97282AD5F42}" type="pres">
      <dgm:prSet presAssocID="{6A28A39F-2E71-4A30-A9BB-E1F6D6F39957}" presName="node" presStyleLbl="node1" presStyleIdx="2" presStyleCnt="6">
        <dgm:presLayoutVars>
          <dgm:bulletEnabled val="1"/>
        </dgm:presLayoutVars>
      </dgm:prSet>
      <dgm:spPr/>
    </dgm:pt>
    <dgm:pt modelId="{88598F46-ED57-4BFB-B2AB-D47482D91097}" type="pres">
      <dgm:prSet presAssocID="{6F968C54-E5B8-423D-8B38-0064F7B59331}" presName="sibTrans" presStyleCnt="0"/>
      <dgm:spPr/>
    </dgm:pt>
    <dgm:pt modelId="{7556C28B-EDFF-4E2D-A9C3-DD84B65E73B2}" type="pres">
      <dgm:prSet presAssocID="{9C4F0B94-7D63-4324-91A1-6A11C951F9CC}" presName="node" presStyleLbl="node1" presStyleIdx="3" presStyleCnt="6">
        <dgm:presLayoutVars>
          <dgm:bulletEnabled val="1"/>
        </dgm:presLayoutVars>
      </dgm:prSet>
      <dgm:spPr/>
    </dgm:pt>
    <dgm:pt modelId="{5686D551-825B-447A-86C3-B25D6B8180B7}" type="pres">
      <dgm:prSet presAssocID="{188D7E35-FF2B-49E4-8E8E-F11E2B4DFB3D}" presName="sibTrans" presStyleCnt="0"/>
      <dgm:spPr/>
    </dgm:pt>
    <dgm:pt modelId="{253F756F-A130-46D7-AAE4-DFDAA3D5C0DF}" type="pres">
      <dgm:prSet presAssocID="{299D188A-C1D5-496C-B72D-207C40E113B1}" presName="node" presStyleLbl="node1" presStyleIdx="4" presStyleCnt="6">
        <dgm:presLayoutVars>
          <dgm:bulletEnabled val="1"/>
        </dgm:presLayoutVars>
      </dgm:prSet>
      <dgm:spPr/>
    </dgm:pt>
    <dgm:pt modelId="{B03BE689-3E0A-48EF-9685-2A32419020E7}" type="pres">
      <dgm:prSet presAssocID="{0C783EE0-97A1-4C53-8CA2-171C4135466B}" presName="sibTrans" presStyleCnt="0"/>
      <dgm:spPr/>
    </dgm:pt>
    <dgm:pt modelId="{2F6B0D40-2CCD-4F69-A69D-987FBD33EB04}" type="pres">
      <dgm:prSet presAssocID="{7367D6E9-B0A2-4706-9084-D72D47A81C03}" presName="node" presStyleLbl="node1" presStyleIdx="5" presStyleCnt="6">
        <dgm:presLayoutVars>
          <dgm:bulletEnabled val="1"/>
        </dgm:presLayoutVars>
      </dgm:prSet>
      <dgm:spPr/>
    </dgm:pt>
  </dgm:ptLst>
  <dgm:cxnLst>
    <dgm:cxn modelId="{7F32A904-48EF-4371-92D8-216C1536AAFB}" srcId="{1AF91FF7-6E4E-4913-97F3-D78726D9F196}" destId="{9C4F0B94-7D63-4324-91A1-6A11C951F9CC}" srcOrd="3" destOrd="0" parTransId="{3E265A69-540F-486A-AFD6-04776FE8A651}" sibTransId="{188D7E35-FF2B-49E4-8E8E-F11E2B4DFB3D}"/>
    <dgm:cxn modelId="{55D4F909-AF07-470A-83AE-E0150A1A79B6}" srcId="{1AF91FF7-6E4E-4913-97F3-D78726D9F196}" destId="{ECEE9EC3-AA22-4849-8E36-50C6519E9DA7}" srcOrd="1" destOrd="0" parTransId="{CF89CC42-15A3-4459-B353-CC96B629B0E9}" sibTransId="{F0B99E4C-CEC9-4FD9-9688-D1890D7302E7}"/>
    <dgm:cxn modelId="{C6C64411-DF1B-4D90-B9ED-810F0285A565}" type="presOf" srcId="{1AF91FF7-6E4E-4913-97F3-D78726D9F196}" destId="{2A6DDCD7-BFE6-4FB7-97EB-22E4CB00E911}" srcOrd="0" destOrd="0" presId="urn:microsoft.com/office/officeart/2005/8/layout/default"/>
    <dgm:cxn modelId="{0A9DA72F-EEB4-4899-9BCC-886313072583}" srcId="{1AF91FF7-6E4E-4913-97F3-D78726D9F196}" destId="{7367D6E9-B0A2-4706-9084-D72D47A81C03}" srcOrd="5" destOrd="0" parTransId="{FF0256E6-C3F1-4E8C-9146-2B79696DCB66}" sibTransId="{63443E04-3D29-4324-8FE4-2425F7CB133B}"/>
    <dgm:cxn modelId="{E8E44B32-8C16-4259-AF88-8E75BFBE7865}" srcId="{1AF91FF7-6E4E-4913-97F3-D78726D9F196}" destId="{299D188A-C1D5-496C-B72D-207C40E113B1}" srcOrd="4" destOrd="0" parTransId="{08EDCAEB-2825-4F8D-AAE3-E013D8640EDA}" sibTransId="{0C783EE0-97A1-4C53-8CA2-171C4135466B}"/>
    <dgm:cxn modelId="{057C0140-2151-47B6-A5F6-034442A880DA}" type="presOf" srcId="{6A28A39F-2E71-4A30-A9BB-E1F6D6F39957}" destId="{ECFA092F-1F48-4433-BE6B-E97282AD5F42}" srcOrd="0" destOrd="0" presId="urn:microsoft.com/office/officeart/2005/8/layout/default"/>
    <dgm:cxn modelId="{12E2E162-0BB3-459C-AB13-4759413BA70E}" type="presOf" srcId="{C69098C3-6835-46BF-A559-1C490457C2FD}" destId="{C11134BB-827E-4CB1-84F2-FE9EE6A61EC8}" srcOrd="0" destOrd="0" presId="urn:microsoft.com/office/officeart/2005/8/layout/default"/>
    <dgm:cxn modelId="{18DEF588-1B1D-4090-8B6B-B326E5E50289}" type="presOf" srcId="{7367D6E9-B0A2-4706-9084-D72D47A81C03}" destId="{2F6B0D40-2CCD-4F69-A69D-987FBD33EB04}" srcOrd="0" destOrd="0" presId="urn:microsoft.com/office/officeart/2005/8/layout/default"/>
    <dgm:cxn modelId="{89956B8D-0F38-4F9F-8F51-0C5B326E7261}" type="presOf" srcId="{299D188A-C1D5-496C-B72D-207C40E113B1}" destId="{253F756F-A130-46D7-AAE4-DFDAA3D5C0DF}" srcOrd="0" destOrd="0" presId="urn:microsoft.com/office/officeart/2005/8/layout/default"/>
    <dgm:cxn modelId="{B86F2AB7-66D4-4DF0-954F-F8D3D49708E4}" srcId="{1AF91FF7-6E4E-4913-97F3-D78726D9F196}" destId="{6A28A39F-2E71-4A30-A9BB-E1F6D6F39957}" srcOrd="2" destOrd="0" parTransId="{2B7F1489-582F-4327-B75C-B6A5F72CB8DB}" sibTransId="{6F968C54-E5B8-423D-8B38-0064F7B59331}"/>
    <dgm:cxn modelId="{6C2384C9-3E9D-4486-8E40-47D2B898460F}" srcId="{1AF91FF7-6E4E-4913-97F3-D78726D9F196}" destId="{C69098C3-6835-46BF-A559-1C490457C2FD}" srcOrd="0" destOrd="0" parTransId="{B974CE26-0B3D-44A3-B058-52BA4427840D}" sibTransId="{D5E3531B-373E-4EC1-B825-86A8994F9C37}"/>
    <dgm:cxn modelId="{CEEF2BDF-9180-4FE4-AD87-D5844FB240A1}" type="presOf" srcId="{9C4F0B94-7D63-4324-91A1-6A11C951F9CC}" destId="{7556C28B-EDFF-4E2D-A9C3-DD84B65E73B2}" srcOrd="0" destOrd="0" presId="urn:microsoft.com/office/officeart/2005/8/layout/default"/>
    <dgm:cxn modelId="{9A7CCBFD-A2DE-49BA-8C6D-7CD7B4E019E0}" type="presOf" srcId="{ECEE9EC3-AA22-4849-8E36-50C6519E9DA7}" destId="{A4D58A9D-C4EA-411B-BFA2-B38CF6F33C04}" srcOrd="0" destOrd="0" presId="urn:microsoft.com/office/officeart/2005/8/layout/default"/>
    <dgm:cxn modelId="{9595269F-98B5-45FD-A3FA-2F914BE5E5DA}" type="presParOf" srcId="{2A6DDCD7-BFE6-4FB7-97EB-22E4CB00E911}" destId="{C11134BB-827E-4CB1-84F2-FE9EE6A61EC8}" srcOrd="0" destOrd="0" presId="urn:microsoft.com/office/officeart/2005/8/layout/default"/>
    <dgm:cxn modelId="{C17E79AB-E99A-4075-BB91-2B7080728685}" type="presParOf" srcId="{2A6DDCD7-BFE6-4FB7-97EB-22E4CB00E911}" destId="{DD8B3EF1-F609-4A44-8781-B0E3BE5F1974}" srcOrd="1" destOrd="0" presId="urn:microsoft.com/office/officeart/2005/8/layout/default"/>
    <dgm:cxn modelId="{45EE7088-080D-4302-A02F-9A81895BEAC1}" type="presParOf" srcId="{2A6DDCD7-BFE6-4FB7-97EB-22E4CB00E911}" destId="{A4D58A9D-C4EA-411B-BFA2-B38CF6F33C04}" srcOrd="2" destOrd="0" presId="urn:microsoft.com/office/officeart/2005/8/layout/default"/>
    <dgm:cxn modelId="{C1302B9B-3C7D-4A5F-9BA2-2536AF3B587D}" type="presParOf" srcId="{2A6DDCD7-BFE6-4FB7-97EB-22E4CB00E911}" destId="{E02206E3-E644-4AE3-8CE9-B3CC8DE7FFE2}" srcOrd="3" destOrd="0" presId="urn:microsoft.com/office/officeart/2005/8/layout/default"/>
    <dgm:cxn modelId="{E38CB089-1F55-49FA-86EF-E6D0ABE12200}" type="presParOf" srcId="{2A6DDCD7-BFE6-4FB7-97EB-22E4CB00E911}" destId="{ECFA092F-1F48-4433-BE6B-E97282AD5F42}" srcOrd="4" destOrd="0" presId="urn:microsoft.com/office/officeart/2005/8/layout/default"/>
    <dgm:cxn modelId="{7007E430-709F-42DA-BDA8-17A5E074E48E}" type="presParOf" srcId="{2A6DDCD7-BFE6-4FB7-97EB-22E4CB00E911}" destId="{88598F46-ED57-4BFB-B2AB-D47482D91097}" srcOrd="5" destOrd="0" presId="urn:microsoft.com/office/officeart/2005/8/layout/default"/>
    <dgm:cxn modelId="{000649E1-9A03-4CFF-B99A-F94CD3E94A7E}" type="presParOf" srcId="{2A6DDCD7-BFE6-4FB7-97EB-22E4CB00E911}" destId="{7556C28B-EDFF-4E2D-A9C3-DD84B65E73B2}" srcOrd="6" destOrd="0" presId="urn:microsoft.com/office/officeart/2005/8/layout/default"/>
    <dgm:cxn modelId="{F3A0D98E-ACD6-42DF-942F-AE83A165A61F}" type="presParOf" srcId="{2A6DDCD7-BFE6-4FB7-97EB-22E4CB00E911}" destId="{5686D551-825B-447A-86C3-B25D6B8180B7}" srcOrd="7" destOrd="0" presId="urn:microsoft.com/office/officeart/2005/8/layout/default"/>
    <dgm:cxn modelId="{6BFAD3EA-9CD4-4F77-B061-57581DB755AB}" type="presParOf" srcId="{2A6DDCD7-BFE6-4FB7-97EB-22E4CB00E911}" destId="{253F756F-A130-46D7-AAE4-DFDAA3D5C0DF}" srcOrd="8" destOrd="0" presId="urn:microsoft.com/office/officeart/2005/8/layout/default"/>
    <dgm:cxn modelId="{3B560F2E-DC61-43C3-A6D8-58FD54AEEE2C}" type="presParOf" srcId="{2A6DDCD7-BFE6-4FB7-97EB-22E4CB00E911}" destId="{B03BE689-3E0A-48EF-9685-2A32419020E7}" srcOrd="9" destOrd="0" presId="urn:microsoft.com/office/officeart/2005/8/layout/default"/>
    <dgm:cxn modelId="{08581FC5-7291-4CCE-8F37-365F33D2967F}" type="presParOf" srcId="{2A6DDCD7-BFE6-4FB7-97EB-22E4CB00E911}" destId="{2F6B0D40-2CCD-4F69-A69D-987FBD33EB0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CC2F2D-E890-4BE2-AAE8-5369161D8A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E31C7C-C53A-4B7D-8199-2BC39BA7E893}">
      <dgm:prSet/>
      <dgm:spPr/>
      <dgm:t>
        <a:bodyPr/>
        <a:lstStyle/>
        <a:p>
          <a:r>
            <a:rPr lang="cs-CZ"/>
            <a:t>R. Žanta – „zteplení vztahů“ mezi žáky a učitelem; projekt spojuje požadavky individualismu a smyslu pro kolektiv v harmonickém celku;; shánění pomůcek a promýšlení plánu; PV podle něj není všelékem k odstranění potíží nynějšího školské soustavy (Žanta, R. (1934). Projektová metoda, pokus o řešení pracovní školy. Praha: Nákladem dědictví Komenského).</a:t>
          </a:r>
          <a:endParaRPr lang="en-US"/>
        </a:p>
      </dgm:t>
    </dgm:pt>
    <dgm:pt modelId="{BE442948-6814-444A-AD16-A653DB23F7C7}" type="parTrans" cxnId="{21CB9242-06B3-4D29-B09E-02013389D68B}">
      <dgm:prSet/>
      <dgm:spPr/>
      <dgm:t>
        <a:bodyPr/>
        <a:lstStyle/>
        <a:p>
          <a:endParaRPr lang="en-US"/>
        </a:p>
      </dgm:t>
    </dgm:pt>
    <dgm:pt modelId="{8933E426-6B68-4B9B-9615-92F667E376E0}" type="sibTrans" cxnId="{21CB9242-06B3-4D29-B09E-02013389D68B}">
      <dgm:prSet/>
      <dgm:spPr/>
      <dgm:t>
        <a:bodyPr/>
        <a:lstStyle/>
        <a:p>
          <a:endParaRPr lang="en-US"/>
        </a:p>
      </dgm:t>
    </dgm:pt>
    <dgm:pt modelId="{38761CEF-18D5-411B-8D2D-27373BDADFBE}">
      <dgm:prSet/>
      <dgm:spPr/>
      <dgm:t>
        <a:bodyPr/>
        <a:lstStyle/>
        <a:p>
          <a:r>
            <a:rPr lang="cs-CZ"/>
            <a:t>J. Valenta – „učitel musí citlivě odhadnout míru volnosti a míru odpovědnosti dětí; vše musí být promyšleně organizováno a řízeno…“ (Valenta, J. (1993). Projektová metoda ve škole a za školou. Pohledy. Praha, Ipos Artama. s. 7)</a:t>
          </a:r>
          <a:endParaRPr lang="en-US"/>
        </a:p>
      </dgm:t>
    </dgm:pt>
    <dgm:pt modelId="{C4981FE2-5EFA-4D32-8D09-D9C7F7CCE79C}" type="parTrans" cxnId="{1A8C58DC-1F35-4CAD-A85E-157931EA1B7F}">
      <dgm:prSet/>
      <dgm:spPr/>
      <dgm:t>
        <a:bodyPr/>
        <a:lstStyle/>
        <a:p>
          <a:endParaRPr lang="en-US"/>
        </a:p>
      </dgm:t>
    </dgm:pt>
    <dgm:pt modelId="{83FFCD86-8AB1-4404-863E-F9A3356A655C}" type="sibTrans" cxnId="{1A8C58DC-1F35-4CAD-A85E-157931EA1B7F}">
      <dgm:prSet/>
      <dgm:spPr/>
      <dgm:t>
        <a:bodyPr/>
        <a:lstStyle/>
        <a:p>
          <a:endParaRPr lang="en-US"/>
        </a:p>
      </dgm:t>
    </dgm:pt>
    <dgm:pt modelId="{4319C65D-D4E4-48F4-8776-5150905E0D30}" type="pres">
      <dgm:prSet presAssocID="{BDCC2F2D-E890-4BE2-AAE8-5369161D8AC8}" presName="linear" presStyleCnt="0">
        <dgm:presLayoutVars>
          <dgm:animLvl val="lvl"/>
          <dgm:resizeHandles val="exact"/>
        </dgm:presLayoutVars>
      </dgm:prSet>
      <dgm:spPr/>
    </dgm:pt>
    <dgm:pt modelId="{A5A61BD5-B0BE-4BC9-B4FC-8F33A85814C8}" type="pres">
      <dgm:prSet presAssocID="{7CE31C7C-C53A-4B7D-8199-2BC39BA7E8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FA97C1-12DB-4835-9BA3-6F3454629880}" type="pres">
      <dgm:prSet presAssocID="{8933E426-6B68-4B9B-9615-92F667E376E0}" presName="spacer" presStyleCnt="0"/>
      <dgm:spPr/>
    </dgm:pt>
    <dgm:pt modelId="{0CDA56E3-63FB-4C17-BB0B-8CEAB299782E}" type="pres">
      <dgm:prSet presAssocID="{38761CEF-18D5-411B-8D2D-27373BDADFB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1489D0C-2A92-446C-95C1-7B029F052FC2}" type="presOf" srcId="{38761CEF-18D5-411B-8D2D-27373BDADFBE}" destId="{0CDA56E3-63FB-4C17-BB0B-8CEAB299782E}" srcOrd="0" destOrd="0" presId="urn:microsoft.com/office/officeart/2005/8/layout/vList2"/>
    <dgm:cxn modelId="{21CB9242-06B3-4D29-B09E-02013389D68B}" srcId="{BDCC2F2D-E890-4BE2-AAE8-5369161D8AC8}" destId="{7CE31C7C-C53A-4B7D-8199-2BC39BA7E893}" srcOrd="0" destOrd="0" parTransId="{BE442948-6814-444A-AD16-A653DB23F7C7}" sibTransId="{8933E426-6B68-4B9B-9615-92F667E376E0}"/>
    <dgm:cxn modelId="{7EDB336B-4EF4-48F0-BD19-B201081192DC}" type="presOf" srcId="{7CE31C7C-C53A-4B7D-8199-2BC39BA7E893}" destId="{A5A61BD5-B0BE-4BC9-B4FC-8F33A85814C8}" srcOrd="0" destOrd="0" presId="urn:microsoft.com/office/officeart/2005/8/layout/vList2"/>
    <dgm:cxn modelId="{3600E9D5-ECB5-460A-AF59-350A1582076D}" type="presOf" srcId="{BDCC2F2D-E890-4BE2-AAE8-5369161D8AC8}" destId="{4319C65D-D4E4-48F4-8776-5150905E0D30}" srcOrd="0" destOrd="0" presId="urn:microsoft.com/office/officeart/2005/8/layout/vList2"/>
    <dgm:cxn modelId="{1A8C58DC-1F35-4CAD-A85E-157931EA1B7F}" srcId="{BDCC2F2D-E890-4BE2-AAE8-5369161D8AC8}" destId="{38761CEF-18D5-411B-8D2D-27373BDADFBE}" srcOrd="1" destOrd="0" parTransId="{C4981FE2-5EFA-4D32-8D09-D9C7F7CCE79C}" sibTransId="{83FFCD86-8AB1-4404-863E-F9A3356A655C}"/>
    <dgm:cxn modelId="{B8017523-5639-4E24-8236-54A2FF836C48}" type="presParOf" srcId="{4319C65D-D4E4-48F4-8776-5150905E0D30}" destId="{A5A61BD5-B0BE-4BC9-B4FC-8F33A85814C8}" srcOrd="0" destOrd="0" presId="urn:microsoft.com/office/officeart/2005/8/layout/vList2"/>
    <dgm:cxn modelId="{C34FA48F-A069-461C-A6BF-17D29FD94437}" type="presParOf" srcId="{4319C65D-D4E4-48F4-8776-5150905E0D30}" destId="{43FA97C1-12DB-4835-9BA3-6F3454629880}" srcOrd="1" destOrd="0" presId="urn:microsoft.com/office/officeart/2005/8/layout/vList2"/>
    <dgm:cxn modelId="{2D03A028-1020-4057-B097-CDD3A174F82D}" type="presParOf" srcId="{4319C65D-D4E4-48F4-8776-5150905E0D30}" destId="{0CDA56E3-63FB-4C17-BB0B-8CEAB299782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6C095B-F898-4E42-8E82-7AE339CEA7F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32E4B1-4182-42FB-9551-129031EF80E5}">
      <dgm:prSet/>
      <dgm:spPr/>
      <dgm:t>
        <a:bodyPr/>
        <a:lstStyle/>
        <a:p>
          <a:r>
            <a:rPr lang="cs-CZ"/>
            <a:t>Časová náročnost na řešení projektu</a:t>
          </a:r>
          <a:endParaRPr lang="en-US"/>
        </a:p>
      </dgm:t>
    </dgm:pt>
    <dgm:pt modelId="{780B9AE7-07B1-49EC-87BC-1B95DEDFC052}" type="parTrans" cxnId="{C94E6C3C-95C5-480A-82A9-2BD9382C0E0F}">
      <dgm:prSet/>
      <dgm:spPr/>
      <dgm:t>
        <a:bodyPr/>
        <a:lstStyle/>
        <a:p>
          <a:endParaRPr lang="en-US"/>
        </a:p>
      </dgm:t>
    </dgm:pt>
    <dgm:pt modelId="{F765B475-E487-4E33-9FE5-F9AA4E9444F7}" type="sibTrans" cxnId="{C94E6C3C-95C5-480A-82A9-2BD9382C0E0F}">
      <dgm:prSet/>
      <dgm:spPr/>
      <dgm:t>
        <a:bodyPr/>
        <a:lstStyle/>
        <a:p>
          <a:endParaRPr lang="en-US"/>
        </a:p>
      </dgm:t>
    </dgm:pt>
    <dgm:pt modelId="{475ABB50-C042-4EB4-9403-ED63751CA55E}">
      <dgm:prSet/>
      <dgm:spPr/>
      <dgm:t>
        <a:bodyPr/>
        <a:lstStyle/>
        <a:p>
          <a:r>
            <a:rPr lang="cs-CZ"/>
            <a:t>Není mnohdy vybaven potřebnými kompetencemi (např. dovednost čtení)</a:t>
          </a:r>
          <a:endParaRPr lang="en-US"/>
        </a:p>
      </dgm:t>
    </dgm:pt>
    <dgm:pt modelId="{590486FD-2803-4974-B518-7DCF3CFAAD09}" type="parTrans" cxnId="{4F8C7AEC-E47A-49A9-86AA-A88168B1CA58}">
      <dgm:prSet/>
      <dgm:spPr/>
      <dgm:t>
        <a:bodyPr/>
        <a:lstStyle/>
        <a:p>
          <a:endParaRPr lang="en-US"/>
        </a:p>
      </dgm:t>
    </dgm:pt>
    <dgm:pt modelId="{80E9B566-7E19-42D3-995E-A7FA53B26139}" type="sibTrans" cxnId="{4F8C7AEC-E47A-49A9-86AA-A88168B1CA58}">
      <dgm:prSet/>
      <dgm:spPr/>
      <dgm:t>
        <a:bodyPr/>
        <a:lstStyle/>
        <a:p>
          <a:endParaRPr lang="en-US"/>
        </a:p>
      </dgm:t>
    </dgm:pt>
    <dgm:pt modelId="{3B39DA64-FAB9-44C5-9586-9CBD9A9B4508}">
      <dgm:prSet/>
      <dgm:spPr/>
      <dgm:t>
        <a:bodyPr/>
        <a:lstStyle/>
        <a:p>
          <a:r>
            <a:rPr lang="cs-CZ"/>
            <a:t>Není schopen opatřit adekvátní zdroje informací</a:t>
          </a:r>
          <a:endParaRPr lang="en-US"/>
        </a:p>
      </dgm:t>
    </dgm:pt>
    <dgm:pt modelId="{C7EEB4B2-8E76-4DF9-8DF3-46067E6FF4B1}" type="parTrans" cxnId="{429C188B-BD3B-4804-A674-49E73B7B7A4A}">
      <dgm:prSet/>
      <dgm:spPr/>
      <dgm:t>
        <a:bodyPr/>
        <a:lstStyle/>
        <a:p>
          <a:endParaRPr lang="en-US"/>
        </a:p>
      </dgm:t>
    </dgm:pt>
    <dgm:pt modelId="{FD726EBE-A291-4ECE-94B9-F32ED2B042BD}" type="sibTrans" cxnId="{429C188B-BD3B-4804-A674-49E73B7B7A4A}">
      <dgm:prSet/>
      <dgm:spPr/>
      <dgm:t>
        <a:bodyPr/>
        <a:lstStyle/>
        <a:p>
          <a:endParaRPr lang="en-US"/>
        </a:p>
      </dgm:t>
    </dgm:pt>
    <dgm:pt modelId="{FD418C19-97E2-441C-87C9-9B33FC8BDB5D}">
      <dgm:prSet/>
      <dgm:spPr/>
      <dgm:t>
        <a:bodyPr/>
        <a:lstStyle/>
        <a:p>
          <a:r>
            <a:rPr lang="cs-CZ"/>
            <a:t>Není schopen plnit stanovené cíle</a:t>
          </a:r>
          <a:endParaRPr lang="en-US"/>
        </a:p>
      </dgm:t>
    </dgm:pt>
    <dgm:pt modelId="{0F4BB0CF-986B-4BDF-9477-18437FBB2F82}" type="parTrans" cxnId="{6C2ED7B0-9AA3-4109-9E74-6EEE7F3061BF}">
      <dgm:prSet/>
      <dgm:spPr/>
      <dgm:t>
        <a:bodyPr/>
        <a:lstStyle/>
        <a:p>
          <a:endParaRPr lang="en-US"/>
        </a:p>
      </dgm:t>
    </dgm:pt>
    <dgm:pt modelId="{9147A435-5082-4A1F-870C-298A6B248E5C}" type="sibTrans" cxnId="{6C2ED7B0-9AA3-4109-9E74-6EEE7F3061BF}">
      <dgm:prSet/>
      <dgm:spPr/>
      <dgm:t>
        <a:bodyPr/>
        <a:lstStyle/>
        <a:p>
          <a:endParaRPr lang="en-US"/>
        </a:p>
      </dgm:t>
    </dgm:pt>
    <dgm:pt modelId="{2B26C1FC-3270-4588-A1CE-A87A7F8EAA4D}" type="pres">
      <dgm:prSet presAssocID="{C46C095B-F898-4E42-8E82-7AE339CEA7F7}" presName="outerComposite" presStyleCnt="0">
        <dgm:presLayoutVars>
          <dgm:chMax val="5"/>
          <dgm:dir/>
          <dgm:resizeHandles val="exact"/>
        </dgm:presLayoutVars>
      </dgm:prSet>
      <dgm:spPr/>
    </dgm:pt>
    <dgm:pt modelId="{F5CB6A37-8AC1-40F2-98B2-57C459BB1633}" type="pres">
      <dgm:prSet presAssocID="{C46C095B-F898-4E42-8E82-7AE339CEA7F7}" presName="dummyMaxCanvas" presStyleCnt="0">
        <dgm:presLayoutVars/>
      </dgm:prSet>
      <dgm:spPr/>
    </dgm:pt>
    <dgm:pt modelId="{2F7187B2-B65D-4BB5-8397-9B4800C84B7B}" type="pres">
      <dgm:prSet presAssocID="{C46C095B-F898-4E42-8E82-7AE339CEA7F7}" presName="FourNodes_1" presStyleLbl="node1" presStyleIdx="0" presStyleCnt="4">
        <dgm:presLayoutVars>
          <dgm:bulletEnabled val="1"/>
        </dgm:presLayoutVars>
      </dgm:prSet>
      <dgm:spPr/>
    </dgm:pt>
    <dgm:pt modelId="{DEEF5CC7-E2B0-44B5-9F40-A217ACE3C7F6}" type="pres">
      <dgm:prSet presAssocID="{C46C095B-F898-4E42-8E82-7AE339CEA7F7}" presName="FourNodes_2" presStyleLbl="node1" presStyleIdx="1" presStyleCnt="4">
        <dgm:presLayoutVars>
          <dgm:bulletEnabled val="1"/>
        </dgm:presLayoutVars>
      </dgm:prSet>
      <dgm:spPr/>
    </dgm:pt>
    <dgm:pt modelId="{53F065E0-CAD6-4986-A0BA-5BEAB23CD9A5}" type="pres">
      <dgm:prSet presAssocID="{C46C095B-F898-4E42-8E82-7AE339CEA7F7}" presName="FourNodes_3" presStyleLbl="node1" presStyleIdx="2" presStyleCnt="4">
        <dgm:presLayoutVars>
          <dgm:bulletEnabled val="1"/>
        </dgm:presLayoutVars>
      </dgm:prSet>
      <dgm:spPr/>
    </dgm:pt>
    <dgm:pt modelId="{1C8FC9CD-35C0-4F5F-B28E-44573FD5AE70}" type="pres">
      <dgm:prSet presAssocID="{C46C095B-F898-4E42-8E82-7AE339CEA7F7}" presName="FourNodes_4" presStyleLbl="node1" presStyleIdx="3" presStyleCnt="4">
        <dgm:presLayoutVars>
          <dgm:bulletEnabled val="1"/>
        </dgm:presLayoutVars>
      </dgm:prSet>
      <dgm:spPr/>
    </dgm:pt>
    <dgm:pt modelId="{44794735-4731-414D-A876-8753F58B2D9E}" type="pres">
      <dgm:prSet presAssocID="{C46C095B-F898-4E42-8E82-7AE339CEA7F7}" presName="FourConn_1-2" presStyleLbl="fgAccFollowNode1" presStyleIdx="0" presStyleCnt="3">
        <dgm:presLayoutVars>
          <dgm:bulletEnabled val="1"/>
        </dgm:presLayoutVars>
      </dgm:prSet>
      <dgm:spPr/>
    </dgm:pt>
    <dgm:pt modelId="{3E9AF22B-B975-49BD-9216-7B157AD6442F}" type="pres">
      <dgm:prSet presAssocID="{C46C095B-F898-4E42-8E82-7AE339CEA7F7}" presName="FourConn_2-3" presStyleLbl="fgAccFollowNode1" presStyleIdx="1" presStyleCnt="3">
        <dgm:presLayoutVars>
          <dgm:bulletEnabled val="1"/>
        </dgm:presLayoutVars>
      </dgm:prSet>
      <dgm:spPr/>
    </dgm:pt>
    <dgm:pt modelId="{8495059F-485E-432A-A9A3-F673A8FEF19A}" type="pres">
      <dgm:prSet presAssocID="{C46C095B-F898-4E42-8E82-7AE339CEA7F7}" presName="FourConn_3-4" presStyleLbl="fgAccFollowNode1" presStyleIdx="2" presStyleCnt="3">
        <dgm:presLayoutVars>
          <dgm:bulletEnabled val="1"/>
        </dgm:presLayoutVars>
      </dgm:prSet>
      <dgm:spPr/>
    </dgm:pt>
    <dgm:pt modelId="{1F65CAAD-0FDC-4E6A-A728-5C6DD60FCB20}" type="pres">
      <dgm:prSet presAssocID="{C46C095B-F898-4E42-8E82-7AE339CEA7F7}" presName="FourNodes_1_text" presStyleLbl="node1" presStyleIdx="3" presStyleCnt="4">
        <dgm:presLayoutVars>
          <dgm:bulletEnabled val="1"/>
        </dgm:presLayoutVars>
      </dgm:prSet>
      <dgm:spPr/>
    </dgm:pt>
    <dgm:pt modelId="{BC56A3F1-65CA-48E2-8C5B-35F3DFAC750C}" type="pres">
      <dgm:prSet presAssocID="{C46C095B-F898-4E42-8E82-7AE339CEA7F7}" presName="FourNodes_2_text" presStyleLbl="node1" presStyleIdx="3" presStyleCnt="4">
        <dgm:presLayoutVars>
          <dgm:bulletEnabled val="1"/>
        </dgm:presLayoutVars>
      </dgm:prSet>
      <dgm:spPr/>
    </dgm:pt>
    <dgm:pt modelId="{59032A21-693C-42E0-9F42-A6BEDBF3048B}" type="pres">
      <dgm:prSet presAssocID="{C46C095B-F898-4E42-8E82-7AE339CEA7F7}" presName="FourNodes_3_text" presStyleLbl="node1" presStyleIdx="3" presStyleCnt="4">
        <dgm:presLayoutVars>
          <dgm:bulletEnabled val="1"/>
        </dgm:presLayoutVars>
      </dgm:prSet>
      <dgm:spPr/>
    </dgm:pt>
    <dgm:pt modelId="{AAC380F3-905C-40F8-9AD5-735DAAD33411}" type="pres">
      <dgm:prSet presAssocID="{C46C095B-F898-4E42-8E82-7AE339CEA7F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9859A30-289F-4099-8935-6308AE88F9FE}" type="presOf" srcId="{3B39DA64-FAB9-44C5-9586-9CBD9A9B4508}" destId="{53F065E0-CAD6-4986-A0BA-5BEAB23CD9A5}" srcOrd="0" destOrd="0" presId="urn:microsoft.com/office/officeart/2005/8/layout/vProcess5"/>
    <dgm:cxn modelId="{C5D97232-6960-4586-8BD2-E82970BF289C}" type="presOf" srcId="{475ABB50-C042-4EB4-9403-ED63751CA55E}" destId="{BC56A3F1-65CA-48E2-8C5B-35F3DFAC750C}" srcOrd="1" destOrd="0" presId="urn:microsoft.com/office/officeart/2005/8/layout/vProcess5"/>
    <dgm:cxn modelId="{C94E6C3C-95C5-480A-82A9-2BD9382C0E0F}" srcId="{C46C095B-F898-4E42-8E82-7AE339CEA7F7}" destId="{7C32E4B1-4182-42FB-9551-129031EF80E5}" srcOrd="0" destOrd="0" parTransId="{780B9AE7-07B1-49EC-87BC-1B95DEDFC052}" sibTransId="{F765B475-E487-4E33-9FE5-F9AA4E9444F7}"/>
    <dgm:cxn modelId="{4C875D40-765A-4A25-B2DC-ED6EC5E6B344}" type="presOf" srcId="{3B39DA64-FAB9-44C5-9586-9CBD9A9B4508}" destId="{59032A21-693C-42E0-9F42-A6BEDBF3048B}" srcOrd="1" destOrd="0" presId="urn:microsoft.com/office/officeart/2005/8/layout/vProcess5"/>
    <dgm:cxn modelId="{B3565940-54F3-44EE-BBA4-1231B9A48A91}" type="presOf" srcId="{475ABB50-C042-4EB4-9403-ED63751CA55E}" destId="{DEEF5CC7-E2B0-44B5-9F40-A217ACE3C7F6}" srcOrd="0" destOrd="0" presId="urn:microsoft.com/office/officeart/2005/8/layout/vProcess5"/>
    <dgm:cxn modelId="{90D3A34E-6FCF-4971-8DC5-24E3A06B9EAE}" type="presOf" srcId="{7C32E4B1-4182-42FB-9551-129031EF80E5}" destId="{2F7187B2-B65D-4BB5-8397-9B4800C84B7B}" srcOrd="0" destOrd="0" presId="urn:microsoft.com/office/officeart/2005/8/layout/vProcess5"/>
    <dgm:cxn modelId="{1172D273-4637-48B2-A062-C1859211D90C}" type="presOf" srcId="{7C32E4B1-4182-42FB-9551-129031EF80E5}" destId="{1F65CAAD-0FDC-4E6A-A728-5C6DD60FCB20}" srcOrd="1" destOrd="0" presId="urn:microsoft.com/office/officeart/2005/8/layout/vProcess5"/>
    <dgm:cxn modelId="{D6081557-BB15-46F1-85B6-60F96A7ACF8D}" type="presOf" srcId="{C46C095B-F898-4E42-8E82-7AE339CEA7F7}" destId="{2B26C1FC-3270-4588-A1CE-A87A7F8EAA4D}" srcOrd="0" destOrd="0" presId="urn:microsoft.com/office/officeart/2005/8/layout/vProcess5"/>
    <dgm:cxn modelId="{1C0B947A-F0D7-483B-AB5C-E7026CB317DE}" type="presOf" srcId="{FD418C19-97E2-441C-87C9-9B33FC8BDB5D}" destId="{AAC380F3-905C-40F8-9AD5-735DAAD33411}" srcOrd="1" destOrd="0" presId="urn:microsoft.com/office/officeart/2005/8/layout/vProcess5"/>
    <dgm:cxn modelId="{429C188B-BD3B-4804-A674-49E73B7B7A4A}" srcId="{C46C095B-F898-4E42-8E82-7AE339CEA7F7}" destId="{3B39DA64-FAB9-44C5-9586-9CBD9A9B4508}" srcOrd="2" destOrd="0" parTransId="{C7EEB4B2-8E76-4DF9-8DF3-46067E6FF4B1}" sibTransId="{FD726EBE-A291-4ECE-94B9-F32ED2B042BD}"/>
    <dgm:cxn modelId="{6C2ED7B0-9AA3-4109-9E74-6EEE7F3061BF}" srcId="{C46C095B-F898-4E42-8E82-7AE339CEA7F7}" destId="{FD418C19-97E2-441C-87C9-9B33FC8BDB5D}" srcOrd="3" destOrd="0" parTransId="{0F4BB0CF-986B-4BDF-9477-18437FBB2F82}" sibTransId="{9147A435-5082-4A1F-870C-298A6B248E5C}"/>
    <dgm:cxn modelId="{3E822DC5-ABF6-403E-A3CC-C29196A1896D}" type="presOf" srcId="{80E9B566-7E19-42D3-995E-A7FA53B26139}" destId="{3E9AF22B-B975-49BD-9216-7B157AD6442F}" srcOrd="0" destOrd="0" presId="urn:microsoft.com/office/officeart/2005/8/layout/vProcess5"/>
    <dgm:cxn modelId="{CA8939C5-C955-46BB-8A62-03DBC240122C}" type="presOf" srcId="{FD726EBE-A291-4ECE-94B9-F32ED2B042BD}" destId="{8495059F-485E-432A-A9A3-F673A8FEF19A}" srcOrd="0" destOrd="0" presId="urn:microsoft.com/office/officeart/2005/8/layout/vProcess5"/>
    <dgm:cxn modelId="{2A0FFAE5-FF59-4644-AB73-A1A49FAC9128}" type="presOf" srcId="{F765B475-E487-4E33-9FE5-F9AA4E9444F7}" destId="{44794735-4731-414D-A876-8753F58B2D9E}" srcOrd="0" destOrd="0" presId="urn:microsoft.com/office/officeart/2005/8/layout/vProcess5"/>
    <dgm:cxn modelId="{4F8C7AEC-E47A-49A9-86AA-A88168B1CA58}" srcId="{C46C095B-F898-4E42-8E82-7AE339CEA7F7}" destId="{475ABB50-C042-4EB4-9403-ED63751CA55E}" srcOrd="1" destOrd="0" parTransId="{590486FD-2803-4974-B518-7DCF3CFAAD09}" sibTransId="{80E9B566-7E19-42D3-995E-A7FA53B26139}"/>
    <dgm:cxn modelId="{EAA364F5-A67A-409A-8948-DC697B6A72D6}" type="presOf" srcId="{FD418C19-97E2-441C-87C9-9B33FC8BDB5D}" destId="{1C8FC9CD-35C0-4F5F-B28E-44573FD5AE70}" srcOrd="0" destOrd="0" presId="urn:microsoft.com/office/officeart/2005/8/layout/vProcess5"/>
    <dgm:cxn modelId="{F4C5D33A-1023-45FF-B17A-7D75A1C77936}" type="presParOf" srcId="{2B26C1FC-3270-4588-A1CE-A87A7F8EAA4D}" destId="{F5CB6A37-8AC1-40F2-98B2-57C459BB1633}" srcOrd="0" destOrd="0" presId="urn:microsoft.com/office/officeart/2005/8/layout/vProcess5"/>
    <dgm:cxn modelId="{FA613009-AD85-4669-BDE4-71E71E59C1F6}" type="presParOf" srcId="{2B26C1FC-3270-4588-A1CE-A87A7F8EAA4D}" destId="{2F7187B2-B65D-4BB5-8397-9B4800C84B7B}" srcOrd="1" destOrd="0" presId="urn:microsoft.com/office/officeart/2005/8/layout/vProcess5"/>
    <dgm:cxn modelId="{3C8EA502-BEB7-4503-B621-8328D0FC08DC}" type="presParOf" srcId="{2B26C1FC-3270-4588-A1CE-A87A7F8EAA4D}" destId="{DEEF5CC7-E2B0-44B5-9F40-A217ACE3C7F6}" srcOrd="2" destOrd="0" presId="urn:microsoft.com/office/officeart/2005/8/layout/vProcess5"/>
    <dgm:cxn modelId="{FECC1144-C3A4-4F19-9870-86F3F8D2CAEB}" type="presParOf" srcId="{2B26C1FC-3270-4588-A1CE-A87A7F8EAA4D}" destId="{53F065E0-CAD6-4986-A0BA-5BEAB23CD9A5}" srcOrd="3" destOrd="0" presId="urn:microsoft.com/office/officeart/2005/8/layout/vProcess5"/>
    <dgm:cxn modelId="{2FF6E370-D7D5-4162-B295-FA6960BE5359}" type="presParOf" srcId="{2B26C1FC-3270-4588-A1CE-A87A7F8EAA4D}" destId="{1C8FC9CD-35C0-4F5F-B28E-44573FD5AE70}" srcOrd="4" destOrd="0" presId="urn:microsoft.com/office/officeart/2005/8/layout/vProcess5"/>
    <dgm:cxn modelId="{590BAB11-510D-43E5-9FBD-AD9E5F6C5100}" type="presParOf" srcId="{2B26C1FC-3270-4588-A1CE-A87A7F8EAA4D}" destId="{44794735-4731-414D-A876-8753F58B2D9E}" srcOrd="5" destOrd="0" presId="urn:microsoft.com/office/officeart/2005/8/layout/vProcess5"/>
    <dgm:cxn modelId="{DE082179-12C1-4DDF-B44B-999912C9F288}" type="presParOf" srcId="{2B26C1FC-3270-4588-A1CE-A87A7F8EAA4D}" destId="{3E9AF22B-B975-49BD-9216-7B157AD6442F}" srcOrd="6" destOrd="0" presId="urn:microsoft.com/office/officeart/2005/8/layout/vProcess5"/>
    <dgm:cxn modelId="{F85F35AE-025E-4689-AC86-A098354B6237}" type="presParOf" srcId="{2B26C1FC-3270-4588-A1CE-A87A7F8EAA4D}" destId="{8495059F-485E-432A-A9A3-F673A8FEF19A}" srcOrd="7" destOrd="0" presId="urn:microsoft.com/office/officeart/2005/8/layout/vProcess5"/>
    <dgm:cxn modelId="{C6438497-1E4F-447F-A9F0-468B028C0E65}" type="presParOf" srcId="{2B26C1FC-3270-4588-A1CE-A87A7F8EAA4D}" destId="{1F65CAAD-0FDC-4E6A-A728-5C6DD60FCB20}" srcOrd="8" destOrd="0" presId="urn:microsoft.com/office/officeart/2005/8/layout/vProcess5"/>
    <dgm:cxn modelId="{0961CB2A-CEC4-4B26-BBAE-398E810FB656}" type="presParOf" srcId="{2B26C1FC-3270-4588-A1CE-A87A7F8EAA4D}" destId="{BC56A3F1-65CA-48E2-8C5B-35F3DFAC750C}" srcOrd="9" destOrd="0" presId="urn:microsoft.com/office/officeart/2005/8/layout/vProcess5"/>
    <dgm:cxn modelId="{47A95EDC-2CB2-42FC-A559-719711A4A7E0}" type="presParOf" srcId="{2B26C1FC-3270-4588-A1CE-A87A7F8EAA4D}" destId="{59032A21-693C-42E0-9F42-A6BEDBF3048B}" srcOrd="10" destOrd="0" presId="urn:microsoft.com/office/officeart/2005/8/layout/vProcess5"/>
    <dgm:cxn modelId="{8F31F4BE-7BC5-4496-9132-0A30442A30A9}" type="presParOf" srcId="{2B26C1FC-3270-4588-A1CE-A87A7F8EAA4D}" destId="{AAC380F3-905C-40F8-9AD5-735DAAD334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ED2D71-6775-4C0B-9035-661967293E0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4684883-620E-478E-8FD6-8645A2D9D4A2}">
      <dgm:prSet/>
      <dgm:spPr/>
      <dgm:t>
        <a:bodyPr/>
        <a:lstStyle/>
        <a:p>
          <a:r>
            <a:rPr lang="cs-CZ"/>
            <a:t>Časová náročnost přípravy na projekt</a:t>
          </a:r>
          <a:endParaRPr lang="en-US"/>
        </a:p>
      </dgm:t>
    </dgm:pt>
    <dgm:pt modelId="{37B6D2E8-2D20-41DB-AC22-F3EF8418A42E}" type="parTrans" cxnId="{4DE6D70B-240C-46FA-A60B-D3C9A2C8390B}">
      <dgm:prSet/>
      <dgm:spPr/>
      <dgm:t>
        <a:bodyPr/>
        <a:lstStyle/>
        <a:p>
          <a:endParaRPr lang="en-US"/>
        </a:p>
      </dgm:t>
    </dgm:pt>
    <dgm:pt modelId="{BEBB6D78-6FEF-4420-9EEF-122225CFB999}" type="sibTrans" cxnId="{4DE6D70B-240C-46FA-A60B-D3C9A2C8390B}">
      <dgm:prSet/>
      <dgm:spPr/>
      <dgm:t>
        <a:bodyPr/>
        <a:lstStyle/>
        <a:p>
          <a:endParaRPr lang="en-US"/>
        </a:p>
      </dgm:t>
    </dgm:pt>
    <dgm:pt modelId="{293B9B21-2692-4425-A71E-01253580C56D}">
      <dgm:prSet/>
      <dgm:spPr/>
      <dgm:t>
        <a:bodyPr/>
        <a:lstStyle/>
        <a:p>
          <a:r>
            <a:rPr lang="cs-CZ"/>
            <a:t>Náročnost na hodnocení projektu</a:t>
          </a:r>
          <a:endParaRPr lang="en-US"/>
        </a:p>
      </dgm:t>
    </dgm:pt>
    <dgm:pt modelId="{83DE8F77-36DC-4952-8E6F-684FAB19C456}" type="parTrans" cxnId="{FD7AE921-6662-40FD-B28D-FB6A71383EB3}">
      <dgm:prSet/>
      <dgm:spPr/>
      <dgm:t>
        <a:bodyPr/>
        <a:lstStyle/>
        <a:p>
          <a:endParaRPr lang="en-US"/>
        </a:p>
      </dgm:t>
    </dgm:pt>
    <dgm:pt modelId="{922B10C0-0D5C-4BEE-AE00-851E55B78E98}" type="sibTrans" cxnId="{FD7AE921-6662-40FD-B28D-FB6A71383EB3}">
      <dgm:prSet/>
      <dgm:spPr/>
      <dgm:t>
        <a:bodyPr/>
        <a:lstStyle/>
        <a:p>
          <a:endParaRPr lang="en-US"/>
        </a:p>
      </dgm:t>
    </dgm:pt>
    <dgm:pt modelId="{0B1BB0A5-4F34-4965-9BB7-6EB18C0BA439}">
      <dgm:prSet/>
      <dgm:spPr/>
      <dgm:t>
        <a:bodyPr/>
        <a:lstStyle/>
        <a:p>
          <a:r>
            <a:rPr lang="cs-CZ"/>
            <a:t>Nesystematičnost a nesoustavnost PV vyvolává dojem nesplnění požadavků vzdělávacího obsahu platného kurikula</a:t>
          </a:r>
          <a:endParaRPr lang="en-US"/>
        </a:p>
      </dgm:t>
    </dgm:pt>
    <dgm:pt modelId="{61C9B985-F16B-46A1-A1AA-2FBF5E617AFA}" type="parTrans" cxnId="{EFE51A5B-A8A1-45DC-93A8-7E15B8E24092}">
      <dgm:prSet/>
      <dgm:spPr/>
      <dgm:t>
        <a:bodyPr/>
        <a:lstStyle/>
        <a:p>
          <a:endParaRPr lang="en-US"/>
        </a:p>
      </dgm:t>
    </dgm:pt>
    <dgm:pt modelId="{F941976C-867F-4B91-9BBB-C5D68983F0C3}" type="sibTrans" cxnId="{EFE51A5B-A8A1-45DC-93A8-7E15B8E24092}">
      <dgm:prSet/>
      <dgm:spPr/>
      <dgm:t>
        <a:bodyPr/>
        <a:lstStyle/>
        <a:p>
          <a:endParaRPr lang="en-US"/>
        </a:p>
      </dgm:t>
    </dgm:pt>
    <dgm:pt modelId="{654E3BC9-5089-4B4F-8CFF-609669D62FF7}">
      <dgm:prSet/>
      <dgm:spPr/>
      <dgm:t>
        <a:bodyPr/>
        <a:lstStyle/>
        <a:p>
          <a:r>
            <a:rPr lang="cs-CZ"/>
            <a:t>Častější PV může vést k únavě poklesu zájmu i ztrátu motivace učitele</a:t>
          </a:r>
          <a:endParaRPr lang="en-US"/>
        </a:p>
      </dgm:t>
    </dgm:pt>
    <dgm:pt modelId="{F82A85B4-7FBD-449C-80DC-1FCACF5C109A}" type="parTrans" cxnId="{7424961A-2DDA-4FDD-AB06-66B1E420A730}">
      <dgm:prSet/>
      <dgm:spPr/>
      <dgm:t>
        <a:bodyPr/>
        <a:lstStyle/>
        <a:p>
          <a:endParaRPr lang="en-US"/>
        </a:p>
      </dgm:t>
    </dgm:pt>
    <dgm:pt modelId="{18FA59CC-550F-4C39-871C-39B42E87A075}" type="sibTrans" cxnId="{7424961A-2DDA-4FDD-AB06-66B1E420A730}">
      <dgm:prSet/>
      <dgm:spPr/>
      <dgm:t>
        <a:bodyPr/>
        <a:lstStyle/>
        <a:p>
          <a:endParaRPr lang="en-US"/>
        </a:p>
      </dgm:t>
    </dgm:pt>
    <dgm:pt modelId="{B659341B-48AB-48E8-98FF-E2B675C7075D}">
      <dgm:prSet/>
      <dgm:spPr/>
      <dgm:t>
        <a:bodyPr/>
        <a:lstStyle/>
        <a:p>
          <a:r>
            <a:rPr lang="cs-CZ"/>
            <a:t>Někdy může být učitel ve své snaze osamocen – chybí podpora kolegů, rodičů,…</a:t>
          </a:r>
          <a:endParaRPr lang="en-US"/>
        </a:p>
      </dgm:t>
    </dgm:pt>
    <dgm:pt modelId="{44304B17-DB34-4DF8-8E94-3284E73DA863}" type="parTrans" cxnId="{95EB0B0D-5E8B-4FA1-B0C2-0340D5E93559}">
      <dgm:prSet/>
      <dgm:spPr/>
      <dgm:t>
        <a:bodyPr/>
        <a:lstStyle/>
        <a:p>
          <a:endParaRPr lang="en-US"/>
        </a:p>
      </dgm:t>
    </dgm:pt>
    <dgm:pt modelId="{3099F52D-3FCC-42A0-A220-AD97555E2158}" type="sibTrans" cxnId="{95EB0B0D-5E8B-4FA1-B0C2-0340D5E93559}">
      <dgm:prSet/>
      <dgm:spPr/>
      <dgm:t>
        <a:bodyPr/>
        <a:lstStyle/>
        <a:p>
          <a:endParaRPr lang="en-US"/>
        </a:p>
      </dgm:t>
    </dgm:pt>
    <dgm:pt modelId="{2DC862CE-E86E-46BE-B64F-0F89FA39BC06}">
      <dgm:prSet/>
      <dgm:spPr/>
      <dgm:t>
        <a:bodyPr/>
        <a:lstStyle/>
        <a:p>
          <a:r>
            <a:rPr lang="cs-CZ"/>
            <a:t>Vyžaduje určitou teoretickou vybavenost učitele i jeho praktické zkušenosti</a:t>
          </a:r>
          <a:endParaRPr lang="en-US"/>
        </a:p>
      </dgm:t>
    </dgm:pt>
    <dgm:pt modelId="{3544B575-472D-4E14-A9BD-53090D02598A}" type="parTrans" cxnId="{6E204F1C-1209-4EEF-9B39-4D67D8D53615}">
      <dgm:prSet/>
      <dgm:spPr/>
      <dgm:t>
        <a:bodyPr/>
        <a:lstStyle/>
        <a:p>
          <a:endParaRPr lang="en-US"/>
        </a:p>
      </dgm:t>
    </dgm:pt>
    <dgm:pt modelId="{3B2C7C60-FA62-41AD-AAA9-FE763B78D133}" type="sibTrans" cxnId="{6E204F1C-1209-4EEF-9B39-4D67D8D53615}">
      <dgm:prSet/>
      <dgm:spPr/>
      <dgm:t>
        <a:bodyPr/>
        <a:lstStyle/>
        <a:p>
          <a:endParaRPr lang="en-US"/>
        </a:p>
      </dgm:t>
    </dgm:pt>
    <dgm:pt modelId="{5F0C41BD-418B-4AAE-91FE-01AE6A6B364F}">
      <dgm:prSet/>
      <dgm:spPr/>
      <dgm:t>
        <a:bodyPr/>
        <a:lstStyle/>
        <a:p>
          <a:r>
            <a:rPr lang="cs-CZ"/>
            <a:t>Vyžaduje jiný styl plánování</a:t>
          </a:r>
          <a:endParaRPr lang="en-US"/>
        </a:p>
      </dgm:t>
    </dgm:pt>
    <dgm:pt modelId="{AE97C8BE-7A57-4712-B511-910990599DED}" type="parTrans" cxnId="{B2ABF9C5-02C4-4641-85A8-A59B5A3446D0}">
      <dgm:prSet/>
      <dgm:spPr/>
      <dgm:t>
        <a:bodyPr/>
        <a:lstStyle/>
        <a:p>
          <a:endParaRPr lang="en-US"/>
        </a:p>
      </dgm:t>
    </dgm:pt>
    <dgm:pt modelId="{1C6236B8-FFD0-43A9-A20A-79E2FA8507D9}" type="sibTrans" cxnId="{B2ABF9C5-02C4-4641-85A8-A59B5A3446D0}">
      <dgm:prSet/>
      <dgm:spPr/>
      <dgm:t>
        <a:bodyPr/>
        <a:lstStyle/>
        <a:p>
          <a:endParaRPr lang="en-US"/>
        </a:p>
      </dgm:t>
    </dgm:pt>
    <dgm:pt modelId="{7AE1C35D-D519-47C5-9A1C-CA489EA26CBB}">
      <dgm:prSet/>
      <dgm:spPr/>
      <dgm:t>
        <a:bodyPr/>
        <a:lstStyle/>
        <a:p>
          <a:r>
            <a:rPr lang="cs-CZ"/>
            <a:t>Klade nároky na spolupráci učitele s okolím</a:t>
          </a:r>
          <a:endParaRPr lang="en-US"/>
        </a:p>
      </dgm:t>
    </dgm:pt>
    <dgm:pt modelId="{D66DB0A8-7139-4502-93E0-363A7376C81B}" type="parTrans" cxnId="{0AD59A95-032E-41E5-AF46-ABEE41096040}">
      <dgm:prSet/>
      <dgm:spPr/>
      <dgm:t>
        <a:bodyPr/>
        <a:lstStyle/>
        <a:p>
          <a:endParaRPr lang="en-US"/>
        </a:p>
      </dgm:t>
    </dgm:pt>
    <dgm:pt modelId="{F50412F5-8B1D-455B-8C66-3949C8FD985B}" type="sibTrans" cxnId="{0AD59A95-032E-41E5-AF46-ABEE41096040}">
      <dgm:prSet/>
      <dgm:spPr/>
      <dgm:t>
        <a:bodyPr/>
        <a:lstStyle/>
        <a:p>
          <a:endParaRPr lang="en-US"/>
        </a:p>
      </dgm:t>
    </dgm:pt>
    <dgm:pt modelId="{2D965372-9129-4D46-90F5-B073FA76CC4A}" type="pres">
      <dgm:prSet presAssocID="{C8ED2D71-6775-4C0B-9035-661967293E09}" presName="diagram" presStyleCnt="0">
        <dgm:presLayoutVars>
          <dgm:dir/>
          <dgm:resizeHandles val="exact"/>
        </dgm:presLayoutVars>
      </dgm:prSet>
      <dgm:spPr/>
    </dgm:pt>
    <dgm:pt modelId="{86BE7E42-FECB-4662-B36A-9C4B17510EC7}" type="pres">
      <dgm:prSet presAssocID="{C4684883-620E-478E-8FD6-8645A2D9D4A2}" presName="node" presStyleLbl="node1" presStyleIdx="0" presStyleCnt="8">
        <dgm:presLayoutVars>
          <dgm:bulletEnabled val="1"/>
        </dgm:presLayoutVars>
      </dgm:prSet>
      <dgm:spPr/>
    </dgm:pt>
    <dgm:pt modelId="{2ED88631-ACD4-44CC-8624-E21D29258380}" type="pres">
      <dgm:prSet presAssocID="{BEBB6D78-6FEF-4420-9EEF-122225CFB999}" presName="sibTrans" presStyleCnt="0"/>
      <dgm:spPr/>
    </dgm:pt>
    <dgm:pt modelId="{07095CA6-8815-4371-ADE9-671559A1C2B5}" type="pres">
      <dgm:prSet presAssocID="{293B9B21-2692-4425-A71E-01253580C56D}" presName="node" presStyleLbl="node1" presStyleIdx="1" presStyleCnt="8">
        <dgm:presLayoutVars>
          <dgm:bulletEnabled val="1"/>
        </dgm:presLayoutVars>
      </dgm:prSet>
      <dgm:spPr/>
    </dgm:pt>
    <dgm:pt modelId="{DEAAE127-BA5D-4127-B631-6055696F35CB}" type="pres">
      <dgm:prSet presAssocID="{922B10C0-0D5C-4BEE-AE00-851E55B78E98}" presName="sibTrans" presStyleCnt="0"/>
      <dgm:spPr/>
    </dgm:pt>
    <dgm:pt modelId="{C94F3948-E8DC-4659-A206-19FEE907BD7C}" type="pres">
      <dgm:prSet presAssocID="{0B1BB0A5-4F34-4965-9BB7-6EB18C0BA439}" presName="node" presStyleLbl="node1" presStyleIdx="2" presStyleCnt="8">
        <dgm:presLayoutVars>
          <dgm:bulletEnabled val="1"/>
        </dgm:presLayoutVars>
      </dgm:prSet>
      <dgm:spPr/>
    </dgm:pt>
    <dgm:pt modelId="{048B146A-013F-48E9-8F4C-4AD550A945AD}" type="pres">
      <dgm:prSet presAssocID="{F941976C-867F-4B91-9BBB-C5D68983F0C3}" presName="sibTrans" presStyleCnt="0"/>
      <dgm:spPr/>
    </dgm:pt>
    <dgm:pt modelId="{F34A7AD2-1FE8-45F9-AEF6-808980B1E591}" type="pres">
      <dgm:prSet presAssocID="{654E3BC9-5089-4B4F-8CFF-609669D62FF7}" presName="node" presStyleLbl="node1" presStyleIdx="3" presStyleCnt="8">
        <dgm:presLayoutVars>
          <dgm:bulletEnabled val="1"/>
        </dgm:presLayoutVars>
      </dgm:prSet>
      <dgm:spPr/>
    </dgm:pt>
    <dgm:pt modelId="{F117E5A8-E636-4A0D-8AA6-FCDE39734F96}" type="pres">
      <dgm:prSet presAssocID="{18FA59CC-550F-4C39-871C-39B42E87A075}" presName="sibTrans" presStyleCnt="0"/>
      <dgm:spPr/>
    </dgm:pt>
    <dgm:pt modelId="{742BE55A-8472-482B-9AFD-AA70158E5BFA}" type="pres">
      <dgm:prSet presAssocID="{B659341B-48AB-48E8-98FF-E2B675C7075D}" presName="node" presStyleLbl="node1" presStyleIdx="4" presStyleCnt="8">
        <dgm:presLayoutVars>
          <dgm:bulletEnabled val="1"/>
        </dgm:presLayoutVars>
      </dgm:prSet>
      <dgm:spPr/>
    </dgm:pt>
    <dgm:pt modelId="{0034A81E-B8AB-455B-A768-7E51C8EF150F}" type="pres">
      <dgm:prSet presAssocID="{3099F52D-3FCC-42A0-A220-AD97555E2158}" presName="sibTrans" presStyleCnt="0"/>
      <dgm:spPr/>
    </dgm:pt>
    <dgm:pt modelId="{CE0C3F9F-ACF0-47C1-92F0-E63C9F8C92D0}" type="pres">
      <dgm:prSet presAssocID="{2DC862CE-E86E-46BE-B64F-0F89FA39BC06}" presName="node" presStyleLbl="node1" presStyleIdx="5" presStyleCnt="8">
        <dgm:presLayoutVars>
          <dgm:bulletEnabled val="1"/>
        </dgm:presLayoutVars>
      </dgm:prSet>
      <dgm:spPr/>
    </dgm:pt>
    <dgm:pt modelId="{41FB30F8-F28E-49F0-9F93-C3313CFD8789}" type="pres">
      <dgm:prSet presAssocID="{3B2C7C60-FA62-41AD-AAA9-FE763B78D133}" presName="sibTrans" presStyleCnt="0"/>
      <dgm:spPr/>
    </dgm:pt>
    <dgm:pt modelId="{80025E6D-1DBC-429A-B446-271EF3909492}" type="pres">
      <dgm:prSet presAssocID="{5F0C41BD-418B-4AAE-91FE-01AE6A6B364F}" presName="node" presStyleLbl="node1" presStyleIdx="6" presStyleCnt="8">
        <dgm:presLayoutVars>
          <dgm:bulletEnabled val="1"/>
        </dgm:presLayoutVars>
      </dgm:prSet>
      <dgm:spPr/>
    </dgm:pt>
    <dgm:pt modelId="{28B0C98C-8597-47B6-A5AE-987B5719DC9F}" type="pres">
      <dgm:prSet presAssocID="{1C6236B8-FFD0-43A9-A20A-79E2FA8507D9}" presName="sibTrans" presStyleCnt="0"/>
      <dgm:spPr/>
    </dgm:pt>
    <dgm:pt modelId="{734E6D6B-9CB1-4577-B00B-7DF1E4DB94C3}" type="pres">
      <dgm:prSet presAssocID="{7AE1C35D-D519-47C5-9A1C-CA489EA26CBB}" presName="node" presStyleLbl="node1" presStyleIdx="7" presStyleCnt="8">
        <dgm:presLayoutVars>
          <dgm:bulletEnabled val="1"/>
        </dgm:presLayoutVars>
      </dgm:prSet>
      <dgm:spPr/>
    </dgm:pt>
  </dgm:ptLst>
  <dgm:cxnLst>
    <dgm:cxn modelId="{26CCBD02-EAB8-4221-BACE-2429F2CD5675}" type="presOf" srcId="{C8ED2D71-6775-4C0B-9035-661967293E09}" destId="{2D965372-9129-4D46-90F5-B073FA76CC4A}" srcOrd="0" destOrd="0" presId="urn:microsoft.com/office/officeart/2005/8/layout/default"/>
    <dgm:cxn modelId="{94370309-54EC-43AB-80A3-A4B64D23C530}" type="presOf" srcId="{0B1BB0A5-4F34-4965-9BB7-6EB18C0BA439}" destId="{C94F3948-E8DC-4659-A206-19FEE907BD7C}" srcOrd="0" destOrd="0" presId="urn:microsoft.com/office/officeart/2005/8/layout/default"/>
    <dgm:cxn modelId="{4DE6D70B-240C-46FA-A60B-D3C9A2C8390B}" srcId="{C8ED2D71-6775-4C0B-9035-661967293E09}" destId="{C4684883-620E-478E-8FD6-8645A2D9D4A2}" srcOrd="0" destOrd="0" parTransId="{37B6D2E8-2D20-41DB-AC22-F3EF8418A42E}" sibTransId="{BEBB6D78-6FEF-4420-9EEF-122225CFB999}"/>
    <dgm:cxn modelId="{95EB0B0D-5E8B-4FA1-B0C2-0340D5E93559}" srcId="{C8ED2D71-6775-4C0B-9035-661967293E09}" destId="{B659341B-48AB-48E8-98FF-E2B675C7075D}" srcOrd="4" destOrd="0" parTransId="{44304B17-DB34-4DF8-8E94-3284E73DA863}" sibTransId="{3099F52D-3FCC-42A0-A220-AD97555E2158}"/>
    <dgm:cxn modelId="{7424961A-2DDA-4FDD-AB06-66B1E420A730}" srcId="{C8ED2D71-6775-4C0B-9035-661967293E09}" destId="{654E3BC9-5089-4B4F-8CFF-609669D62FF7}" srcOrd="3" destOrd="0" parTransId="{F82A85B4-7FBD-449C-80DC-1FCACF5C109A}" sibTransId="{18FA59CC-550F-4C39-871C-39B42E87A075}"/>
    <dgm:cxn modelId="{6E204F1C-1209-4EEF-9B39-4D67D8D53615}" srcId="{C8ED2D71-6775-4C0B-9035-661967293E09}" destId="{2DC862CE-E86E-46BE-B64F-0F89FA39BC06}" srcOrd="5" destOrd="0" parTransId="{3544B575-472D-4E14-A9BD-53090D02598A}" sibTransId="{3B2C7C60-FA62-41AD-AAA9-FE763B78D133}"/>
    <dgm:cxn modelId="{2F8D7E20-47D2-4752-945F-D63804CD1803}" type="presOf" srcId="{293B9B21-2692-4425-A71E-01253580C56D}" destId="{07095CA6-8815-4371-ADE9-671559A1C2B5}" srcOrd="0" destOrd="0" presId="urn:microsoft.com/office/officeart/2005/8/layout/default"/>
    <dgm:cxn modelId="{FD7AE921-6662-40FD-B28D-FB6A71383EB3}" srcId="{C8ED2D71-6775-4C0B-9035-661967293E09}" destId="{293B9B21-2692-4425-A71E-01253580C56D}" srcOrd="1" destOrd="0" parTransId="{83DE8F77-36DC-4952-8E6F-684FAB19C456}" sibTransId="{922B10C0-0D5C-4BEE-AE00-851E55B78E98}"/>
    <dgm:cxn modelId="{EFE51A5B-A8A1-45DC-93A8-7E15B8E24092}" srcId="{C8ED2D71-6775-4C0B-9035-661967293E09}" destId="{0B1BB0A5-4F34-4965-9BB7-6EB18C0BA439}" srcOrd="2" destOrd="0" parTransId="{61C9B985-F16B-46A1-A1AA-2FBF5E617AFA}" sibTransId="{F941976C-867F-4B91-9BBB-C5D68983F0C3}"/>
    <dgm:cxn modelId="{71570B6E-4F64-4934-9679-2ED95896DF61}" type="presOf" srcId="{5F0C41BD-418B-4AAE-91FE-01AE6A6B364F}" destId="{80025E6D-1DBC-429A-B446-271EF3909492}" srcOrd="0" destOrd="0" presId="urn:microsoft.com/office/officeart/2005/8/layout/default"/>
    <dgm:cxn modelId="{4DC8CE51-357F-4E24-8E1D-2AB156CA7781}" type="presOf" srcId="{B659341B-48AB-48E8-98FF-E2B675C7075D}" destId="{742BE55A-8472-482B-9AFD-AA70158E5BFA}" srcOrd="0" destOrd="0" presId="urn:microsoft.com/office/officeart/2005/8/layout/default"/>
    <dgm:cxn modelId="{0AD59A95-032E-41E5-AF46-ABEE41096040}" srcId="{C8ED2D71-6775-4C0B-9035-661967293E09}" destId="{7AE1C35D-D519-47C5-9A1C-CA489EA26CBB}" srcOrd="7" destOrd="0" parTransId="{D66DB0A8-7139-4502-93E0-363A7376C81B}" sibTransId="{F50412F5-8B1D-455B-8C66-3949C8FD985B}"/>
    <dgm:cxn modelId="{B2ABF9C5-02C4-4641-85A8-A59B5A3446D0}" srcId="{C8ED2D71-6775-4C0B-9035-661967293E09}" destId="{5F0C41BD-418B-4AAE-91FE-01AE6A6B364F}" srcOrd="6" destOrd="0" parTransId="{AE97C8BE-7A57-4712-B511-910990599DED}" sibTransId="{1C6236B8-FFD0-43A9-A20A-79E2FA8507D9}"/>
    <dgm:cxn modelId="{3026AFD1-1DA4-45D7-8486-3CF8E6955E5E}" type="presOf" srcId="{C4684883-620E-478E-8FD6-8645A2D9D4A2}" destId="{86BE7E42-FECB-4662-B36A-9C4B17510EC7}" srcOrd="0" destOrd="0" presId="urn:microsoft.com/office/officeart/2005/8/layout/default"/>
    <dgm:cxn modelId="{DA50AEF3-3AEC-4391-BA86-090C6273782F}" type="presOf" srcId="{7AE1C35D-D519-47C5-9A1C-CA489EA26CBB}" destId="{734E6D6B-9CB1-4577-B00B-7DF1E4DB94C3}" srcOrd="0" destOrd="0" presId="urn:microsoft.com/office/officeart/2005/8/layout/default"/>
    <dgm:cxn modelId="{C86B17F4-90D3-455D-9EA5-4C87E7B29665}" type="presOf" srcId="{2DC862CE-E86E-46BE-B64F-0F89FA39BC06}" destId="{CE0C3F9F-ACF0-47C1-92F0-E63C9F8C92D0}" srcOrd="0" destOrd="0" presId="urn:microsoft.com/office/officeart/2005/8/layout/default"/>
    <dgm:cxn modelId="{D55B09FD-8112-4CB4-82F2-F0612E1A2839}" type="presOf" srcId="{654E3BC9-5089-4B4F-8CFF-609669D62FF7}" destId="{F34A7AD2-1FE8-45F9-AEF6-808980B1E591}" srcOrd="0" destOrd="0" presId="urn:microsoft.com/office/officeart/2005/8/layout/default"/>
    <dgm:cxn modelId="{8E15AB51-BA30-48FA-8D38-D7D1E290C5BF}" type="presParOf" srcId="{2D965372-9129-4D46-90F5-B073FA76CC4A}" destId="{86BE7E42-FECB-4662-B36A-9C4B17510EC7}" srcOrd="0" destOrd="0" presId="urn:microsoft.com/office/officeart/2005/8/layout/default"/>
    <dgm:cxn modelId="{0C45E5FD-3206-41B1-B9A0-655D1CBAD444}" type="presParOf" srcId="{2D965372-9129-4D46-90F5-B073FA76CC4A}" destId="{2ED88631-ACD4-44CC-8624-E21D29258380}" srcOrd="1" destOrd="0" presId="urn:microsoft.com/office/officeart/2005/8/layout/default"/>
    <dgm:cxn modelId="{C6C72A4D-CB05-4430-ACEC-2A90A14D2E50}" type="presParOf" srcId="{2D965372-9129-4D46-90F5-B073FA76CC4A}" destId="{07095CA6-8815-4371-ADE9-671559A1C2B5}" srcOrd="2" destOrd="0" presId="urn:microsoft.com/office/officeart/2005/8/layout/default"/>
    <dgm:cxn modelId="{37D4B762-C6AB-4F0C-8C0F-B4306DA6D1A0}" type="presParOf" srcId="{2D965372-9129-4D46-90F5-B073FA76CC4A}" destId="{DEAAE127-BA5D-4127-B631-6055696F35CB}" srcOrd="3" destOrd="0" presId="urn:microsoft.com/office/officeart/2005/8/layout/default"/>
    <dgm:cxn modelId="{0547E35E-1B5D-40B0-A7B3-0B65DC0C12C7}" type="presParOf" srcId="{2D965372-9129-4D46-90F5-B073FA76CC4A}" destId="{C94F3948-E8DC-4659-A206-19FEE907BD7C}" srcOrd="4" destOrd="0" presId="urn:microsoft.com/office/officeart/2005/8/layout/default"/>
    <dgm:cxn modelId="{3930508E-6B49-46F9-8453-D71D682E474E}" type="presParOf" srcId="{2D965372-9129-4D46-90F5-B073FA76CC4A}" destId="{048B146A-013F-48E9-8F4C-4AD550A945AD}" srcOrd="5" destOrd="0" presId="urn:microsoft.com/office/officeart/2005/8/layout/default"/>
    <dgm:cxn modelId="{156F62A0-1644-4C96-9237-0190969D2A5C}" type="presParOf" srcId="{2D965372-9129-4D46-90F5-B073FA76CC4A}" destId="{F34A7AD2-1FE8-45F9-AEF6-808980B1E591}" srcOrd="6" destOrd="0" presId="urn:microsoft.com/office/officeart/2005/8/layout/default"/>
    <dgm:cxn modelId="{545A235F-9281-4452-AE2E-52AD827E7023}" type="presParOf" srcId="{2D965372-9129-4D46-90F5-B073FA76CC4A}" destId="{F117E5A8-E636-4A0D-8AA6-FCDE39734F96}" srcOrd="7" destOrd="0" presId="urn:microsoft.com/office/officeart/2005/8/layout/default"/>
    <dgm:cxn modelId="{659B7666-50AF-4C3A-89EC-21263186AFF6}" type="presParOf" srcId="{2D965372-9129-4D46-90F5-B073FA76CC4A}" destId="{742BE55A-8472-482B-9AFD-AA70158E5BFA}" srcOrd="8" destOrd="0" presId="urn:microsoft.com/office/officeart/2005/8/layout/default"/>
    <dgm:cxn modelId="{D2936030-9D21-4BBA-9BB1-419DE6D7052F}" type="presParOf" srcId="{2D965372-9129-4D46-90F5-B073FA76CC4A}" destId="{0034A81E-B8AB-455B-A768-7E51C8EF150F}" srcOrd="9" destOrd="0" presId="urn:microsoft.com/office/officeart/2005/8/layout/default"/>
    <dgm:cxn modelId="{709A163D-192F-473D-8ADD-5C16E4BDA0E1}" type="presParOf" srcId="{2D965372-9129-4D46-90F5-B073FA76CC4A}" destId="{CE0C3F9F-ACF0-47C1-92F0-E63C9F8C92D0}" srcOrd="10" destOrd="0" presId="urn:microsoft.com/office/officeart/2005/8/layout/default"/>
    <dgm:cxn modelId="{0C60BB48-E6DC-4336-B2F0-F0D939BA9543}" type="presParOf" srcId="{2D965372-9129-4D46-90F5-B073FA76CC4A}" destId="{41FB30F8-F28E-49F0-9F93-C3313CFD8789}" srcOrd="11" destOrd="0" presId="urn:microsoft.com/office/officeart/2005/8/layout/default"/>
    <dgm:cxn modelId="{35C752CB-939A-4383-8E8D-6767C209BF9C}" type="presParOf" srcId="{2D965372-9129-4D46-90F5-B073FA76CC4A}" destId="{80025E6D-1DBC-429A-B446-271EF3909492}" srcOrd="12" destOrd="0" presId="urn:microsoft.com/office/officeart/2005/8/layout/default"/>
    <dgm:cxn modelId="{B09EA096-A2FE-44B9-864B-5ABED501EE98}" type="presParOf" srcId="{2D965372-9129-4D46-90F5-B073FA76CC4A}" destId="{28B0C98C-8597-47B6-A5AE-987B5719DC9F}" srcOrd="13" destOrd="0" presId="urn:microsoft.com/office/officeart/2005/8/layout/default"/>
    <dgm:cxn modelId="{48E04F04-D9B5-4505-B0F5-3B5F417E11CF}" type="presParOf" srcId="{2D965372-9129-4D46-90F5-B073FA76CC4A}" destId="{734E6D6B-9CB1-4577-B00B-7DF1E4DB94C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CB1F52-E570-40A9-8BEC-B3203BF039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CA6BD8-7F33-44F2-9E6E-FF1702A9B127}">
      <dgm:prSet/>
      <dgm:spPr/>
      <dgm:t>
        <a:bodyPr/>
        <a:lstStyle/>
        <a:p>
          <a:r>
            <a:rPr lang="cs-CZ"/>
            <a:t>Profesní přípravou učitele na PV</a:t>
          </a:r>
          <a:endParaRPr lang="en-US"/>
        </a:p>
      </dgm:t>
    </dgm:pt>
    <dgm:pt modelId="{331EF8B5-16D0-481D-8C73-FC4F2912F602}" type="parTrans" cxnId="{55A2665B-C46F-4BE0-B25B-DF2C124C5277}">
      <dgm:prSet/>
      <dgm:spPr/>
      <dgm:t>
        <a:bodyPr/>
        <a:lstStyle/>
        <a:p>
          <a:endParaRPr lang="en-US"/>
        </a:p>
      </dgm:t>
    </dgm:pt>
    <dgm:pt modelId="{BB429302-F6A1-4386-BBF8-FB0346694F3A}" type="sibTrans" cxnId="{55A2665B-C46F-4BE0-B25B-DF2C124C5277}">
      <dgm:prSet/>
      <dgm:spPr/>
      <dgm:t>
        <a:bodyPr/>
        <a:lstStyle/>
        <a:p>
          <a:endParaRPr lang="en-US"/>
        </a:p>
      </dgm:t>
    </dgm:pt>
    <dgm:pt modelId="{1F40452D-0C7C-4C82-8C34-EECECFEC6315}">
      <dgm:prSet/>
      <dgm:spPr/>
      <dgm:t>
        <a:bodyPr/>
        <a:lstStyle/>
        <a:p>
          <a:r>
            <a:rPr lang="cs-CZ"/>
            <a:t>Zvyšování povědomí okolí o projektech a jejich řešení</a:t>
          </a:r>
          <a:endParaRPr lang="en-US"/>
        </a:p>
      </dgm:t>
    </dgm:pt>
    <dgm:pt modelId="{2A86625A-7D8C-41B3-AE02-A533197BC5E8}" type="parTrans" cxnId="{AB13DCC6-3D46-4C0E-AC5F-EE359978AB31}">
      <dgm:prSet/>
      <dgm:spPr/>
      <dgm:t>
        <a:bodyPr/>
        <a:lstStyle/>
        <a:p>
          <a:endParaRPr lang="en-US"/>
        </a:p>
      </dgm:t>
    </dgm:pt>
    <dgm:pt modelId="{139D6C36-9D5D-4494-AE6A-BC5EA3FD22C2}" type="sibTrans" cxnId="{AB13DCC6-3D46-4C0E-AC5F-EE359978AB31}">
      <dgm:prSet/>
      <dgm:spPr/>
      <dgm:t>
        <a:bodyPr/>
        <a:lstStyle/>
        <a:p>
          <a:endParaRPr lang="en-US"/>
        </a:p>
      </dgm:t>
    </dgm:pt>
    <dgm:pt modelId="{9B4E574B-B0C3-4317-B679-FB66443438D6}">
      <dgm:prSet/>
      <dgm:spPr/>
      <dgm:t>
        <a:bodyPr/>
        <a:lstStyle/>
        <a:p>
          <a:r>
            <a:rPr lang="cs-CZ"/>
            <a:t>Vytvářením vhodných podmínek pro PV </a:t>
          </a:r>
          <a:endParaRPr lang="en-US"/>
        </a:p>
      </dgm:t>
    </dgm:pt>
    <dgm:pt modelId="{9CC3EAFE-E60E-464B-801B-17B66039F803}" type="parTrans" cxnId="{4B095340-B33B-40B2-931C-A847E7FDBC94}">
      <dgm:prSet/>
      <dgm:spPr/>
      <dgm:t>
        <a:bodyPr/>
        <a:lstStyle/>
        <a:p>
          <a:endParaRPr lang="en-US"/>
        </a:p>
      </dgm:t>
    </dgm:pt>
    <dgm:pt modelId="{C370104F-F9E9-4C49-8500-3ED9F13A82FC}" type="sibTrans" cxnId="{4B095340-B33B-40B2-931C-A847E7FDBC94}">
      <dgm:prSet/>
      <dgm:spPr/>
      <dgm:t>
        <a:bodyPr/>
        <a:lstStyle/>
        <a:p>
          <a:endParaRPr lang="en-US"/>
        </a:p>
      </dgm:t>
    </dgm:pt>
    <dgm:pt modelId="{EB04F3A6-6066-41E1-A128-59F7662263DA}">
      <dgm:prSet/>
      <dgm:spPr/>
      <dgm:t>
        <a:bodyPr/>
        <a:lstStyle/>
        <a:p>
          <a:r>
            <a:rPr lang="cs-CZ"/>
            <a:t>Poskytnutí učitelské autonomie v oblasti organizace výuky</a:t>
          </a:r>
          <a:endParaRPr lang="en-US"/>
        </a:p>
      </dgm:t>
    </dgm:pt>
    <dgm:pt modelId="{FA14D380-7BA9-449C-AE6C-D0CAB8893723}" type="parTrans" cxnId="{05233A45-F5A5-472C-99E3-09E5A28373D4}">
      <dgm:prSet/>
      <dgm:spPr/>
      <dgm:t>
        <a:bodyPr/>
        <a:lstStyle/>
        <a:p>
          <a:endParaRPr lang="en-US"/>
        </a:p>
      </dgm:t>
    </dgm:pt>
    <dgm:pt modelId="{FB8946FF-D632-4194-8CC7-21BDDF2C8436}" type="sibTrans" cxnId="{05233A45-F5A5-472C-99E3-09E5A28373D4}">
      <dgm:prSet/>
      <dgm:spPr/>
      <dgm:t>
        <a:bodyPr/>
        <a:lstStyle/>
        <a:p>
          <a:endParaRPr lang="en-US"/>
        </a:p>
      </dgm:t>
    </dgm:pt>
    <dgm:pt modelId="{17A7802D-EB52-4BDB-B151-A6E944C86602}">
      <dgm:prSet/>
      <dgm:spPr/>
      <dgm:t>
        <a:bodyPr/>
        <a:lstStyle/>
        <a:p>
          <a:r>
            <a:rPr lang="cs-CZ"/>
            <a:t>Kvalitní profesní příprava budoucích učitelů</a:t>
          </a:r>
          <a:endParaRPr lang="en-US"/>
        </a:p>
      </dgm:t>
    </dgm:pt>
    <dgm:pt modelId="{2A4BC92F-9943-459E-9A32-5769D3A307AF}" type="parTrans" cxnId="{5D2128C7-DA88-4FB0-BD3C-040ED90F9959}">
      <dgm:prSet/>
      <dgm:spPr/>
      <dgm:t>
        <a:bodyPr/>
        <a:lstStyle/>
        <a:p>
          <a:endParaRPr lang="en-US"/>
        </a:p>
      </dgm:t>
    </dgm:pt>
    <dgm:pt modelId="{CBF35122-AC58-41FE-AA63-1C9877B1237A}" type="sibTrans" cxnId="{5D2128C7-DA88-4FB0-BD3C-040ED90F9959}">
      <dgm:prSet/>
      <dgm:spPr/>
      <dgm:t>
        <a:bodyPr/>
        <a:lstStyle/>
        <a:p>
          <a:endParaRPr lang="en-US"/>
        </a:p>
      </dgm:t>
    </dgm:pt>
    <dgm:pt modelId="{FE2ED3D5-AEEA-445F-AB62-D506FFC3CD34}">
      <dgm:prSet/>
      <dgm:spPr/>
      <dgm:t>
        <a:bodyPr/>
        <a:lstStyle/>
        <a:p>
          <a:r>
            <a:rPr lang="cs-CZ"/>
            <a:t>Možnosti dalšího vzdělávání pedagogických pracovníků</a:t>
          </a:r>
          <a:endParaRPr lang="en-US"/>
        </a:p>
      </dgm:t>
    </dgm:pt>
    <dgm:pt modelId="{DC721935-227E-4289-93B4-CE64E135E23F}" type="parTrans" cxnId="{EE5BDE3A-84A4-42E6-9015-61AB35FFF46A}">
      <dgm:prSet/>
      <dgm:spPr/>
      <dgm:t>
        <a:bodyPr/>
        <a:lstStyle/>
        <a:p>
          <a:endParaRPr lang="en-US"/>
        </a:p>
      </dgm:t>
    </dgm:pt>
    <dgm:pt modelId="{7553153E-4FC3-48A7-812F-62B1E4F0A657}" type="sibTrans" cxnId="{EE5BDE3A-84A4-42E6-9015-61AB35FFF46A}">
      <dgm:prSet/>
      <dgm:spPr/>
      <dgm:t>
        <a:bodyPr/>
        <a:lstStyle/>
        <a:p>
          <a:endParaRPr lang="en-US"/>
        </a:p>
      </dgm:t>
    </dgm:pt>
    <dgm:pt modelId="{6E1F978C-BBAE-464B-8F1F-5B9D4764DF6C}">
      <dgm:prSet/>
      <dgm:spPr/>
      <dgm:t>
        <a:bodyPr/>
        <a:lstStyle/>
        <a:p>
          <a:r>
            <a:rPr lang="cs-CZ"/>
            <a:t>Podpora školy, pedagogoů, rodičů i okolí</a:t>
          </a:r>
          <a:endParaRPr lang="en-US"/>
        </a:p>
      </dgm:t>
    </dgm:pt>
    <dgm:pt modelId="{55C78CC9-FF64-4A62-97B6-FD1170F3B3EF}" type="parTrans" cxnId="{BD5344CC-5481-4D09-8BD6-250296F8B8B4}">
      <dgm:prSet/>
      <dgm:spPr/>
      <dgm:t>
        <a:bodyPr/>
        <a:lstStyle/>
        <a:p>
          <a:endParaRPr lang="en-US"/>
        </a:p>
      </dgm:t>
    </dgm:pt>
    <dgm:pt modelId="{2F473BD7-6437-4477-ACA9-CC3C7EE7FAD6}" type="sibTrans" cxnId="{BD5344CC-5481-4D09-8BD6-250296F8B8B4}">
      <dgm:prSet/>
      <dgm:spPr/>
      <dgm:t>
        <a:bodyPr/>
        <a:lstStyle/>
        <a:p>
          <a:endParaRPr lang="en-US"/>
        </a:p>
      </dgm:t>
    </dgm:pt>
    <dgm:pt modelId="{07C36C43-D656-476E-A1BD-DABC2091072A}">
      <dgm:prSet/>
      <dgm:spPr/>
      <dgm:t>
        <a:bodyPr/>
        <a:lstStyle/>
        <a:p>
          <a:r>
            <a:rPr lang="cs-CZ"/>
            <a:t>Dobrá spolupráce s okolím školy</a:t>
          </a:r>
          <a:endParaRPr lang="en-US"/>
        </a:p>
      </dgm:t>
    </dgm:pt>
    <dgm:pt modelId="{6E42A73E-D95E-4426-A245-3A8F0C22E48F}" type="parTrans" cxnId="{3CCABD64-EE75-4363-AD26-6DEDCFF18343}">
      <dgm:prSet/>
      <dgm:spPr/>
      <dgm:t>
        <a:bodyPr/>
        <a:lstStyle/>
        <a:p>
          <a:endParaRPr lang="en-US"/>
        </a:p>
      </dgm:t>
    </dgm:pt>
    <dgm:pt modelId="{E90BA88A-A45A-49C5-B9B6-D98310599F94}" type="sibTrans" cxnId="{3CCABD64-EE75-4363-AD26-6DEDCFF18343}">
      <dgm:prSet/>
      <dgm:spPr/>
      <dgm:t>
        <a:bodyPr/>
        <a:lstStyle/>
        <a:p>
          <a:endParaRPr lang="en-US"/>
        </a:p>
      </dgm:t>
    </dgm:pt>
    <dgm:pt modelId="{45D4C5AC-20F7-41DB-930F-ADAF6A8135F2}">
      <dgm:prSet/>
      <dgm:spPr/>
      <dgm:t>
        <a:bodyPr/>
        <a:lstStyle/>
        <a:p>
          <a:r>
            <a:rPr lang="cs-CZ"/>
            <a:t>Pečlivá příprava učitele</a:t>
          </a:r>
          <a:endParaRPr lang="en-US"/>
        </a:p>
      </dgm:t>
    </dgm:pt>
    <dgm:pt modelId="{E7D7C004-AB2C-470B-8ECF-E7E85CB86F66}" type="parTrans" cxnId="{B5E9350F-2B21-4255-BCC3-244D4793EFD2}">
      <dgm:prSet/>
      <dgm:spPr/>
      <dgm:t>
        <a:bodyPr/>
        <a:lstStyle/>
        <a:p>
          <a:endParaRPr lang="en-US"/>
        </a:p>
      </dgm:t>
    </dgm:pt>
    <dgm:pt modelId="{26F1676B-69A2-4D36-83DC-4D1880572F49}" type="sibTrans" cxnId="{B5E9350F-2B21-4255-BCC3-244D4793EFD2}">
      <dgm:prSet/>
      <dgm:spPr/>
      <dgm:t>
        <a:bodyPr/>
        <a:lstStyle/>
        <a:p>
          <a:endParaRPr lang="en-US"/>
        </a:p>
      </dgm:t>
    </dgm:pt>
    <dgm:pt modelId="{1718CBC2-84D4-44E7-998D-DCB4576C79AC}">
      <dgm:prSet/>
      <dgm:spPr/>
      <dgm:t>
        <a:bodyPr/>
        <a:lstStyle/>
        <a:p>
          <a:r>
            <a:rPr lang="cs-CZ"/>
            <a:t>Materiální a prostorové zajištění</a:t>
          </a:r>
          <a:endParaRPr lang="en-US"/>
        </a:p>
      </dgm:t>
    </dgm:pt>
    <dgm:pt modelId="{4FA960CD-1D25-4E47-A66D-9612AB657D0B}" type="parTrans" cxnId="{E1A9EA1F-C338-4A3E-8951-38A02F57B6EC}">
      <dgm:prSet/>
      <dgm:spPr/>
      <dgm:t>
        <a:bodyPr/>
        <a:lstStyle/>
        <a:p>
          <a:endParaRPr lang="en-US"/>
        </a:p>
      </dgm:t>
    </dgm:pt>
    <dgm:pt modelId="{0D47D6A3-9366-4C62-9636-FD59136641C5}" type="sibTrans" cxnId="{E1A9EA1F-C338-4A3E-8951-38A02F57B6EC}">
      <dgm:prSet/>
      <dgm:spPr/>
      <dgm:t>
        <a:bodyPr/>
        <a:lstStyle/>
        <a:p>
          <a:endParaRPr lang="en-US"/>
        </a:p>
      </dgm:t>
    </dgm:pt>
    <dgm:pt modelId="{5DC805BE-1AFE-4BF6-BCFF-1406F4D9D822}">
      <dgm:prSet/>
      <dgm:spPr/>
      <dgm:t>
        <a:bodyPr/>
        <a:lstStyle/>
        <a:p>
          <a:r>
            <a:rPr lang="cs-CZ"/>
            <a:t>Dostatečný přístup k informačním zdrojům</a:t>
          </a:r>
          <a:endParaRPr lang="en-US"/>
        </a:p>
      </dgm:t>
    </dgm:pt>
    <dgm:pt modelId="{6415087B-7959-450B-A74E-549C413748FE}" type="parTrans" cxnId="{CCB1AF47-D8DB-4835-89E1-19DE8C4BBF32}">
      <dgm:prSet/>
      <dgm:spPr/>
      <dgm:t>
        <a:bodyPr/>
        <a:lstStyle/>
        <a:p>
          <a:endParaRPr lang="en-US"/>
        </a:p>
      </dgm:t>
    </dgm:pt>
    <dgm:pt modelId="{A66CF887-7095-4F89-9918-CA6E825AFF75}" type="sibTrans" cxnId="{CCB1AF47-D8DB-4835-89E1-19DE8C4BBF32}">
      <dgm:prSet/>
      <dgm:spPr/>
      <dgm:t>
        <a:bodyPr/>
        <a:lstStyle/>
        <a:p>
          <a:endParaRPr lang="en-US"/>
        </a:p>
      </dgm:t>
    </dgm:pt>
    <dgm:pt modelId="{1868063F-DF35-48BA-B601-D95D1960BE66}">
      <dgm:prSet/>
      <dgm:spPr/>
      <dgm:t>
        <a:bodyPr/>
        <a:lstStyle/>
        <a:p>
          <a:r>
            <a:rPr lang="cs-CZ"/>
            <a:t>Výměna a sídlení zkušeností</a:t>
          </a:r>
          <a:endParaRPr lang="en-US"/>
        </a:p>
      </dgm:t>
    </dgm:pt>
    <dgm:pt modelId="{A36B72E1-8126-4F17-8919-946DA46384B7}" type="parTrans" cxnId="{4D0FFCAA-6C79-4275-AAFF-54F100E8A7B8}">
      <dgm:prSet/>
      <dgm:spPr/>
      <dgm:t>
        <a:bodyPr/>
        <a:lstStyle/>
        <a:p>
          <a:endParaRPr lang="en-US"/>
        </a:p>
      </dgm:t>
    </dgm:pt>
    <dgm:pt modelId="{A04DD448-9C8D-4A4F-8856-602A801FB8F4}" type="sibTrans" cxnId="{4D0FFCAA-6C79-4275-AAFF-54F100E8A7B8}">
      <dgm:prSet/>
      <dgm:spPr/>
      <dgm:t>
        <a:bodyPr/>
        <a:lstStyle/>
        <a:p>
          <a:endParaRPr lang="en-US"/>
        </a:p>
      </dgm:t>
    </dgm:pt>
    <dgm:pt modelId="{A2A362F0-B0B1-4D02-A4D8-97246C06128D}">
      <dgm:prSet/>
      <dgm:spPr/>
      <dgm:t>
        <a:bodyPr/>
        <a:lstStyle/>
        <a:p>
          <a:r>
            <a:rPr lang="cs-CZ"/>
            <a:t>Zájem dětí a jejich aktivita</a:t>
          </a:r>
          <a:endParaRPr lang="en-US"/>
        </a:p>
      </dgm:t>
    </dgm:pt>
    <dgm:pt modelId="{74C9A2C0-5438-48D2-AFAD-51583C8FA9DA}" type="parTrans" cxnId="{466F8C35-9809-4E87-9949-5DE44016D07A}">
      <dgm:prSet/>
      <dgm:spPr/>
      <dgm:t>
        <a:bodyPr/>
        <a:lstStyle/>
        <a:p>
          <a:endParaRPr lang="en-US"/>
        </a:p>
      </dgm:t>
    </dgm:pt>
    <dgm:pt modelId="{11ABFE04-1102-469A-8182-50760659A817}" type="sibTrans" cxnId="{466F8C35-9809-4E87-9949-5DE44016D07A}">
      <dgm:prSet/>
      <dgm:spPr/>
      <dgm:t>
        <a:bodyPr/>
        <a:lstStyle/>
        <a:p>
          <a:endParaRPr lang="en-US"/>
        </a:p>
      </dgm:t>
    </dgm:pt>
    <dgm:pt modelId="{AB399D00-147A-4ECF-A621-6041B70D50D9}">
      <dgm:prSet/>
      <dgm:spPr/>
      <dgm:t>
        <a:bodyPr/>
        <a:lstStyle/>
        <a:p>
          <a:r>
            <a:rPr lang="cs-CZ"/>
            <a:t>Nadšení a vlastní přesvědčení</a:t>
          </a:r>
          <a:endParaRPr lang="en-US"/>
        </a:p>
      </dgm:t>
    </dgm:pt>
    <dgm:pt modelId="{49402C2C-1ACB-41E6-BB9E-6E8886FDDB0E}" type="parTrans" cxnId="{BA3D893B-6993-4487-865A-3F0F385CEB3D}">
      <dgm:prSet/>
      <dgm:spPr/>
      <dgm:t>
        <a:bodyPr/>
        <a:lstStyle/>
        <a:p>
          <a:endParaRPr lang="en-US"/>
        </a:p>
      </dgm:t>
    </dgm:pt>
    <dgm:pt modelId="{C1E028B0-03D8-4E35-A2E5-2D04E9B84B34}" type="sibTrans" cxnId="{BA3D893B-6993-4487-865A-3F0F385CEB3D}">
      <dgm:prSet/>
      <dgm:spPr/>
      <dgm:t>
        <a:bodyPr/>
        <a:lstStyle/>
        <a:p>
          <a:endParaRPr lang="en-US"/>
        </a:p>
      </dgm:t>
    </dgm:pt>
    <dgm:pt modelId="{394DEF6A-19DB-439B-9BA1-9F27167FF4FC}" type="pres">
      <dgm:prSet presAssocID="{59CB1F52-E570-40A9-8BEC-B3203BF03924}" presName="linear" presStyleCnt="0">
        <dgm:presLayoutVars>
          <dgm:animLvl val="lvl"/>
          <dgm:resizeHandles val="exact"/>
        </dgm:presLayoutVars>
      </dgm:prSet>
      <dgm:spPr/>
    </dgm:pt>
    <dgm:pt modelId="{E2B49E25-48A5-4768-A5E7-118AE37B5562}" type="pres">
      <dgm:prSet presAssocID="{ABCA6BD8-7F33-44F2-9E6E-FF1702A9B1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DB02A0-455A-4C1A-8E0F-6B301D59D015}" type="pres">
      <dgm:prSet presAssocID="{BB429302-F6A1-4386-BBF8-FB0346694F3A}" presName="spacer" presStyleCnt="0"/>
      <dgm:spPr/>
    </dgm:pt>
    <dgm:pt modelId="{3916A468-3BAC-409B-BABF-B7D3809D6E04}" type="pres">
      <dgm:prSet presAssocID="{1F40452D-0C7C-4C82-8C34-EECECFEC63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AFB936-3779-4881-8457-5141942933ED}" type="pres">
      <dgm:prSet presAssocID="{139D6C36-9D5D-4494-AE6A-BC5EA3FD22C2}" presName="spacer" presStyleCnt="0"/>
      <dgm:spPr/>
    </dgm:pt>
    <dgm:pt modelId="{DA9130E3-F8A2-4A22-9C5C-C0D6F713FA0B}" type="pres">
      <dgm:prSet presAssocID="{9B4E574B-B0C3-4317-B679-FB66443438D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5292C1-9779-41D1-9976-018EF6BB0941}" type="pres">
      <dgm:prSet presAssocID="{9B4E574B-B0C3-4317-B679-FB66443438D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5E9350F-2B21-4255-BCC3-244D4793EFD2}" srcId="{9B4E574B-B0C3-4317-B679-FB66443438D6}" destId="{45D4C5AC-20F7-41DB-930F-ADAF6A8135F2}" srcOrd="5" destOrd="0" parTransId="{E7D7C004-AB2C-470B-8ECF-E7E85CB86F66}" sibTransId="{26F1676B-69A2-4D36-83DC-4D1880572F49}"/>
    <dgm:cxn modelId="{CBCFDC11-F40D-403F-A92A-0F451ADA47BB}" type="presOf" srcId="{59CB1F52-E570-40A9-8BEC-B3203BF03924}" destId="{394DEF6A-19DB-439B-9BA1-9F27167FF4FC}" srcOrd="0" destOrd="0" presId="urn:microsoft.com/office/officeart/2005/8/layout/vList2"/>
    <dgm:cxn modelId="{E1A9EA1F-C338-4A3E-8951-38A02F57B6EC}" srcId="{9B4E574B-B0C3-4317-B679-FB66443438D6}" destId="{1718CBC2-84D4-44E7-998D-DCB4576C79AC}" srcOrd="6" destOrd="0" parTransId="{4FA960CD-1D25-4E47-A66D-9612AB657D0B}" sibTransId="{0D47D6A3-9366-4C62-9636-FD59136641C5}"/>
    <dgm:cxn modelId="{4FF98C27-25C2-4174-B2A7-FD92B4418F78}" type="presOf" srcId="{5DC805BE-1AFE-4BF6-BCFF-1406F4D9D822}" destId="{615292C1-9779-41D1-9976-018EF6BB0941}" srcOrd="0" destOrd="7" presId="urn:microsoft.com/office/officeart/2005/8/layout/vList2"/>
    <dgm:cxn modelId="{466F8C35-9809-4E87-9949-5DE44016D07A}" srcId="{9B4E574B-B0C3-4317-B679-FB66443438D6}" destId="{A2A362F0-B0B1-4D02-A4D8-97246C06128D}" srcOrd="9" destOrd="0" parTransId="{74C9A2C0-5438-48D2-AFAD-51583C8FA9DA}" sibTransId="{11ABFE04-1102-469A-8182-50760659A817}"/>
    <dgm:cxn modelId="{3DD3E537-9133-4A65-B767-63CBCF818E31}" type="presOf" srcId="{FE2ED3D5-AEEA-445F-AB62-D506FFC3CD34}" destId="{615292C1-9779-41D1-9976-018EF6BB0941}" srcOrd="0" destOrd="2" presId="urn:microsoft.com/office/officeart/2005/8/layout/vList2"/>
    <dgm:cxn modelId="{EE5BDE3A-84A4-42E6-9015-61AB35FFF46A}" srcId="{9B4E574B-B0C3-4317-B679-FB66443438D6}" destId="{FE2ED3D5-AEEA-445F-AB62-D506FFC3CD34}" srcOrd="2" destOrd="0" parTransId="{DC721935-227E-4289-93B4-CE64E135E23F}" sibTransId="{7553153E-4FC3-48A7-812F-62B1E4F0A657}"/>
    <dgm:cxn modelId="{BA3D893B-6993-4487-865A-3F0F385CEB3D}" srcId="{9B4E574B-B0C3-4317-B679-FB66443438D6}" destId="{AB399D00-147A-4ECF-A621-6041B70D50D9}" srcOrd="10" destOrd="0" parTransId="{49402C2C-1ACB-41E6-BB9E-6E8886FDDB0E}" sibTransId="{C1E028B0-03D8-4E35-A2E5-2D04E9B84B34}"/>
    <dgm:cxn modelId="{78980E3E-DC44-4C04-9CFF-3DC87B5D22D6}" type="presOf" srcId="{A2A362F0-B0B1-4D02-A4D8-97246C06128D}" destId="{615292C1-9779-41D1-9976-018EF6BB0941}" srcOrd="0" destOrd="9" presId="urn:microsoft.com/office/officeart/2005/8/layout/vList2"/>
    <dgm:cxn modelId="{4B095340-B33B-40B2-931C-A847E7FDBC94}" srcId="{59CB1F52-E570-40A9-8BEC-B3203BF03924}" destId="{9B4E574B-B0C3-4317-B679-FB66443438D6}" srcOrd="2" destOrd="0" parTransId="{9CC3EAFE-E60E-464B-801B-17B66039F803}" sibTransId="{C370104F-F9E9-4C49-8500-3ED9F13A82FC}"/>
    <dgm:cxn modelId="{55A2665B-C46F-4BE0-B25B-DF2C124C5277}" srcId="{59CB1F52-E570-40A9-8BEC-B3203BF03924}" destId="{ABCA6BD8-7F33-44F2-9E6E-FF1702A9B127}" srcOrd="0" destOrd="0" parTransId="{331EF8B5-16D0-481D-8C73-FC4F2912F602}" sibTransId="{BB429302-F6A1-4386-BBF8-FB0346694F3A}"/>
    <dgm:cxn modelId="{D3583E41-B272-4F1F-ABA1-073D88CC09CE}" type="presOf" srcId="{ABCA6BD8-7F33-44F2-9E6E-FF1702A9B127}" destId="{E2B49E25-48A5-4768-A5E7-118AE37B5562}" srcOrd="0" destOrd="0" presId="urn:microsoft.com/office/officeart/2005/8/layout/vList2"/>
    <dgm:cxn modelId="{DA40AB61-AAED-4BCD-B9E4-330020E7A6CA}" type="presOf" srcId="{1718CBC2-84D4-44E7-998D-DCB4576C79AC}" destId="{615292C1-9779-41D1-9976-018EF6BB0941}" srcOrd="0" destOrd="6" presId="urn:microsoft.com/office/officeart/2005/8/layout/vList2"/>
    <dgm:cxn modelId="{3CCABD64-EE75-4363-AD26-6DEDCFF18343}" srcId="{9B4E574B-B0C3-4317-B679-FB66443438D6}" destId="{07C36C43-D656-476E-A1BD-DABC2091072A}" srcOrd="4" destOrd="0" parTransId="{6E42A73E-D95E-4426-A245-3A8F0C22E48F}" sibTransId="{E90BA88A-A45A-49C5-B9B6-D98310599F94}"/>
    <dgm:cxn modelId="{05233A45-F5A5-472C-99E3-09E5A28373D4}" srcId="{9B4E574B-B0C3-4317-B679-FB66443438D6}" destId="{EB04F3A6-6066-41E1-A128-59F7662263DA}" srcOrd="0" destOrd="0" parTransId="{FA14D380-7BA9-449C-AE6C-D0CAB8893723}" sibTransId="{FB8946FF-D632-4194-8CC7-21BDDF2C8436}"/>
    <dgm:cxn modelId="{CCB1AF47-D8DB-4835-89E1-19DE8C4BBF32}" srcId="{9B4E574B-B0C3-4317-B679-FB66443438D6}" destId="{5DC805BE-1AFE-4BF6-BCFF-1406F4D9D822}" srcOrd="7" destOrd="0" parTransId="{6415087B-7959-450B-A74E-549C413748FE}" sibTransId="{A66CF887-7095-4F89-9918-CA6E825AFF75}"/>
    <dgm:cxn modelId="{7130F856-08FE-4F68-832A-B0F81D4E4868}" type="presOf" srcId="{1868063F-DF35-48BA-B601-D95D1960BE66}" destId="{615292C1-9779-41D1-9976-018EF6BB0941}" srcOrd="0" destOrd="8" presId="urn:microsoft.com/office/officeart/2005/8/layout/vList2"/>
    <dgm:cxn modelId="{E7696E7A-70D5-460D-818E-AF3EDD420785}" type="presOf" srcId="{6E1F978C-BBAE-464B-8F1F-5B9D4764DF6C}" destId="{615292C1-9779-41D1-9976-018EF6BB0941}" srcOrd="0" destOrd="3" presId="urn:microsoft.com/office/officeart/2005/8/layout/vList2"/>
    <dgm:cxn modelId="{CB6F2D83-7DAB-41A6-B00C-D6D12CE20E85}" type="presOf" srcId="{45D4C5AC-20F7-41DB-930F-ADAF6A8135F2}" destId="{615292C1-9779-41D1-9976-018EF6BB0941}" srcOrd="0" destOrd="5" presId="urn:microsoft.com/office/officeart/2005/8/layout/vList2"/>
    <dgm:cxn modelId="{15FF9F9D-8ADF-40CF-9E9E-B344BE7F2B7E}" type="presOf" srcId="{17A7802D-EB52-4BDB-B151-A6E944C86602}" destId="{615292C1-9779-41D1-9976-018EF6BB0941}" srcOrd="0" destOrd="1" presId="urn:microsoft.com/office/officeart/2005/8/layout/vList2"/>
    <dgm:cxn modelId="{084F29A6-E8D3-4DEB-952F-06967FF8ADF0}" type="presOf" srcId="{AB399D00-147A-4ECF-A621-6041B70D50D9}" destId="{615292C1-9779-41D1-9976-018EF6BB0941}" srcOrd="0" destOrd="10" presId="urn:microsoft.com/office/officeart/2005/8/layout/vList2"/>
    <dgm:cxn modelId="{D22BFBA7-A14F-4839-87B0-EC429A1373E1}" type="presOf" srcId="{1F40452D-0C7C-4C82-8C34-EECECFEC6315}" destId="{3916A468-3BAC-409B-BABF-B7D3809D6E04}" srcOrd="0" destOrd="0" presId="urn:microsoft.com/office/officeart/2005/8/layout/vList2"/>
    <dgm:cxn modelId="{4D0FFCAA-6C79-4275-AAFF-54F100E8A7B8}" srcId="{9B4E574B-B0C3-4317-B679-FB66443438D6}" destId="{1868063F-DF35-48BA-B601-D95D1960BE66}" srcOrd="8" destOrd="0" parTransId="{A36B72E1-8126-4F17-8919-946DA46384B7}" sibTransId="{A04DD448-9C8D-4A4F-8856-602A801FB8F4}"/>
    <dgm:cxn modelId="{3AA063B7-D585-49F7-BD5E-8E924E0F110A}" type="presOf" srcId="{07C36C43-D656-476E-A1BD-DABC2091072A}" destId="{615292C1-9779-41D1-9976-018EF6BB0941}" srcOrd="0" destOrd="4" presId="urn:microsoft.com/office/officeart/2005/8/layout/vList2"/>
    <dgm:cxn modelId="{AB13DCC6-3D46-4C0E-AC5F-EE359978AB31}" srcId="{59CB1F52-E570-40A9-8BEC-B3203BF03924}" destId="{1F40452D-0C7C-4C82-8C34-EECECFEC6315}" srcOrd="1" destOrd="0" parTransId="{2A86625A-7D8C-41B3-AE02-A533197BC5E8}" sibTransId="{139D6C36-9D5D-4494-AE6A-BC5EA3FD22C2}"/>
    <dgm:cxn modelId="{5D2128C7-DA88-4FB0-BD3C-040ED90F9959}" srcId="{9B4E574B-B0C3-4317-B679-FB66443438D6}" destId="{17A7802D-EB52-4BDB-B151-A6E944C86602}" srcOrd="1" destOrd="0" parTransId="{2A4BC92F-9943-459E-9A32-5769D3A307AF}" sibTransId="{CBF35122-AC58-41FE-AA63-1C9877B1237A}"/>
    <dgm:cxn modelId="{BD5344CC-5481-4D09-8BD6-250296F8B8B4}" srcId="{9B4E574B-B0C3-4317-B679-FB66443438D6}" destId="{6E1F978C-BBAE-464B-8F1F-5B9D4764DF6C}" srcOrd="3" destOrd="0" parTransId="{55C78CC9-FF64-4A62-97B6-FD1170F3B3EF}" sibTransId="{2F473BD7-6437-4477-ACA9-CC3C7EE7FAD6}"/>
    <dgm:cxn modelId="{CAA676D6-FFE4-4E29-B9A9-5CE451A8AA0C}" type="presOf" srcId="{9B4E574B-B0C3-4317-B679-FB66443438D6}" destId="{DA9130E3-F8A2-4A22-9C5C-C0D6F713FA0B}" srcOrd="0" destOrd="0" presId="urn:microsoft.com/office/officeart/2005/8/layout/vList2"/>
    <dgm:cxn modelId="{2FD231F4-2F44-4A3F-A92C-499A38BA7915}" type="presOf" srcId="{EB04F3A6-6066-41E1-A128-59F7662263DA}" destId="{615292C1-9779-41D1-9976-018EF6BB0941}" srcOrd="0" destOrd="0" presId="urn:microsoft.com/office/officeart/2005/8/layout/vList2"/>
    <dgm:cxn modelId="{E58C34AE-6F11-46BB-8CD5-38E203706F10}" type="presParOf" srcId="{394DEF6A-19DB-439B-9BA1-9F27167FF4FC}" destId="{E2B49E25-48A5-4768-A5E7-118AE37B5562}" srcOrd="0" destOrd="0" presId="urn:microsoft.com/office/officeart/2005/8/layout/vList2"/>
    <dgm:cxn modelId="{0579ACA0-06C0-442E-A204-A43B0DC408CB}" type="presParOf" srcId="{394DEF6A-19DB-439B-9BA1-9F27167FF4FC}" destId="{0ADB02A0-455A-4C1A-8E0F-6B301D59D015}" srcOrd="1" destOrd="0" presId="urn:microsoft.com/office/officeart/2005/8/layout/vList2"/>
    <dgm:cxn modelId="{A7BE231C-3A13-4B7F-8A13-A799F8DC17B1}" type="presParOf" srcId="{394DEF6A-19DB-439B-9BA1-9F27167FF4FC}" destId="{3916A468-3BAC-409B-BABF-B7D3809D6E04}" srcOrd="2" destOrd="0" presId="urn:microsoft.com/office/officeart/2005/8/layout/vList2"/>
    <dgm:cxn modelId="{66D53BE2-911B-4BAB-8166-0C70F9F5FB50}" type="presParOf" srcId="{394DEF6A-19DB-439B-9BA1-9F27167FF4FC}" destId="{3EAFB936-3779-4881-8457-5141942933ED}" srcOrd="3" destOrd="0" presId="urn:microsoft.com/office/officeart/2005/8/layout/vList2"/>
    <dgm:cxn modelId="{364AF230-AFE0-4DE6-89B8-5E3C2154F48B}" type="presParOf" srcId="{394DEF6A-19DB-439B-9BA1-9F27167FF4FC}" destId="{DA9130E3-F8A2-4A22-9C5C-C0D6F713FA0B}" srcOrd="4" destOrd="0" presId="urn:microsoft.com/office/officeart/2005/8/layout/vList2"/>
    <dgm:cxn modelId="{990D5130-D837-4662-BFA4-4ACAA873CBDB}" type="presParOf" srcId="{394DEF6A-19DB-439B-9BA1-9F27167FF4FC}" destId="{615292C1-9779-41D1-9976-018EF6BB09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CDEC9-0238-4F62-856C-3DF7B22F8781}">
      <dsp:nvSpPr>
        <dsp:cNvPr id="0" name=""/>
        <dsp:cNvSpPr/>
      </dsp:nvSpPr>
      <dsp:spPr>
        <a:xfrm>
          <a:off x="0" y="358029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F40F6-7EC5-4E19-9E9B-08EBE8D4AFEA}">
      <dsp:nvSpPr>
        <dsp:cNvPr id="0" name=""/>
        <dsp:cNvSpPr/>
      </dsp:nvSpPr>
      <dsp:spPr>
        <a:xfrm>
          <a:off x="525780" y="92348"/>
          <a:ext cx="736092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Projektová výuka je často realizována v alternativních školách</a:t>
          </a:r>
          <a:endParaRPr lang="en-US" sz="1800" kern="1200"/>
        </a:p>
      </dsp:txBody>
      <dsp:txXfrm>
        <a:off x="551719" y="118287"/>
        <a:ext cx="7309042" cy="479482"/>
      </dsp:txXfrm>
    </dsp:sp>
    <dsp:sp modelId="{924ED8C6-8F5C-4067-A199-848FB6EF5796}">
      <dsp:nvSpPr>
        <dsp:cNvPr id="0" name=""/>
        <dsp:cNvSpPr/>
      </dsp:nvSpPr>
      <dsp:spPr>
        <a:xfrm>
          <a:off x="0" y="1174509"/>
          <a:ext cx="1051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63DE5-8900-469D-8091-F8BBB8F9EED9}">
      <dsp:nvSpPr>
        <dsp:cNvPr id="0" name=""/>
        <dsp:cNvSpPr/>
      </dsp:nvSpPr>
      <dsp:spPr>
        <a:xfrm>
          <a:off x="525780" y="908829"/>
          <a:ext cx="736092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 běžné výuce je realizována „jako zpestření“</a:t>
          </a:r>
          <a:endParaRPr lang="en-US" sz="1800" kern="1200"/>
        </a:p>
      </dsp:txBody>
      <dsp:txXfrm>
        <a:off x="551719" y="934768"/>
        <a:ext cx="7309042" cy="479482"/>
      </dsp:txXfrm>
    </dsp:sp>
    <dsp:sp modelId="{E2FB12FC-48DD-4E8F-8DB6-4B95FC6A717D}">
      <dsp:nvSpPr>
        <dsp:cNvPr id="0" name=""/>
        <dsp:cNvSpPr/>
      </dsp:nvSpPr>
      <dsp:spPr>
        <a:xfrm>
          <a:off x="0" y="1990989"/>
          <a:ext cx="105156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Projekt je náročný na přípravu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Náročný na materiální vybavení a pomůcky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Vyžaduje dovednost práce ve skupinách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Vyžaduje tvořivě reagovat na změny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Náročný na organizaci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Nestihne se probrat učivo z kurikula</a:t>
          </a:r>
          <a:endParaRPr lang="en-US" sz="1800" kern="1200"/>
        </a:p>
      </dsp:txBody>
      <dsp:txXfrm>
        <a:off x="0" y="1990989"/>
        <a:ext cx="10515600" cy="2268000"/>
      </dsp:txXfrm>
    </dsp:sp>
    <dsp:sp modelId="{CE7BEF49-9A1E-422D-9979-8969F65013C5}">
      <dsp:nvSpPr>
        <dsp:cNvPr id="0" name=""/>
        <dsp:cNvSpPr/>
      </dsp:nvSpPr>
      <dsp:spPr>
        <a:xfrm>
          <a:off x="525780" y="1725309"/>
          <a:ext cx="736092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Protože: </a:t>
          </a:r>
          <a:endParaRPr lang="en-US" sz="1800" kern="1200"/>
        </a:p>
      </dsp:txBody>
      <dsp:txXfrm>
        <a:off x="551719" y="1751248"/>
        <a:ext cx="73090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AC5BB-3938-4850-B9EA-BE75EE80E112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CBA896EE-9F46-4E00-9F48-EC3AFB8834FE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Projekt osvobozuje od učebnic, vede k pozorování faktů a četbě nových knih</a:t>
          </a:r>
          <a:endParaRPr lang="en-US" sz="1800" kern="1200"/>
        </a:p>
      </dsp:txBody>
      <dsp:txXfrm>
        <a:off x="8061" y="5979"/>
        <a:ext cx="3034531" cy="1820718"/>
      </dsp:txXfrm>
    </dsp:sp>
    <dsp:sp modelId="{698491E3-685C-4FCA-9C5C-5E223D8ED7E2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08C7A310-2B80-46B0-A486-ED9A7FBB5694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Osvobozuje od abstraktně logického myšlení a vede ke tvoření zdravých úsudků na základě experimentů</a:t>
          </a:r>
          <a:endParaRPr lang="en-US" sz="1800" kern="1200"/>
        </a:p>
      </dsp:txBody>
      <dsp:txXfrm>
        <a:off x="3740534" y="5979"/>
        <a:ext cx="3034531" cy="1820718"/>
      </dsp:txXfrm>
    </dsp:sp>
    <dsp:sp modelId="{DF0E2E89-655D-42CC-989A-1A372636640A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0923E6F-6A5A-4553-9646-9C917BCBE60E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Zdůrazňuje hlavní myšlenku problému a podřizuje drobné fakty myšlenkám, jež řídí lidské chování a vědění</a:t>
          </a:r>
          <a:endParaRPr lang="en-US" sz="1800" kern="1200"/>
        </a:p>
      </dsp:txBody>
      <dsp:txXfrm>
        <a:off x="7473007" y="5979"/>
        <a:ext cx="3034531" cy="1820718"/>
      </dsp:txXfrm>
    </dsp:sp>
    <dsp:sp modelId="{3752DF53-985C-47A8-9011-CE068A712775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21ABFA6A-4E99-4948-B62F-E996BE9666EB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Dává možnost silné vnitřní motivace žáků</a:t>
          </a:r>
          <a:endParaRPr lang="en-US" sz="1800" kern="1200"/>
        </a:p>
      </dsp:txBody>
      <dsp:txXfrm>
        <a:off x="8061" y="2524640"/>
        <a:ext cx="3034531" cy="1820718"/>
      </dsp:txXfrm>
    </dsp:sp>
    <dsp:sp modelId="{9EA6050A-4116-49AD-95AB-A0753A44833A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412D16E4-AF96-45D4-8AE5-46A469133535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Je možné organizovat učení ve velkých jednotkách, v nichž jsou drobná fakta podřizována pracovnímu cíli</a:t>
          </a:r>
          <a:endParaRPr lang="en-US" sz="1800" kern="1200"/>
        </a:p>
      </dsp:txBody>
      <dsp:txXfrm>
        <a:off x="3740534" y="2524640"/>
        <a:ext cx="3034531" cy="1820718"/>
      </dsp:txXfrm>
    </dsp:sp>
    <dsp:sp modelId="{36D5FCBA-8EDA-4EF4-A968-B5CEB9C36270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Projekty zjednodušují učení; drobná fakta se odvozují z velkých a dává jim místo v pracovním pochodu i v soustavě žákova vědění</a:t>
          </a:r>
          <a:endParaRPr lang="en-US" sz="1800" kern="1200"/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134BB-827E-4CB1-84F2-FE9EE6A61EC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Neplánovitost a podléhání dětským vrtochům</a:t>
          </a:r>
          <a:endParaRPr lang="en-US" sz="2100" kern="1200"/>
        </a:p>
      </dsp:txBody>
      <dsp:txXfrm>
        <a:off x="0" y="39687"/>
        <a:ext cx="3286125" cy="1971675"/>
      </dsp:txXfrm>
    </dsp:sp>
    <dsp:sp modelId="{A4D58A9D-C4EA-411B-BFA2-B38CF6F33C0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Nedostatečná kooperace </a:t>
          </a:r>
          <a:endParaRPr lang="en-US" sz="2100" kern="1200"/>
        </a:p>
      </dsp:txBody>
      <dsp:txXfrm>
        <a:off x="3614737" y="39687"/>
        <a:ext cx="3286125" cy="1971675"/>
      </dsp:txXfrm>
    </dsp:sp>
    <dsp:sp modelId="{ECFA092F-1F48-4433-BE6B-E97282AD5F4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Vyučování často ztrácí soustavnost a důkladnost</a:t>
          </a:r>
          <a:endParaRPr lang="en-US" sz="2100" kern="1200"/>
        </a:p>
      </dsp:txBody>
      <dsp:txXfrm>
        <a:off x="7229475" y="39687"/>
        <a:ext cx="3286125" cy="1971675"/>
      </dsp:txXfrm>
    </dsp:sp>
    <dsp:sp modelId="{7556C28B-EDFF-4E2D-A9C3-DD84B65E73B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Nepočítalo se s tím, že dítě si musí vybavovat některé dovednosti a vědomosti (čtení, psaní, počty)</a:t>
          </a:r>
          <a:endParaRPr lang="en-US" sz="2100" kern="1200"/>
        </a:p>
      </dsp:txBody>
      <dsp:txXfrm>
        <a:off x="0" y="2339975"/>
        <a:ext cx="3286125" cy="1971675"/>
      </dsp:txXfrm>
    </dsp:sp>
    <dsp:sp modelId="{253F756F-A130-46D7-AAE4-DFDAA3D5C0DF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Projekty odporovaly zákonům učení, aby byla opatřena nejen náležitá motivace ale aby byla příležitost k opakování a zakončení důsledků učení</a:t>
          </a:r>
          <a:endParaRPr lang="en-US" sz="2100" kern="1200"/>
        </a:p>
      </dsp:txBody>
      <dsp:txXfrm>
        <a:off x="3614737" y="2339975"/>
        <a:ext cx="3286125" cy="1971675"/>
      </dsp:txXfrm>
    </dsp:sp>
    <dsp:sp modelId="{2F6B0D40-2CCD-4F69-A69D-987FBD33EB04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Převzato z : Příhoda V. (1962). Reformní praxe školská. Praha: Československá grafická unie.</a:t>
          </a:r>
          <a:endParaRPr lang="en-US" sz="2100" kern="1200"/>
        </a:p>
      </dsp:txBody>
      <dsp:txXfrm>
        <a:off x="7229475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61BD5-B0BE-4BC9-B4FC-8F33A85814C8}">
      <dsp:nvSpPr>
        <dsp:cNvPr id="0" name=""/>
        <dsp:cNvSpPr/>
      </dsp:nvSpPr>
      <dsp:spPr>
        <a:xfrm>
          <a:off x="0" y="265103"/>
          <a:ext cx="6263640" cy="2457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R. Žanta – „zteplení vztahů“ mezi žáky a učitelem; projekt spojuje požadavky individualismu a smyslu pro kolektiv v harmonickém celku;; shánění pomůcek a promýšlení plánu; PV podle něj není všelékem k odstranění potíží nynějšího školské soustavy (Žanta, R. (1934). Projektová metoda, pokus o řešení pracovní školy. Praha: Nákladem dědictví Komenského).</a:t>
          </a:r>
          <a:endParaRPr lang="en-US" sz="2100" kern="1200"/>
        </a:p>
      </dsp:txBody>
      <dsp:txXfrm>
        <a:off x="119941" y="385044"/>
        <a:ext cx="6023758" cy="2217118"/>
      </dsp:txXfrm>
    </dsp:sp>
    <dsp:sp modelId="{0CDA56E3-63FB-4C17-BB0B-8CEAB299782E}">
      <dsp:nvSpPr>
        <dsp:cNvPr id="0" name=""/>
        <dsp:cNvSpPr/>
      </dsp:nvSpPr>
      <dsp:spPr>
        <a:xfrm>
          <a:off x="0" y="2782584"/>
          <a:ext cx="6263640" cy="24570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J. Valenta – „učitel musí citlivě odhadnout míru volnosti a míru odpovědnosti dětí; vše musí být promyšleně organizováno a řízeno…“ (Valenta, J. (1993). Projektová metoda ve škole a za školou. Pohledy. Praha, Ipos Artama. s. 7)</a:t>
          </a:r>
          <a:endParaRPr lang="en-US" sz="2100" kern="1200"/>
        </a:p>
      </dsp:txBody>
      <dsp:txXfrm>
        <a:off x="119941" y="2902525"/>
        <a:ext cx="6023758" cy="2217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87B2-B65D-4BB5-8397-9B4800C84B7B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Časová náročnost na řešení projektu</a:t>
          </a:r>
          <a:endParaRPr lang="en-US" sz="2500" kern="1200"/>
        </a:p>
      </dsp:txBody>
      <dsp:txXfrm>
        <a:off x="28038" y="28038"/>
        <a:ext cx="7298593" cy="901218"/>
      </dsp:txXfrm>
    </dsp:sp>
    <dsp:sp modelId="{DEEF5CC7-E2B0-44B5-9F40-A217ACE3C7F6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Není mnohdy vybaven potřebnými kompetencemi (např. dovednost čtení)</a:t>
          </a:r>
          <a:endParaRPr lang="en-US" sz="2500" kern="1200"/>
        </a:p>
      </dsp:txBody>
      <dsp:txXfrm>
        <a:off x="732583" y="1159385"/>
        <a:ext cx="7029617" cy="901218"/>
      </dsp:txXfrm>
    </dsp:sp>
    <dsp:sp modelId="{53F065E0-CAD6-4986-A0BA-5BEAB23CD9A5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Není schopen opatřit adekvátní zdroje informací</a:t>
          </a:r>
          <a:endParaRPr lang="en-US" sz="2500" kern="1200"/>
        </a:p>
      </dsp:txBody>
      <dsp:txXfrm>
        <a:off x="1426612" y="2290733"/>
        <a:ext cx="7040133" cy="901218"/>
      </dsp:txXfrm>
    </dsp:sp>
    <dsp:sp modelId="{1C8FC9CD-35C0-4F5F-B28E-44573FD5AE70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Není schopen plnit stanovené cíle</a:t>
          </a:r>
          <a:endParaRPr lang="en-US" sz="2500" kern="1200"/>
        </a:p>
      </dsp:txBody>
      <dsp:txXfrm>
        <a:off x="2131157" y="3422081"/>
        <a:ext cx="7029617" cy="901218"/>
      </dsp:txXfrm>
    </dsp:sp>
    <dsp:sp modelId="{44794735-4731-414D-A876-8753F58B2D9E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3E9AF22B-B975-49BD-9216-7B157AD6442F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8495059F-485E-432A-A9A3-F673A8FEF19A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E7E42-FECB-4662-B36A-9C4B17510EC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Časová náročnost přípravy na projekt</a:t>
          </a:r>
          <a:endParaRPr lang="en-US" sz="1700" kern="1200"/>
        </a:p>
      </dsp:txBody>
      <dsp:txXfrm>
        <a:off x="3080" y="587032"/>
        <a:ext cx="2444055" cy="1466433"/>
      </dsp:txXfrm>
    </dsp:sp>
    <dsp:sp modelId="{07095CA6-8815-4371-ADE9-671559A1C2B5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Náročnost na hodnocení projektu</a:t>
          </a:r>
          <a:endParaRPr lang="en-US" sz="1700" kern="1200"/>
        </a:p>
      </dsp:txBody>
      <dsp:txXfrm>
        <a:off x="2691541" y="587032"/>
        <a:ext cx="2444055" cy="1466433"/>
      </dsp:txXfrm>
    </dsp:sp>
    <dsp:sp modelId="{C94F3948-E8DC-4659-A206-19FEE907BD7C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Nesystematičnost a nesoustavnost PV vyvolává dojem nesplnění požadavků vzdělávacího obsahu platného kurikula</a:t>
          </a:r>
          <a:endParaRPr lang="en-US" sz="1700" kern="1200"/>
        </a:p>
      </dsp:txBody>
      <dsp:txXfrm>
        <a:off x="5380002" y="587032"/>
        <a:ext cx="2444055" cy="1466433"/>
      </dsp:txXfrm>
    </dsp:sp>
    <dsp:sp modelId="{F34A7AD2-1FE8-45F9-AEF6-808980B1E591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Častější PV může vést k únavě poklesu zájmu i ztrátu motivace učitele</a:t>
          </a:r>
          <a:endParaRPr lang="en-US" sz="1700" kern="1200"/>
        </a:p>
      </dsp:txBody>
      <dsp:txXfrm>
        <a:off x="8068463" y="587032"/>
        <a:ext cx="2444055" cy="1466433"/>
      </dsp:txXfrm>
    </dsp:sp>
    <dsp:sp modelId="{742BE55A-8472-482B-9AFD-AA70158E5BFA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Někdy může být učitel ve své snaze osamocen – chybí podpora kolegů, rodičů,…</a:t>
          </a:r>
          <a:endParaRPr lang="en-US" sz="1700" kern="1200"/>
        </a:p>
      </dsp:txBody>
      <dsp:txXfrm>
        <a:off x="3080" y="2297871"/>
        <a:ext cx="2444055" cy="1466433"/>
      </dsp:txXfrm>
    </dsp:sp>
    <dsp:sp modelId="{CE0C3F9F-ACF0-47C1-92F0-E63C9F8C92D0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Vyžaduje určitou teoretickou vybavenost učitele i jeho praktické zkušenosti</a:t>
          </a:r>
          <a:endParaRPr lang="en-US" sz="1700" kern="1200"/>
        </a:p>
      </dsp:txBody>
      <dsp:txXfrm>
        <a:off x="2691541" y="2297871"/>
        <a:ext cx="2444055" cy="1466433"/>
      </dsp:txXfrm>
    </dsp:sp>
    <dsp:sp modelId="{80025E6D-1DBC-429A-B446-271EF3909492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Vyžaduje jiný styl plánování</a:t>
          </a:r>
          <a:endParaRPr lang="en-US" sz="1700" kern="1200"/>
        </a:p>
      </dsp:txBody>
      <dsp:txXfrm>
        <a:off x="5380002" y="2297871"/>
        <a:ext cx="2444055" cy="1466433"/>
      </dsp:txXfrm>
    </dsp:sp>
    <dsp:sp modelId="{734E6D6B-9CB1-4577-B00B-7DF1E4DB94C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Klade nároky na spolupráci učitele s okolím</a:t>
          </a:r>
          <a:endParaRPr lang="en-US" sz="1700" kern="1200"/>
        </a:p>
      </dsp:txBody>
      <dsp:txXfrm>
        <a:off x="8068463" y="2297871"/>
        <a:ext cx="2444055" cy="1466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49E25-48A5-4768-A5E7-118AE37B5562}">
      <dsp:nvSpPr>
        <dsp:cNvPr id="0" name=""/>
        <dsp:cNvSpPr/>
      </dsp:nvSpPr>
      <dsp:spPr>
        <a:xfrm>
          <a:off x="0" y="21496"/>
          <a:ext cx="1051560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Profesní přípravou učitele na PV</a:t>
          </a:r>
          <a:endParaRPr lang="en-US" sz="1900" kern="1200"/>
        </a:p>
      </dsp:txBody>
      <dsp:txXfrm>
        <a:off x="22246" y="43742"/>
        <a:ext cx="10471108" cy="411223"/>
      </dsp:txXfrm>
    </dsp:sp>
    <dsp:sp modelId="{3916A468-3BAC-409B-BABF-B7D3809D6E04}">
      <dsp:nvSpPr>
        <dsp:cNvPr id="0" name=""/>
        <dsp:cNvSpPr/>
      </dsp:nvSpPr>
      <dsp:spPr>
        <a:xfrm>
          <a:off x="0" y="531931"/>
          <a:ext cx="10515600" cy="45571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Zvyšování povědomí okolí o projektech a jejich řešení</a:t>
          </a:r>
          <a:endParaRPr lang="en-US" sz="1900" kern="1200"/>
        </a:p>
      </dsp:txBody>
      <dsp:txXfrm>
        <a:off x="22246" y="554177"/>
        <a:ext cx="10471108" cy="411223"/>
      </dsp:txXfrm>
    </dsp:sp>
    <dsp:sp modelId="{DA9130E3-F8A2-4A22-9C5C-C0D6F713FA0B}">
      <dsp:nvSpPr>
        <dsp:cNvPr id="0" name=""/>
        <dsp:cNvSpPr/>
      </dsp:nvSpPr>
      <dsp:spPr>
        <a:xfrm>
          <a:off x="0" y="1042366"/>
          <a:ext cx="10515600" cy="4557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Vytvářením vhodných podmínek pro PV </a:t>
          </a:r>
          <a:endParaRPr lang="en-US" sz="1900" kern="1200"/>
        </a:p>
      </dsp:txBody>
      <dsp:txXfrm>
        <a:off x="22246" y="1064612"/>
        <a:ext cx="10471108" cy="411223"/>
      </dsp:txXfrm>
    </dsp:sp>
    <dsp:sp modelId="{615292C1-9779-41D1-9976-018EF6BB0941}">
      <dsp:nvSpPr>
        <dsp:cNvPr id="0" name=""/>
        <dsp:cNvSpPr/>
      </dsp:nvSpPr>
      <dsp:spPr>
        <a:xfrm>
          <a:off x="0" y="1498081"/>
          <a:ext cx="10515600" cy="283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Poskytnutí učitelské autonomie v oblasti organizace výuky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Kvalitní profesní příprava budoucích učitelů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Možnosti dalšího vzdělávání pedagogických pracovníků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Podpora školy, pedagogoů, rodičů i okolí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Dobrá spolupráce s okolím školy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Pečlivá příprava učitele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Materiální a prostorové zajištění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Dostatečný přístup k informačním zdrojům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Výměna a sídlení zkušeností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Zájem dětí a jejich aktivita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Nadšení a vlastní přesvědčení</a:t>
          </a:r>
          <a:endParaRPr lang="en-US" sz="1500" kern="1200"/>
        </a:p>
      </dsp:txBody>
      <dsp:txXfrm>
        <a:off x="0" y="1498081"/>
        <a:ext cx="10515600" cy="283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2D317-9C6A-4410-9BDD-4A6B3E84D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247CBB-980F-415F-A1F2-A7C46BEAC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6D51EE-413F-4263-80BB-FF0502F6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BF2CCE-CB33-4B66-81E8-6B0D94DF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E421F9-EFB5-43D5-B6DD-EC2C3D42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6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4EA9F-54C2-4A54-93D2-CD1F1160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4997BE-9225-487F-9736-2F02496DE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5C49ED-9D2A-4244-854D-1F3C5CF0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56348D-C5CB-4A14-8189-6B760623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F11D7B-6E4F-46F0-8181-7FCF4BD9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2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87D0F8-D5A8-4776-B21A-791A30DC5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B755DE-BE4A-4DA0-A822-C0290BBCF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CDF10A-2497-4727-A817-83D0BF96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A7FE7B-8332-4022-AD4E-933E8888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1CBDB2-80E4-46E8-A145-5877804E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4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17F77-8AA0-48D2-B565-88902341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0D915-7B8E-47E0-BF08-107DA68EE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E7214-18E5-45B0-93C7-5A14EBF9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EC186-5C0B-441E-BBA6-2FCD2AF2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75B5BA-055C-4E53-8CB6-AABB4C87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87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0938D-C6DD-4B57-8EAA-98AE426B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C4A58B-0AF9-4540-8C26-22DE25468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680AC-D7A8-4AA1-97E5-8200756F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FF6E1C-65FA-4870-B3C2-8AD0FC12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2AA19-EA89-4F40-91FD-DD9F3B40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03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78AA3-7106-46E8-80BA-5D91B3EB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EE55C-D351-44A9-9A88-948F1334C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D3C698-E66C-4E95-BD54-4B549CCE2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98DC9B-C916-42AE-A45F-E6C2B68B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51B8EA-C2C5-4580-816A-F25332E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679606-A01A-4C0A-B620-57202750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35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BDD45-C75C-4AE4-8B47-2ABDEC78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3AC963-1BB6-49A5-96BD-B02476B49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78F940-F5DB-456A-8122-CD91DE207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CA9942-84D8-4A56-82E1-275F56FE3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3006B76-3E94-46CD-880F-183C591A6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363F96-3E22-49B3-AB8C-875243FD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6B2B96C-7921-4DD1-83FC-D3D943C1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F802FD-5C33-453C-8C3B-D91EE775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51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4C36B-405F-4989-A09F-F6179B55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3048C2-B2C0-4AA0-B27F-80C70DCC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B79F82-2B2E-44DE-ADA0-CBE59A97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C27543-7A7D-42CA-9197-85C86B6D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61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A22FDC-90CF-475A-A62F-E34885E3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10BF6C-B178-4CC7-A73E-CF295721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9EDA41-8B94-4C3A-AD85-50C2C962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57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20DEE-5533-40F6-8C5C-5908F7AB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3DF0F-D297-4699-A7CA-2C965DED1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75991E-892E-4EA5-9629-4F3F3FD11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421565-82D9-4619-8C9B-40EAB003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82B1AB-3223-4184-8EE5-D03CD4C5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7D7220-72F0-45EB-87BB-9E15600D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8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566DD-A393-4534-9305-894796AF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682E4DF-DE99-433E-B0FA-1503C726B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8EC3F4-1B58-4A07-851F-048BCA78B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5E4E0E-5078-4DB7-B6F2-6ABFC157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88D573-DB70-40D0-B7B1-D3CBECA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96AF10-6D45-4336-AB3D-4FCDC86D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81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04685AD-8701-4AE3-B691-8877EFE0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C65BA3-ED0C-4DBA-9DB6-B9658AF1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37F510-A3E6-4CA1-B0B2-AA38C5FBC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7636-E927-4D04-AB0A-E5233C5E2324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CD4508-34BA-4E89-A6AC-0CDC69E37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C03A7-3DEC-492D-9AE1-B064386A3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F137-C1E0-4FC7-934A-864EDEA407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4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0797FE-CD5A-4DC6-BEB7-C95250B8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cs-CZ" sz="2000">
              <a:solidFill>
                <a:srgbClr val="080808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A7297D-5031-4E20-B3BD-CCE516124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080808"/>
                </a:solidFill>
              </a:rPr>
              <a:t>Přednosti a úskalí projektové výuky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EDCB8B-AB72-4C7D-9245-80C41942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Negativa PV můžeme kompenzovat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F07C49E-773D-41B4-BD84-1110D79EC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706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38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BF470-430D-4B69-9CE6-2B8B9468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endParaRPr lang="cs-CZ" sz="66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C2E66-4DAB-4875-B0DC-21B6F543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cs-CZ" sz="2400"/>
              <a:t>Další možností je integrace osvojovaného obsahu a ústřední téma, což může být pojítkem mezi projektovou a integrovanou tematickou výukou. </a:t>
            </a:r>
          </a:p>
        </p:txBody>
      </p:sp>
    </p:spTree>
    <p:extLst>
      <p:ext uri="{BB962C8B-B14F-4D97-AF65-F5344CB8AC3E}">
        <p14:creationId xmlns:p14="http://schemas.microsoft.com/office/powerpoint/2010/main" val="34875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3D30B-4509-4D65-9B29-04EECCBE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6857D-2AA2-461C-919A-7A3D5BB8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  <a:p>
            <a:r>
              <a:rPr lang="cs-CZ" dirty="0"/>
              <a:t>Kratochvílová, J. (2016). Teorie a praxe projektové výuky. Brno: Masarykova univerzita.</a:t>
            </a:r>
          </a:p>
        </p:txBody>
      </p:sp>
    </p:spTree>
    <p:extLst>
      <p:ext uri="{BB962C8B-B14F-4D97-AF65-F5344CB8AC3E}">
        <p14:creationId xmlns:p14="http://schemas.microsoft.com/office/powerpoint/2010/main" val="327534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915D7A-2B68-41BD-A662-1D0B5313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cs-CZ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F3E9E25-DF85-4A6E-AB6A-3C3F3C538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979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69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2DC933-17E2-47DE-A59C-5F27AB1C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Na základě pozitivních zkušeností jsou zmiňována tato pozitiva: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E2394AD-9818-4C9D-ABEC-E0FC44FA4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342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04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5CBF9D-1539-4000-B590-4DE0F90A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Nevýhody (úskalí) projektové výuky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93756A7-E3DC-4E91-B8DA-286E79600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0770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85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326FF7-9F6F-4CA9-8C2A-EBA48791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chemeClr val="bg1"/>
                </a:solidFill>
              </a:rPr>
              <a:t>Dle různých pedagogů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4D15669E-9B02-46DB-9305-814FD2875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2016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36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61A1D8-68F6-48F4-911A-6CD5277B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Přednosti PV v dimenzi žáka</a:t>
            </a:r>
          </a:p>
        </p:txBody>
      </p:sp>
      <p:pic>
        <p:nvPicPr>
          <p:cNvPr id="5" name="Zástupný obsah 4" descr="Obsah obrázku text, noviny, dokument&#10;&#10;Popis byl vytvořen automaticky">
            <a:extLst>
              <a:ext uri="{FF2B5EF4-FFF2-40B4-BE49-F238E27FC236}">
                <a16:creationId xmlns:a16="http://schemas.microsoft.com/office/drawing/2014/main" id="{B5CF500A-24CE-4DEC-BC9A-3DB5482F9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817266"/>
            <a:ext cx="6780700" cy="52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74F26C-D9A1-49AD-9D0F-34104420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Přednosti PV v dimenzi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EAD4C-BB29-4C5D-83A8-D2C11AA0F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2000"/>
              <a:t>Učitel, který vychází z nového pojetí dítěte jako osobnosti a tím přijímá i jinou roli učitele a tomu odpovídající procesy školní výuky</a:t>
            </a:r>
          </a:p>
          <a:p>
            <a:r>
              <a:rPr lang="cs-CZ" sz="2000"/>
              <a:t>Učí se nové roli – poradce</a:t>
            </a:r>
          </a:p>
          <a:p>
            <a:r>
              <a:rPr lang="cs-CZ" sz="2000"/>
              <a:t>Učí se vnímat dítě jako celek</a:t>
            </a:r>
          </a:p>
          <a:p>
            <a:r>
              <a:rPr lang="cs-CZ" sz="2000"/>
              <a:t>Rozšiřuje svůj repertoár vyučovacích strategií a reflexi myšlení a rozhodování o výuce</a:t>
            </a:r>
          </a:p>
          <a:p>
            <a:r>
              <a:rPr lang="cs-CZ" sz="2000"/>
              <a:t>Učí se pracovat s různými informačními zdroji, oprošťuje se od učebnic jako jediného zdroje pro učení</a:t>
            </a:r>
          </a:p>
          <a:p>
            <a:r>
              <a:rPr lang="cs-CZ" sz="2000"/>
              <a:t>Užívá nových možností hodnocení a sebehodnocení</a:t>
            </a:r>
          </a:p>
          <a:p>
            <a:r>
              <a:rPr lang="cs-CZ" sz="2000"/>
              <a:t>Rozšiřuje své dovednosti organizační i plánování do budoucnosti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7D26F9-F560-49CC-9A91-11D8623A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Negativa PV v dimenzi žáka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A111A5-ED34-4208-9B25-BE65FB725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65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74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0E5B9F-9D5A-4106-B1FA-C8951E59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Nevýhody PV v dimenzi učitele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9B5F0799-17D3-41BF-A701-6E6EC0CEB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5376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786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660</Words>
  <Application>Microsoft Office PowerPoint</Application>
  <PresentationFormat>Širokoúhlá obrazovka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Přednosti a úskalí projektové výuky</vt:lpstr>
      <vt:lpstr>Prezentace aplikace PowerPoint</vt:lpstr>
      <vt:lpstr>Na základě pozitivních zkušeností jsou zmiňována tato pozitiva:</vt:lpstr>
      <vt:lpstr>Nevýhody (úskalí) projektové výuky</vt:lpstr>
      <vt:lpstr>Dle různých pedagogů</vt:lpstr>
      <vt:lpstr>Přednosti PV v dimenzi žáka</vt:lpstr>
      <vt:lpstr>Přednosti PV v dimenzi učitele</vt:lpstr>
      <vt:lpstr>Negativa PV v dimenzi žáka</vt:lpstr>
      <vt:lpstr>Nevýhody PV v dimenzi učitele</vt:lpstr>
      <vt:lpstr>Negativa PV můžeme kompenzovat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Přednosti a úskalí projektové výuky</dc:title>
  <dc:creator>Petra Vystrčilová</dc:creator>
  <cp:lastModifiedBy>Petra Vystrčilová</cp:lastModifiedBy>
  <cp:revision>14</cp:revision>
  <dcterms:created xsi:type="dcterms:W3CDTF">2021-05-09T08:48:27Z</dcterms:created>
  <dcterms:modified xsi:type="dcterms:W3CDTF">2021-05-10T08:50:48Z</dcterms:modified>
</cp:coreProperties>
</file>