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puppets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Benefits and bonuses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 reasons why puppets will change your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Children can design their learning partner</a:t>
            </a:r>
          </a:p>
          <a:p>
            <a:r>
              <a:rPr lang="en-US" dirty="0" smtClean="0"/>
              <a:t>Mistakes in puppet making allow  </a:t>
            </a:r>
            <a:r>
              <a:rPr lang="en-US" dirty="0"/>
              <a:t>Children to fail  and make imperfect creations</a:t>
            </a:r>
          </a:p>
          <a:p>
            <a:r>
              <a:rPr lang="en-US" dirty="0" smtClean="0"/>
              <a:t>Puppets are sharable  and children benefit from feedback they receive from others</a:t>
            </a:r>
          </a:p>
          <a:p>
            <a:r>
              <a:rPr lang="en-US" dirty="0" smtClean="0"/>
              <a:t>Puppets can be used as co-teachers</a:t>
            </a:r>
          </a:p>
          <a:p>
            <a:r>
              <a:rPr lang="en-US" dirty="0" smtClean="0"/>
              <a:t>Puppets allow students to be silly and be creative  with their “helper”</a:t>
            </a:r>
          </a:p>
          <a:p>
            <a:r>
              <a:rPr lang="en-US" dirty="0" smtClean="0"/>
              <a:t>Children share and take risks without the fear of rejection </a:t>
            </a:r>
            <a:r>
              <a:rPr lang="en-US" smtClean="0"/>
              <a:t>or exposure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</TotalTime>
  <Words>78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Using puppets in the classroom</vt:lpstr>
      <vt:lpstr>6 reasons why puppets will change your classroom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puppets in the classroom</dc:title>
  <dc:creator>spravce</dc:creator>
  <cp:lastModifiedBy>spravce</cp:lastModifiedBy>
  <cp:revision>2</cp:revision>
  <dcterms:created xsi:type="dcterms:W3CDTF">2018-11-21T12:12:27Z</dcterms:created>
  <dcterms:modified xsi:type="dcterms:W3CDTF">2018-11-21T12:26:27Z</dcterms:modified>
</cp:coreProperties>
</file>