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0"/>
  </p:normalViewPr>
  <p:slideViewPr>
    <p:cSldViewPr snapToGrid="0" snapToObjects="1">
      <p:cViewPr>
        <p:scale>
          <a:sx n="129" d="100"/>
          <a:sy n="129" d="100"/>
        </p:scale>
        <p:origin x="-2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05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21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3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4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14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64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3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74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72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61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69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1F09E-7E2C-AB45-B4B4-FFBD4DA256AF}" type="datetimeFigureOut">
              <a:rPr lang="de-DE" smtClean="0"/>
              <a:t>13.03.21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87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81263"/>
            <a:ext cx="10515600" cy="5695700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Mensa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Studienfach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Kommilitonin/ Kommilitone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smtClean="0"/>
              <a:t>Vorles</a:t>
            </a:r>
            <a:r>
              <a:rPr lang="de-DE" b="1" dirty="0" smtClean="0"/>
              <a:t>ung</a:t>
            </a:r>
            <a:r>
              <a:rPr lang="de-DE" dirty="0" smtClean="0"/>
              <a:t> – zu/hören- ich höre zu</a:t>
            </a:r>
            <a:endParaRPr lang="de-DE" dirty="0" smtClean="0"/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Studierende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smtClean="0"/>
              <a:t>Hausarbeit</a:t>
            </a:r>
            <a:endParaRPr lang="de-DE" dirty="0" smtClean="0"/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e</a:t>
            </a:r>
            <a:r>
              <a:rPr lang="de-DE" dirty="0" smtClean="0"/>
              <a:t> Klausur</a:t>
            </a:r>
            <a:endParaRPr lang="de-DE" dirty="0" smtClean="0"/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r</a:t>
            </a:r>
            <a:r>
              <a:rPr lang="de-DE" dirty="0" smtClean="0"/>
              <a:t> </a:t>
            </a:r>
            <a:r>
              <a:rPr lang="de-DE" dirty="0" smtClean="0"/>
              <a:t>Hörsaal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sich einschreiben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0673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1. Wie kann ich einen Vortrag einleiten</a:t>
            </a:r>
            <a:r>
              <a:rPr lang="de-DE" dirty="0" smtClean="0"/>
              <a:t>? Begrüßen</a:t>
            </a:r>
            <a:endParaRPr lang="de-DE" dirty="0" smtClean="0"/>
          </a:p>
          <a:p>
            <a:r>
              <a:rPr lang="de-DE" dirty="0" smtClean="0"/>
              <a:t>2. Wie kann ich den am besten strukturieren?</a:t>
            </a:r>
          </a:p>
          <a:p>
            <a:r>
              <a:rPr lang="de-DE" dirty="0" smtClean="0"/>
              <a:t>2. Wie kann ich die Vor- und Nachteile vorstellen?</a:t>
            </a:r>
          </a:p>
          <a:p>
            <a:r>
              <a:rPr lang="de-DE" dirty="0" smtClean="0"/>
              <a:t>3. Wie kann ich den Vortrag beenden? (sich für die Aufmerksamkeit bedanken usw.)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935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05326"/>
            <a:ext cx="10515600" cy="5671637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Einleitung</a:t>
            </a:r>
          </a:p>
          <a:p>
            <a:r>
              <a:rPr lang="de-DE" dirty="0" smtClean="0"/>
              <a:t>In meiner Präsentation </a:t>
            </a:r>
            <a:r>
              <a:rPr lang="de-DE" dirty="0" smtClean="0"/>
              <a:t>_</a:t>
            </a:r>
            <a:r>
              <a:rPr lang="de-DE" dirty="0" smtClean="0"/>
              <a:t>geht/</a:t>
            </a:r>
            <a:r>
              <a:rPr lang="de-DE" dirty="0" err="1" smtClean="0"/>
              <a:t>handelt</a:t>
            </a:r>
            <a:r>
              <a:rPr lang="de-DE" dirty="0" err="1" smtClean="0"/>
              <a:t>_____</a:t>
            </a:r>
            <a:r>
              <a:rPr lang="de-DE" dirty="0" err="1" smtClean="0"/>
              <a:t>es</a:t>
            </a:r>
            <a:r>
              <a:rPr lang="de-DE" dirty="0" smtClean="0"/>
              <a:t> </a:t>
            </a:r>
            <a:r>
              <a:rPr lang="de-DE" dirty="0" smtClean="0"/>
              <a:t>(sich) um </a:t>
            </a:r>
            <a:r>
              <a:rPr lang="de-DE" dirty="0" smtClean="0"/>
              <a:t>Thema</a:t>
            </a:r>
          </a:p>
          <a:p>
            <a:r>
              <a:rPr lang="de-DE" dirty="0" smtClean="0"/>
              <a:t>Zum </a:t>
            </a:r>
            <a:r>
              <a:rPr lang="de-DE" dirty="0" smtClean="0"/>
              <a:t>_</a:t>
            </a:r>
            <a:r>
              <a:rPr lang="de-DE" dirty="0" err="1" smtClean="0"/>
              <a:t>Inhalt_______</a:t>
            </a:r>
            <a:r>
              <a:rPr lang="de-DE" dirty="0" err="1" smtClean="0"/>
              <a:t>meiner</a:t>
            </a:r>
            <a:r>
              <a:rPr lang="de-DE" dirty="0" smtClean="0"/>
              <a:t> Präsentation</a:t>
            </a:r>
          </a:p>
          <a:p>
            <a:r>
              <a:rPr lang="de-DE" dirty="0" smtClean="0"/>
              <a:t>Zuerst </a:t>
            </a:r>
            <a:r>
              <a:rPr lang="de-DE" dirty="0" smtClean="0"/>
              <a:t>möchte /</a:t>
            </a:r>
            <a:r>
              <a:rPr lang="de-DE" dirty="0" err="1" smtClean="0"/>
              <a:t>will______ich</a:t>
            </a:r>
            <a:r>
              <a:rPr lang="de-DE" dirty="0" smtClean="0"/>
              <a:t> </a:t>
            </a:r>
            <a:r>
              <a:rPr lang="de-DE" dirty="0" smtClean="0"/>
              <a:t>Ihnen erklären..., dann zeige ich Ihnen...und anschließend möchte ich auf.... </a:t>
            </a:r>
            <a:r>
              <a:rPr lang="de-DE" dirty="0" smtClean="0"/>
              <a:t>__eingehen_________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Übergänge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Und damit </a:t>
            </a:r>
            <a:r>
              <a:rPr lang="de-DE" dirty="0" smtClean="0"/>
              <a:t>__komme______ </a:t>
            </a:r>
            <a:r>
              <a:rPr lang="de-DE" dirty="0" smtClean="0"/>
              <a:t>ich zum nächsten/letzten Punkt/ zu meinen persönlichen Erfahrungen/ zu den Vor- und Nachteilen</a:t>
            </a:r>
          </a:p>
          <a:p>
            <a:pPr marL="0" indent="0">
              <a:buNone/>
            </a:pPr>
            <a:r>
              <a:rPr lang="de-DE" dirty="0" smtClean="0"/>
              <a:t>...das </a:t>
            </a:r>
            <a:r>
              <a:rPr lang="de-DE" dirty="0" smtClean="0"/>
              <a:t>_spielt_______ </a:t>
            </a:r>
            <a:r>
              <a:rPr lang="de-DE" dirty="0" smtClean="0"/>
              <a:t>eine große/keine Rolle in Tschechien</a:t>
            </a:r>
          </a:p>
          <a:p>
            <a:pPr marL="0" indent="0">
              <a:buNone/>
            </a:pPr>
            <a:r>
              <a:rPr lang="de-DE" dirty="0" smtClean="0"/>
              <a:t>meiner </a:t>
            </a:r>
            <a:r>
              <a:rPr lang="de-DE" dirty="0" smtClean="0"/>
              <a:t>__</a:t>
            </a:r>
            <a:r>
              <a:rPr lang="de-DE" dirty="0" err="1" smtClean="0"/>
              <a:t>Meinung________</a:t>
            </a:r>
            <a:r>
              <a:rPr lang="de-DE" dirty="0" err="1" smtClean="0"/>
              <a:t>nach</a:t>
            </a:r>
            <a:r>
              <a:rPr lang="de-DE" dirty="0" smtClean="0"/>
              <a:t> .. 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5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Abschluss</a:t>
            </a:r>
          </a:p>
          <a:p>
            <a:pPr marL="0" indent="0">
              <a:buNone/>
            </a:pPr>
            <a:r>
              <a:rPr lang="de-DE" dirty="0" smtClean="0"/>
              <a:t>Ich bin nun mir meinem Vortrag zu Ende, haben Sie noch </a:t>
            </a:r>
            <a:r>
              <a:rPr lang="de-DE" dirty="0" smtClean="0"/>
              <a:t>_Fragen_______?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Ich danke Ihnen für das </a:t>
            </a:r>
            <a:r>
              <a:rPr lang="de-DE" dirty="0" smtClean="0"/>
              <a:t>_Zuhören_____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Besten Dank für Ihre </a:t>
            </a:r>
            <a:r>
              <a:rPr lang="de-DE" dirty="0" smtClean="0"/>
              <a:t>__Aufmerksamkeit_________/</a:t>
            </a:r>
            <a:r>
              <a:rPr lang="de-DE" dirty="0" smtClean="0"/>
              <a:t>Ihr _Interesse______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2133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183</Words>
  <Application>Microsoft Macintosh PowerPoint</Application>
  <PresentationFormat>Širokoúhlá obrazovka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Wortschatz</dc:title>
  <dc:creator>marie.kralova55@gmail.com</dc:creator>
  <cp:lastModifiedBy>marie.kralova55@gmail.com</cp:lastModifiedBy>
  <cp:revision>16</cp:revision>
  <dcterms:created xsi:type="dcterms:W3CDTF">2021-03-12T12:38:43Z</dcterms:created>
  <dcterms:modified xsi:type="dcterms:W3CDTF">2021-03-13T14:06:57Z</dcterms:modified>
</cp:coreProperties>
</file>