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8" r:id="rId3"/>
    <p:sldId id="259" r:id="rId4"/>
    <p:sldId id="260" r:id="rId5"/>
    <p:sldId id="256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45"/>
  </p:normalViewPr>
  <p:slideViewPr>
    <p:cSldViewPr snapToGrid="0" snapToObjects="1">
      <p:cViewPr>
        <p:scale>
          <a:sx n="129" d="100"/>
          <a:sy n="129" d="100"/>
        </p:scale>
        <p:origin x="-104" y="-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12.03.21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055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12.03.21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721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12.03.21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03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12.03.21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44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12.03.21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14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12.03.21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564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12.03.21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3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12.03.21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474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12.03.21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72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12.03.21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617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F09E-7E2C-AB45-B4B4-FFBD4DA256AF}" type="datetimeFigureOut">
              <a:rPr lang="de-DE" smtClean="0"/>
              <a:t>12.03.21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69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1F09E-7E2C-AB45-B4B4-FFBD4DA256AF}" type="datetimeFigureOut">
              <a:rPr lang="de-DE" smtClean="0"/>
              <a:t>12.03.21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57990-4BBD-B54C-8F53-32A91EAB20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87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81263"/>
            <a:ext cx="10515600" cy="569570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Mensa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Studienfach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Kommilitonin/ Kommilitone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Vorlesung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Studierende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Hausarbeit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Klausur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Hörsaal</a:t>
            </a:r>
          </a:p>
        </p:txBody>
      </p:sp>
    </p:spTree>
    <p:extLst>
      <p:ext uri="{BB962C8B-B14F-4D97-AF65-F5344CB8AC3E}">
        <p14:creationId xmlns:p14="http://schemas.microsoft.com/office/powerpoint/2010/main" val="906730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1. Wie kann ich einen Vortrag einleiten?</a:t>
            </a:r>
          </a:p>
          <a:p>
            <a:r>
              <a:rPr lang="de-DE" dirty="0" smtClean="0"/>
              <a:t>2. Wie kann ich den am besten strukturieren?</a:t>
            </a:r>
          </a:p>
          <a:p>
            <a:r>
              <a:rPr lang="de-DE" dirty="0" smtClean="0"/>
              <a:t>2. Wie kann ich die Vor- und Nachteile vorstellen?</a:t>
            </a:r>
          </a:p>
          <a:p>
            <a:r>
              <a:rPr lang="de-DE" dirty="0" smtClean="0"/>
              <a:t>3. Wie kann ich den Vortrag beenden? (sich für die Aufmerksamkeit bedanken usw.)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9353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05326"/>
            <a:ext cx="10515600" cy="5671637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Einleitung</a:t>
            </a:r>
          </a:p>
          <a:p>
            <a:r>
              <a:rPr lang="de-DE" dirty="0" smtClean="0"/>
              <a:t>In meiner Präsentation _</a:t>
            </a:r>
            <a:r>
              <a:rPr lang="de-DE" dirty="0" err="1" smtClean="0"/>
              <a:t>geht______es</a:t>
            </a:r>
            <a:r>
              <a:rPr lang="de-DE" dirty="0" smtClean="0"/>
              <a:t> um Thema</a:t>
            </a:r>
          </a:p>
          <a:p>
            <a:r>
              <a:rPr lang="de-DE" dirty="0" smtClean="0"/>
              <a:t>Zum _Inhalt/</a:t>
            </a:r>
            <a:r>
              <a:rPr lang="de-DE" dirty="0" err="1" smtClean="0"/>
              <a:t>Thema_______meiner</a:t>
            </a:r>
            <a:r>
              <a:rPr lang="de-DE" dirty="0" smtClean="0"/>
              <a:t> Präsentation</a:t>
            </a:r>
          </a:p>
          <a:p>
            <a:r>
              <a:rPr lang="de-DE" dirty="0" smtClean="0"/>
              <a:t>Zuerst _</a:t>
            </a:r>
            <a:r>
              <a:rPr lang="de-DE" dirty="0" err="1" smtClean="0"/>
              <a:t>möchte_______ich</a:t>
            </a:r>
            <a:r>
              <a:rPr lang="de-DE" dirty="0" smtClean="0"/>
              <a:t> Ihnen erklären..., dann zeige ich Ihnen...und anschließend möchte ich auf.... _eingehen__________</a:t>
            </a:r>
            <a:endParaRPr lang="de-DE" dirty="0"/>
          </a:p>
          <a:p>
            <a:r>
              <a:rPr lang="de-DE" dirty="0" smtClean="0"/>
              <a:t>Übergänge</a:t>
            </a:r>
          </a:p>
          <a:p>
            <a:pPr marL="0" indent="0">
              <a:buNone/>
            </a:pPr>
            <a:r>
              <a:rPr lang="de-DE" dirty="0" smtClean="0"/>
              <a:t>Und damit _komme_______ ich zum nächsten/letzten Punkt/ zu meinen persönlichen Erfahrungen/ zu den Vor- und Nachteilen</a:t>
            </a:r>
          </a:p>
          <a:p>
            <a:pPr marL="0" indent="0">
              <a:buNone/>
            </a:pPr>
            <a:r>
              <a:rPr lang="de-DE" dirty="0" smtClean="0"/>
              <a:t>...das spielt eine große/keine Rolle in Tschechien</a:t>
            </a:r>
          </a:p>
          <a:p>
            <a:pPr marL="0" indent="0">
              <a:buNone/>
            </a:pPr>
            <a:r>
              <a:rPr lang="de-DE" dirty="0" smtClean="0"/>
              <a:t>meiner _Meinung/</a:t>
            </a:r>
            <a:r>
              <a:rPr lang="de-DE" dirty="0" err="1" smtClean="0"/>
              <a:t>Ansicht_________nach</a:t>
            </a:r>
            <a:r>
              <a:rPr lang="de-DE" dirty="0" smtClean="0"/>
              <a:t> .. </a:t>
            </a:r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5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Abschluss</a:t>
            </a:r>
          </a:p>
          <a:p>
            <a:pPr marL="0" indent="0">
              <a:buNone/>
            </a:pPr>
            <a:r>
              <a:rPr lang="de-DE" dirty="0" smtClean="0"/>
              <a:t>Ich bin nun mir meinem Vortrag zu Ende, haben Sie noch _Fragen_______?</a:t>
            </a:r>
          </a:p>
          <a:p>
            <a:pPr marL="0" indent="0">
              <a:buNone/>
            </a:pPr>
            <a:r>
              <a:rPr lang="de-DE" dirty="0" smtClean="0"/>
              <a:t>Ich danke Ihnen für das _Zuhören/ Ihre Aufmerksamkeit________</a:t>
            </a:r>
          </a:p>
          <a:p>
            <a:pPr marL="0" indent="0">
              <a:buNone/>
            </a:pPr>
            <a:r>
              <a:rPr lang="de-DE" dirty="0" smtClean="0"/>
              <a:t>Besten Dank für Ihre ___________/Ihr _Interesse______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213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5528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Wortschatz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130968"/>
            <a:ext cx="10515600" cy="5045995"/>
          </a:xfrm>
        </p:spPr>
        <p:txBody>
          <a:bodyPr>
            <a:normAutofit lnSpcReduction="10000"/>
          </a:bodyPr>
          <a:lstStyle/>
          <a:p>
            <a:r>
              <a:rPr lang="de-DE" dirty="0" err="1" smtClean="0"/>
              <a:t>e</a:t>
            </a:r>
            <a:r>
              <a:rPr lang="de-DE" dirty="0" smtClean="0"/>
              <a:t> Behinderung</a:t>
            </a:r>
          </a:p>
          <a:p>
            <a:r>
              <a:rPr lang="de-DE" dirty="0" smtClean="0"/>
              <a:t>Legasthenie</a:t>
            </a:r>
          </a:p>
          <a:p>
            <a:r>
              <a:rPr lang="de-DE" dirty="0" err="1" smtClean="0"/>
              <a:t>Dysgraphie</a:t>
            </a:r>
            <a:endParaRPr lang="de-DE" dirty="0" smtClean="0"/>
          </a:p>
          <a:p>
            <a:r>
              <a:rPr lang="de-DE" dirty="0" smtClean="0"/>
              <a:t>Dyskalkulie</a:t>
            </a:r>
          </a:p>
          <a:p>
            <a:r>
              <a:rPr lang="de-DE" dirty="0" err="1" smtClean="0"/>
              <a:t>e</a:t>
            </a:r>
            <a:r>
              <a:rPr lang="de-DE" dirty="0" smtClean="0"/>
              <a:t> Erzieh</a:t>
            </a:r>
            <a:r>
              <a:rPr lang="de-DE" b="1" dirty="0" smtClean="0"/>
              <a:t>ung</a:t>
            </a:r>
          </a:p>
          <a:p>
            <a:r>
              <a:rPr lang="de-DE" dirty="0" err="1" smtClean="0"/>
              <a:t>e</a:t>
            </a:r>
            <a:r>
              <a:rPr lang="de-DE" dirty="0" smtClean="0"/>
              <a:t> Sonderschule</a:t>
            </a:r>
          </a:p>
          <a:p>
            <a:r>
              <a:rPr lang="de-DE" dirty="0" err="1" smtClean="0"/>
              <a:t>e</a:t>
            </a:r>
            <a:r>
              <a:rPr lang="de-DE" dirty="0" smtClean="0"/>
              <a:t> Förderung</a:t>
            </a:r>
          </a:p>
          <a:p>
            <a:r>
              <a:rPr lang="de-DE" dirty="0" err="1" smtClean="0"/>
              <a:t>r</a:t>
            </a:r>
            <a:r>
              <a:rPr lang="de-DE" dirty="0" smtClean="0"/>
              <a:t> Rollstuhl</a:t>
            </a:r>
          </a:p>
          <a:p>
            <a:r>
              <a:rPr lang="de-DE" dirty="0" err="1" smtClean="0"/>
              <a:t>e</a:t>
            </a:r>
            <a:r>
              <a:rPr lang="de-DE" dirty="0" smtClean="0"/>
              <a:t> Fähig</a:t>
            </a:r>
            <a:r>
              <a:rPr lang="de-DE" b="1" dirty="0" smtClean="0"/>
              <a:t>keit</a:t>
            </a:r>
          </a:p>
          <a:p>
            <a:r>
              <a:rPr lang="de-DE" dirty="0"/>
              <a:t>g</a:t>
            </a:r>
            <a:r>
              <a:rPr lang="de-DE" dirty="0" smtClean="0"/>
              <a:t>eistig x körperlich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30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13611"/>
            <a:ext cx="10515600" cy="5563352"/>
          </a:xfrm>
        </p:spPr>
        <p:txBody>
          <a:bodyPr>
            <a:normAutofit fontScale="70000" lnSpcReduction="20000"/>
          </a:bodyPr>
          <a:lstStyle/>
          <a:p>
            <a:r>
              <a:rPr lang="de-DE" b="1" dirty="0" smtClean="0"/>
              <a:t>1. Das Besondere an der integrativen Anna-Freud-Schule ist, dass sie früher …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a) keine Regelschule, sondern eine Schule für Menschen mit Behinderung war.</a:t>
            </a:r>
            <a:br>
              <a:rPr lang="de-DE" dirty="0" smtClean="0"/>
            </a:br>
            <a:r>
              <a:rPr lang="de-DE" dirty="0" smtClean="0"/>
              <a:t>b) eine Mischung aus Hauptschule, Realschule und Gymnasium war.</a:t>
            </a:r>
            <a:br>
              <a:rPr lang="de-DE" dirty="0" smtClean="0"/>
            </a:br>
            <a:r>
              <a:rPr lang="de-DE" dirty="0" smtClean="0"/>
              <a:t>c) eine Hauptschule war.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2. Was ist bei einer integrativen Schule nicht unbedingt erforderlich?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a) Es muss gut ausgebildetes Lehr- und Pflegepersonal geben.</a:t>
            </a:r>
            <a:br>
              <a:rPr lang="de-DE" dirty="0" smtClean="0"/>
            </a:br>
            <a:r>
              <a:rPr lang="de-DE" dirty="0" smtClean="0"/>
              <a:t>b) In einer Klasse dürfen nicht mehr als vier Schüler sein.</a:t>
            </a:r>
            <a:br>
              <a:rPr lang="de-DE" dirty="0" smtClean="0"/>
            </a:br>
            <a:r>
              <a:rPr lang="de-DE" dirty="0" smtClean="0"/>
              <a:t>c) Das Schulgebäude muss barrierefrei sein.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3. Was denkt Cesar </a:t>
            </a:r>
            <a:r>
              <a:rPr lang="de-DE" b="1" dirty="0" err="1" smtClean="0"/>
              <a:t>Benham</a:t>
            </a:r>
            <a:r>
              <a:rPr lang="de-DE" b="1" dirty="0" smtClean="0"/>
              <a:t> über seine Schule?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a) Er würde lieber auf eine Schule in seiner Heimatstadt Aachen gehen.</a:t>
            </a:r>
            <a:br>
              <a:rPr lang="de-DE" dirty="0" smtClean="0"/>
            </a:br>
            <a:r>
              <a:rPr lang="de-DE" dirty="0" smtClean="0"/>
              <a:t>b) Er ist sehr froh, diese Schule besuchen zu können.</a:t>
            </a:r>
            <a:br>
              <a:rPr lang="de-DE" dirty="0" smtClean="0"/>
            </a:br>
            <a:r>
              <a:rPr lang="de-DE" dirty="0" smtClean="0"/>
              <a:t>c) Er findet, dass man hier noch vieles verbessern muss.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4. In welchem der folgenden Sätze steht das "sich" an der richtigen Stelle?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a) Die Regelschulen öffnen /sich/ für Menschen mit Behinderung.</a:t>
            </a:r>
            <a:br>
              <a:rPr lang="de-DE" dirty="0" smtClean="0"/>
            </a:br>
            <a:r>
              <a:rPr lang="de-DE" dirty="0" smtClean="0"/>
              <a:t>b) Die Schüler /sich/ bereiten gemeinsam auf das Abitur vor.</a:t>
            </a:r>
            <a:br>
              <a:rPr lang="de-DE" dirty="0" smtClean="0"/>
            </a:br>
            <a:r>
              <a:rPr lang="de-DE" dirty="0" smtClean="0"/>
              <a:t>c) Die Anna-Freud-Schule macht Hoffnung auf den deutschen Schulpreis /sich/.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5. In welchen Satz kann das Reflexivpronomen "sich" nicht eingefügt werden?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a) Bis alle Schüler in Deutschland gemeinsam lernen können, muss … noch sehr viel tun.</a:t>
            </a:r>
            <a:br>
              <a:rPr lang="de-DE" dirty="0" smtClean="0"/>
            </a:br>
            <a:r>
              <a:rPr lang="de-DE" dirty="0" smtClean="0"/>
              <a:t>b) Politiker sagen: "Wir beschäftigen … derzeit intensiv mit dem Thema Inklusion."</a:t>
            </a:r>
            <a:br>
              <a:rPr lang="de-DE" dirty="0" smtClean="0"/>
            </a:br>
            <a:r>
              <a:rPr lang="de-DE" dirty="0" smtClean="0"/>
              <a:t>c) Cesar </a:t>
            </a:r>
            <a:r>
              <a:rPr lang="de-DE" dirty="0" err="1" smtClean="0"/>
              <a:t>Benham</a:t>
            </a:r>
            <a:r>
              <a:rPr lang="de-DE" dirty="0" smtClean="0"/>
              <a:t> hat … schon immer gewünscht, auf eine integrative Schule gehen zu können.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27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199</Words>
  <Application>Microsoft Macintosh PowerPoint</Application>
  <PresentationFormat>Širokoúhlá obrazovka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Wortschatz</vt:lpstr>
      <vt:lpstr>Prezentace aplikace PowerPoint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Wortschatz</dc:title>
  <dc:creator>marie.kralova55@gmail.com</dc:creator>
  <cp:lastModifiedBy>marie.kralova55@gmail.com</cp:lastModifiedBy>
  <cp:revision>10</cp:revision>
  <dcterms:created xsi:type="dcterms:W3CDTF">2021-03-12T12:38:43Z</dcterms:created>
  <dcterms:modified xsi:type="dcterms:W3CDTF">2021-03-12T15:48:37Z</dcterms:modified>
</cp:coreProperties>
</file>