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1" r:id="rId3"/>
    <p:sldId id="256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45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4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07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53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97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53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51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15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69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47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18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14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27D1F-C868-144F-9A2D-B8C9E0E9DB28}" type="datetimeFigureOut">
              <a:rPr lang="de-DE" smtClean="0"/>
              <a:t>20.03.21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9A71B-0620-C64F-A337-7E09A142B8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55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Schreiben Sie </a:t>
            </a:r>
            <a:r>
              <a:rPr lang="de-DE" dirty="0" err="1" smtClean="0"/>
              <a:t>E-mails</a:t>
            </a:r>
            <a:r>
              <a:rPr lang="de-DE" dirty="0" smtClean="0"/>
              <a:t> auf Deutsch? An wen schreiben Sie die?</a:t>
            </a:r>
          </a:p>
        </p:txBody>
      </p:sp>
    </p:spTree>
    <p:extLst>
      <p:ext uri="{BB962C8B-B14F-4D97-AF65-F5344CB8AC3E}">
        <p14:creationId xmlns:p14="http://schemas.microsoft.com/office/powerpoint/2010/main" val="28516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78" y="1543050"/>
            <a:ext cx="10135243" cy="4080669"/>
          </a:xfrm>
        </p:spPr>
      </p:pic>
    </p:spTree>
    <p:extLst>
      <p:ext uri="{BB962C8B-B14F-4D97-AF65-F5344CB8AC3E}">
        <p14:creationId xmlns:p14="http://schemas.microsoft.com/office/powerpoint/2010/main" val="73591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1282700"/>
            <a:ext cx="10464800" cy="429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6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10" y="1825625"/>
            <a:ext cx="10433179" cy="4351338"/>
          </a:xfrm>
        </p:spPr>
      </p:pic>
    </p:spTree>
    <p:extLst>
      <p:ext uri="{BB962C8B-B14F-4D97-AF65-F5344CB8AC3E}">
        <p14:creationId xmlns:p14="http://schemas.microsoft.com/office/powerpoint/2010/main" val="119269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: se zakulacenými rohy 17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charset="2"/>
              <a:buChar char=""/>
            </a:pPr>
            <a:r>
              <a:rPr lang="de-DE" sz="2400" i="1" dirty="0" smtClean="0">
                <a:effectLst/>
                <a:latin typeface="Arial Narrow" charset="0"/>
                <a:ea typeface="Calibri" charset="0"/>
                <a:cs typeface="Times New Roman" charset="0"/>
              </a:rPr>
              <a:t>Ich interessiere mich für (+Akkusativ)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charset="2"/>
              <a:buChar char=""/>
            </a:pPr>
            <a:r>
              <a:rPr lang="de-DE" sz="2400" i="1" dirty="0" smtClean="0">
                <a:latin typeface="Arial Narrow" charset="0"/>
                <a:ea typeface="Calibri" charset="0"/>
                <a:cs typeface="Times New Roman" charset="0"/>
              </a:rPr>
              <a:t>Ich schreibe Ihnen/ wende mich an Sie auf Grund von (+Dativ)</a:t>
            </a:r>
            <a:endParaRPr lang="de-DE" sz="2400" dirty="0" smtClean="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charset="2"/>
              <a:buChar char=""/>
            </a:pPr>
            <a:r>
              <a:rPr lang="de-DE" sz="2400" i="1" dirty="0" smtClean="0">
                <a:effectLst/>
                <a:latin typeface="Arial Narrow" charset="0"/>
                <a:ea typeface="Calibri" charset="0"/>
                <a:cs typeface="Times New Roman" charset="0"/>
              </a:rPr>
              <a:t>Ich würde gerne wissen</a:t>
            </a:r>
            <a:endParaRPr lang="de-DE" sz="2400" dirty="0" smtClean="0">
              <a:effectLst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charset="2"/>
              <a:buChar char=""/>
            </a:pPr>
            <a:r>
              <a:rPr lang="de-DE" sz="2400" i="1" dirty="0" smtClean="0">
                <a:effectLst/>
                <a:latin typeface="Arial Narrow" charset="0"/>
                <a:ea typeface="Calibri" charset="0"/>
                <a:cs typeface="Times New Roman" charset="0"/>
              </a:rPr>
              <a:t>Könnten Sie bitte…?</a:t>
            </a:r>
            <a:endParaRPr lang="de-DE" sz="2400" dirty="0" smtClean="0">
              <a:effectLst/>
              <a:ea typeface="Calibri" charset="0"/>
              <a:cs typeface="Times New Roman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ea typeface="Calibri" charset="0"/>
                <a:cs typeface="Times New Roman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1367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780" y="426778"/>
            <a:ext cx="7431032" cy="5913864"/>
          </a:xfrm>
        </p:spPr>
      </p:pic>
    </p:spTree>
    <p:extLst>
      <p:ext uri="{BB962C8B-B14F-4D97-AF65-F5344CB8AC3E}">
        <p14:creationId xmlns:p14="http://schemas.microsoft.com/office/powerpoint/2010/main" val="1774036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41</Words>
  <Application>Microsoft Macintosh PowerPoint</Application>
  <PresentationFormat>Širokoúhlá obrazovka</PresentationFormat>
  <Paragraphs>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 Narrow</vt:lpstr>
      <vt:lpstr>Calibri</vt:lpstr>
      <vt:lpstr>Calibri Light</vt:lpstr>
      <vt:lpstr>Symbol</vt:lpstr>
      <vt:lpstr>Times New Roman</vt:lpstr>
      <vt:lpstr>Arial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marie.kralova55@gmail.com</dc:creator>
  <cp:lastModifiedBy>marie.kralova55@gmail.com</cp:lastModifiedBy>
  <cp:revision>4</cp:revision>
  <dcterms:created xsi:type="dcterms:W3CDTF">2021-03-20T11:15:30Z</dcterms:created>
  <dcterms:modified xsi:type="dcterms:W3CDTF">2021-03-20T14:42:04Z</dcterms:modified>
</cp:coreProperties>
</file>