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dvolená sekcia" id="{0BA0422D-B329-4132-B66D-512CFAF21A76}">
          <p14:sldIdLst>
            <p14:sldId id="256"/>
            <p14:sldId id="257"/>
            <p14:sldId id="258"/>
            <p14:sldId id="259"/>
            <p14:sldId id="260"/>
            <p14:sldId id="261"/>
            <p14:sldId id="263"/>
            <p14:sldId id="262"/>
            <p14:sldId id="264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3-25T14:44:22.37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1 135,'7'-8,"1"2,0-1,1 1,-1 0,1 0,0 1,1 1,-1-1,1 2,0-1,0 1,12-2,14 0,0 1,44 1,-43 3,56-9,113-26,-180 31,0 1,1 1,-1 1,1 1,-1 2,1 1,34 7,-45-4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5:24.1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28 368 0 0,'0'-14'3200'0'0,"3"1"-359"0"0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6:50.0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283 215 700 0 0,'0'0'1428'0'0,"-33"-15"2274"0"0,2 8-4009 0 0,0 1-1 0 0,-1 1 1 0 0,1 2 0 0 0,-55 1 0 0 0,82 3 603 0 0,-20 1 652 0 0,24-2-818 0 0,0 0 0 0 0,0 0 0 0 0,-1 0 0 0 0,1 0 0 0 0,0 1 0 0 0,0-1 0 0 0,-1 0 0 0 0,1 0 0 0 0,0 0 0 0 0,0 0 0 0 0,0 0 0 0 0,-1 0 0 0 0,1 0 0 0 0,0 0 0 0 0,-1 0 0 0 0,1 0 1 0 0,0 0-1 0 0,0 0 0 0 0,-1 0 0 0 0,1 0 0 0 0,0 0 0 0 0,0 0 0 0 0,-1 0 0 0 0,1 0 0 0 0,0 0 0 0 0,0 0 0 0 0,-1 0 0 0 0,1 0 0 0 0,0 0 0 0 0,0-1 0 0 0,-1 1 0 0 0,1 0 0 0 0,0 0 0 0 0,0 0 0 0 0,0 0 0 0 0,-1-1 0 0 0,1 1 0 0 0,0 0 0 0 0,0 0 0 0 0,0 0 0 0 0,0-1 0 0 0,0 1 0 0 0,-1 0 0 0 0,1 0 0 0 0,0-1 0 0 0,0 1 0 0 0,0 0 1 0 0,0 0-1 0 0,0-1 0 0 0,0 1 0 0 0,0 0 0 0 0,0 0 0 0 0,0-1 0 0 0,0 1 0 0 0,0 0 0 0 0,0 0 0 0 0,0-1 0 0 0,0 1 0 0 0,13-14 293 0 0,1 2 0 0 0,1-1 0 0 0,0 2 0 0 0,1 0 0 0 0,27-14 0 0 0,-4 4 713 0 0,62-22 0 0 0,-95 41-1037 0 0,4-3 184 0 0,1 1 0 0 0,1 1 1 0 0,-1 0-1 0 0,0 1 0 0 0,19-2 0 0 0,-28 4-207 0 0,1 0-1 0 0,-1 0 0 0 0,1 0 1 0 0,-1 0-1 0 0,1 1 0 0 0,-1 0 1 0 0,1-1-1 0 0,-1 1 0 0 0,1 0 0 0 0,-1 0 1 0 0,0 0-1 0 0,1 0 0 0 0,-1 0 1 0 0,0 1-1 0 0,0-1 0 0 0,0 1 1 0 0,0 0-1 0 0,0-1 0 0 0,0 1 0 0 0,0 0 1 0 0,-1 0-1 0 0,1 0 0 0 0,-1 0 1 0 0,1 0-1 0 0,-1 1 0 0 0,0-1 0 0 0,0 0 1 0 0,0 1-1 0 0,0-1 0 0 0,1 5 1 0 0,3 12 209 0 0,-2 0 1 0 0,0 1 0 0 0,0-1-1 0 0,-2 1 1 0 0,-1-1-1 0 0,0 1 1 0 0,-5 29 0 0 0,-35 139 1341 0 0,32-156-1372 0 0,-39 130 1674 0 0,-100 229-1 0 0,54-212-1045 0 0,91-175-899 0 0,-18 22-1458 0 0,1-22-2408 0 0,17-4 2682 0 0,0-3-97 0 0,1-1 946 0 0,0 1 0 0 0,0 0-1 0 0,1-1 1 0 0,-1 1-1 0 0,1-1 1 0 0,0 1-1 0 0,0 0 1 0 0,0-1 0 0 0,0 1-1 0 0,0-1 1 0 0,1 1-1 0 0,0-1 1 0 0,-1 1-1 0 0,1 0 1 0 0,1 0-1 0 0,2-6 1 0 0,27-53-8402 0 0,-31 61 8702 0 0,16-24-4682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6:50.6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0 552 416 0 0,'2'-2'604'0'0,"0"0"-1"0"0,0 0 0 0 0,0 0 1 0 0,0 0-1 0 0,0 0 1 0 0,0 1-1 0 0,0-1 1 0 0,1 1-1 0 0,-1-1 1 0 0,1 1-1 0 0,-1 0 1 0 0,1 0-1 0 0,-1 0 1 0 0,1 0-1 0 0,0 0 1 0 0,3 0-1 0 0,-4 1-95 0 0,45-3 2436 0 0,-2-1-2221 0 0,0-1-1 0 0,0-3 0 0 0,0-1 0 0 0,-1-2 1 0 0,54-22-1 0 0,-72 23-679 0 0,-1-2 0 0 0,0 0 0 0 0,0-2 0 0 0,-2 0 0 0 0,0-2 1 0 0,0 0-1 0 0,25-26 0 0 0,-33 28-111 0 0,0-1 1 0 0,-1-1 0 0 0,0 0-1 0 0,-2-1 1 0 0,0 0 0 0 0,-1-1-1 0 0,0-1 1 0 0,-2 0 0 0 0,0 0-1 0 0,7-25 1 0 0,-15 41 71 0 0,1 0 0 0 0,-1 0 0 0 0,-1 0 0 0 0,1 0 0 0 0,0 0 0 0 0,-1 0 0 0 0,0-1 0 0 0,1 1 0 0 0,-1 0 0 0 0,-1 0 0 0 0,1 0 0 0 0,0-1 0 0 0,-1 1 0 0 0,0 0 0 0 0,1 0 0 0 0,-1 0 0 0 0,0 0 0 0 0,-1 0 0 0 0,1 0 0 0 0,0 0 0 0 0,-1 0 0 0 0,0 1 0 0 0,0-1 0 0 0,0 0 0 0 0,0 1 0 0 0,0-1 0 0 0,0 1 0 0 0,0 0 0 0 0,-1 0 0 0 0,-3-2 1 0 0,2 2 24 0 0,-1 0 1 0 0,0 0 0 0 0,0 0 0 0 0,0 1 0 0 0,-1 0 0 0 0,1 0 0 0 0,0 0 0 0 0,0 1 0 0 0,-1 0 0 0 0,1 0 0 0 0,0 0 0 0 0,0 1 0 0 0,-1-1 0 0 0,1 1 0 0 0,0 1 0 0 0,0-1-1 0 0,0 1 1 0 0,-6 2 0 0 0,-23 11 167 0 0,0 2-1 0 0,2 1 1 0 0,0 2 0 0 0,1 1-1 0 0,0 1 1 0 0,2 2-1 0 0,-41 43 1 0 0,26-19 185 0 0,1 2 1 0 0,3 2 0 0 0,-51 86-1 0 0,72-104-170 0 0,1 0-1 0 0,1 1 1 0 0,-11 38-1 0 0,24-61-143 0 0,0 0-1 0 0,1-1 0 0 0,0 1 0 0 0,1 0 0 0 0,1 0 1 0 0,0 0-1 0 0,0 1 0 0 0,1-1 0 0 0,1 0 0 0 0,0 0 1 0 0,0 0-1 0 0,2 0 0 0 0,5 20 0 0 0,-3-22-6 0 0,0-1-1 0 0,1 0 1 0 0,0 0-1 0 0,0 0 1 0 0,1-1 0 0 0,0 0-1 0 0,1-1 1 0 0,0 1-1 0 0,0-1 1 0 0,0-1-1 0 0,1 0 1 0 0,0 0 0 0 0,0 0-1 0 0,1-1 1 0 0,-1-1-1 0 0,1 0 1 0 0,0 0 0 0 0,19 4-1 0 0,6 1 166 0 0,0-3-1 0 0,0 0 1 0 0,0-3-1 0 0,49 0 1 0 0,-22-5 158 0 0,-1-2 0 0 0,0-2-1 0 0,0-4 1 0 0,-1-2 0 0 0,108-36 0 0 0,-164 47-561 0 0,0-1 0 0 0,0 1-1 0 0,0-1 1 0 0,0 0 0 0 0,-1 1 0 0 0,1-2 0 0 0,-1 1-1 0 0,1 0 1 0 0,-1-1 0 0 0,0 0 0 0 0,3-3 0 0 0,-5 5-789 0 0,-20-4-2821 0 0,18 4 3588 0 0,-1 1-1 0 0,0-1 1 0 0,0 0-1 0 0,0 1 0 0 0,0-1 1 0 0,0 1-1 0 0,1 0 1 0 0,-1-1-1 0 0,0 1 1 0 0,0 0-1 0 0,0 0 1 0 0,-4 1-1 0 0,-68 15-9100 0 0,24-4 3983 0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6:52.1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7 137 64 0 0,'-6'-1'11581'0'0,"15"0"-6267"0"0,31 1-3124 0 0,13-1-3916 0 0,-24 0 3317 0 0,511-55 1765 0 0,150-8 464 0 0,-362 55 631 0 0,-325 9-4252 0 0,7-2 2235 0 0,2 0-7775 0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6:59.2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408 14 536 0 0,'-8'-14'15709'0'0,"-14"45"-15545"0"0,0 0 1 0 0,-31 61 0 0 0,10-15 69 0 0,-8 11 165 0 0,4 2 1 0 0,4 2-1 0 0,-42 133 0 0 0,73-193-281 0 0,8-22-61 0 0,0 0 0 0 0,0 0 0 0 0,1 0 0 0 0,1 1 0 0 0,-2 14 0 0 0,4-23-22 0 0,3-4 29 0 0,-1 0-1 0 0,1-1 1 0 0,0 1-1 0 0,-1-1 1 0 0,1 1-1 0 0,-1-1 1 0 0,0 0-1 0 0,0 0 1 0 0,0 0 0 0 0,0 0-1 0 0,-1 0 1 0 0,3-6-1 0 0,36-73-232 0 0,-16 33 150 0 0,-3 7-83 0 0,-1-1-1 0 0,-2 0 0 0 0,-1-1 1 0 0,-3-1-1 0 0,15-85 1 0 0,-29 84-1183 0 0,-13 22-2524 0 0,-3 11-7061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5:24.4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129 38 1192 0 0,'-15'18'5032'0'0,"1"-1"-3578"0"0,1 1-1 0 0,1 1 1 0 0,1 0 0 0 0,-15 36 0 0 0,18-35-812 0 0,2 1 0 0 0,0 0 1 0 0,1-1-1 0 0,0 2 1 0 0,0 21-1 0 0,4-27-439 0 0,0-1 0 0 0,1 1-1 0 0,1-1 1 0 0,0 1 0 0 0,1-1-1 0 0,1 1 1 0 0,0-1 0 0 0,1 0-1 0 0,1-1 1 0 0,1 1 0 0 0,0-1-1 0 0,0 0 1 0 0,1 0 0 0 0,1-1-1 0 0,1 1 1 0 0,-1-2 0 0 0,18 19-1 0 0,-22-26-127 0 0,1 0-1 0 0,0 0 0 0 0,0-1 0 0 0,0 0 1 0 0,1 0-1 0 0,-1 0 0 0 0,1 0 1 0 0,0-1-1 0 0,0 0 0 0 0,7 2 1 0 0,-9-4-48 0 0,1 0 0 0 0,-1 0 0 0 0,1-1 0 0 0,-1 0 0 0 0,1 0 0 0 0,0 0 1 0 0,-1-1-1 0 0,1 1 0 0 0,-1-1 0 0 0,1 0 0 0 0,-1-1 0 0 0,0 1 0 0 0,1-1 0 0 0,-1 1 1 0 0,8-6-1 0 0,6-3 10 0 0,-1-2 1 0 0,0 0 0 0 0,-1-1 0 0 0,0 0-1 0 0,0-1 1 0 0,-2-1 0 0 0,0-1 0 0 0,-1 0-1 0 0,0 0 1 0 0,-1-1 0 0 0,10-21-1 0 0,-1-3 97 0 0,-1-1 0 0 0,-2 0-1 0 0,24-85 1 0 0,-39 116 38 0 0,0 0 0 0 0,0 0 0 0 0,-1-1 0 0 0,-1 1 0 0 0,0-1 0 0 0,-1 1 0 0 0,0-1 0 0 0,0 1 0 0 0,-1-1 0 0 0,-1 1 0 0 0,0 0 0 0 0,0-1 0 0 0,-1 1 0 0 0,-5-11 0 0 0,7 20-137 0 0,0 1-1 0 0,-1-1 0 0 0,0 1 0 0 0,1 0 1 0 0,-1-1-1 0 0,0 1 0 0 0,1 0 0 0 0,-1 0 0 0 0,0 0 1 0 0,0 0-1 0 0,0 0 0 0 0,0 0 0 0 0,0 1 1 0 0,0-1-1 0 0,0 1 0 0 0,0-1 0 0 0,0 1 0 0 0,0 0 1 0 0,0 0-1 0 0,0 0 0 0 0,-1 0 0 0 0,1 0 1 0 0,0 0-1 0 0,0 1 0 0 0,-4 0 0 0 0,-50 15-22 0 0,35-8-302 0 0,0 1-1 0 0,1 1 0 0 0,-36 23 0 0 0,46-26-719 0 0,1 0 0 0 0,0 1 0 0 0,-13 15 0 0 0,17-17-748 0 0,1 0 1 0 0,-1 0-1 0 0,2 0 1 0 0,-1 1 0 0 0,1-1-1 0 0,-5 14 1 0 0,7-12-3422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5:24.8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338 6 644 0 0,'2'-5'10672'0'0,"-145"204"-5020"0"0,51-75-6563 0 0,7 3-8240 0 0,66-97 5269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5:25.3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357 10 116 0 0,'0'0'1061'0'0,"-3"-10"7596"0"0,-110 166-2461 0 0,20-54-3554 0 0,-25 29 546 0 0,101-111-2764 0 0,4-4 954 0 0,36-29-859 0 0,73-56-418 0 0,26-17-29 0 0,-73 56-57 0 0,106-61 32 0 0,-135 82-39 0 0,0 0 0 0 0,0 1 0 0 0,0 1 0 0 0,1 1 0 0 0,0 1 0 0 0,25-3 0 0 0,-38 7 5 0 0,-1 1 1 0 0,0 0-1 0 0,1 0 0 0 0,-1 1 0 0 0,1-1 0 0 0,-1 1 1 0 0,0 1-1 0 0,0 0 0 0 0,0 0 0 0 0,0 0 1 0 0,0 1-1 0 0,0 0 0 0 0,0 0 0 0 0,-1 1 0 0 0,1 0 1 0 0,8 6-1 0 0,-9-3 84 0 0,1-1 1 0 0,-1 1-1 0 0,0 0 1 0 0,-1 0-1 0 0,0 1 0 0 0,0-1 1 0 0,0 1-1 0 0,-1 0 1 0 0,0 1-1 0 0,-1-1 1 0 0,0 1-1 0 0,0-1 1 0 0,2 12-1 0 0,-1 2 157 0 0,-1 0 1 0 0,-1 0-1 0 0,-1 0 0 0 0,-1 0 0 0 0,-1 1 1 0 0,-1-1-1 0 0,-1 0 0 0 0,-1 0 0 0 0,-9 31 1 0 0,-2-8 309 0 0,-2-1 1 0 0,-1-1-1 0 0,-37 62 0 0 0,15-45 382 0 0,-94 109 0 0 0,124-158-932 0 0,-25 22-14 0 0,24-24 0 0 0,1 0 0 0 0,0 1 0 0 0,0 1 0 0 0,-10 13 0 0 0,13-14 0 0 0,2-1-25 0 0,4-8-237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5:28.0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898 1 320 0 0,'0'0'18020'0'0,"-26"22"-16396"0"0,-50 35 1154 0 0,-108 63 0 0 0,121-81-1864 0 0,41-24-363 0 0,0-1 1 0 0,-45 21-1 0 0,-72 29 1252 0 0,52-25-480 0 0,85-38-1269 0 0,-43 18 518 0 0,-9 0-197 0 0,39-15-287 0 0,0 0 0 0 0,1 1 0 0 0,-1 1 0 0 0,-23 14 0 0 0,37-19-77 0 0,-12 1-35 0 0,18 3-42 0 0,30-1-32 0 0,77-10 91 0 0,-59 5-2 0 0,0-3 1 0 0,0-2-1 0 0,78-19 0 0 0,59-36-19 0 0,-67 13 9 0 0,-121 47 3 0 0,2 1 17 0 0,0 0 1 0 0,1-1-1 0 0,-1 0 1 0 0,0 0-1 0 0,0 0 0 0 0,0 0 1 0 0,7-4-1 0 0,-2 2 5 0 0,-1 0 0 0 0,1 0 0 0 0,0 0-1 0 0,12-1 1 0 0,5 1-57 0 0,-35 3 94 0 0,-53 13-96 0 0,-108 22-463 0 0,-13 3 66 0 0,164-32 662 0 0,-8 1-1252 0 0,28-10 502 0 0,15-8 433 0 0,32-18 14 0 0,1 3 0 0 0,2 2 0 0 0,0 2 0 0 0,69-19-1 0 0,-50 23 20 0 0,-68 18 58 0 0,18-6-46 0 0,-489 153 65 0 0,327-98-118 0 0,296-113-341 0 0,-95 44 423 0 0,263-105-80 0 0,-293 113 87 0 0,-20 9 27 0 0,0-1 0 0 0,0 0-1 0 0,0 0 1 0 0,-1-1 0 0 0,1 0 0 0 0,9-8 0 0 0,-17 12-14 0 0,-1 1-6 0 0,0 0 0 0 0,0 0-1 0 0,0-1 1 0 0,-1 1 0 0 0,1 0 0 0 0,0 0-1 0 0,0 0 1 0 0,0 0 0 0 0,0 0 0 0 0,0 0-1 0 0,0-1 1 0 0,0 1 0 0 0,0 0 0 0 0,0 0 0 0 0,0 0-1 0 0,0 0 1 0 0,0-1 0 0 0,-1 1 0 0 0,1 0-1 0 0,0 0 1 0 0,0 0 0 0 0,0 0 0 0 0,0-1 0 0 0,0 1-1 0 0,0 0 1 0 0,1 0 0 0 0,-1 0 0 0 0,0 0-1 0 0,0 0 1 0 0,0-1 0 0 0,0 1 0 0 0,0 0-1 0 0,0 0 1 0 0,0 0 0 0 0,0 0 0 0 0,0-1 0 0 0,0 1-1 0 0,0 0 1 0 0,1 0 0 0 0,-1 0 0 0 0,0 0-1 0 0,0 0 1 0 0,0 0 0 0 0,0 0 0 0 0,0-1 0 0 0,0 1-1 0 0,1 0 1 0 0,-1 0 0 0 0,0 0 0 0 0,0 0-1 0 0,0 0 1 0 0,0 0 0 0 0,1 0 0 0 0,-1 0 0 0 0,0 0-1 0 0,0 0 1 0 0,0 0 0 0 0,0 0 0 0 0,1 0-1 0 0,-1 0 1 0 0,-18 0-819 0 0,1 1 0 0 0,0 1 0 0 0,-1 1 0 0 0,1 0 0 0 0,0 2 0 0 0,-26 9 0 0 0,18-4-5147 0 0,-45 24-1 0 0,37-15 516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5:29.8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360 0 108 0 0,'0'0'12144'0'0,"-4"3"-11870"0"0,-9 8 373 0 0,1 1 1 0 0,0 0 0 0 0,-18 24-1 0 0,-20 20 995 0 0,37-44-1031 0 0,0 0 0 0 0,-1-1 0 0 0,-22 14 0 0 0,25-18-152 0 0,2 0 1 0 0,-1 0-1 0 0,1 1 1 0 0,-13 15-1 0 0,0-2 61 0 0,-14 26 812 0 0,14-16-143 0 0,21-30-1058 0 0,-14 24 1164 0 0,10-16-7928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5:33.1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0 520 0 0,'0'0'6136'0'0,"-12"14"-9874"0"0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5:58.6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601 780 244 0 0,'0'0'2172'0'0,"14"-16"6130"0"0,-16-1-7541 0 0,0 1 0 0 0,-2-1 0 0 0,-9-28 0 0 0,10 37-605 0 0,-1 1 0 0 0,0-1 0 0 0,0 1 0 0 0,-1 0 0 0 0,0 0-1 0 0,0 0 1 0 0,-1 1 0 0 0,1-1 0 0 0,-14-9 0 0 0,10 8 55 0 0,-1 0 1 0 0,-1 0-1 0 0,1 2 0 0 0,-1-1 1 0 0,-1 1-1 0 0,1 1 1 0 0,-1 0-1 0 0,0 0 0 0 0,0 2 1 0 0,-24-6-1 0 0,28 8-150 0 0,0 1 0 0 0,0 0 0 0 0,-1 0 0 0 0,1 1 0 0 0,0 0 0 0 0,0 0 0 0 0,0 1-1 0 0,0 0 1 0 0,0 1 0 0 0,0-1 0 0 0,1 1 0 0 0,-1 1 0 0 0,1 0 0 0 0,0 0 0 0 0,0 0 0 0 0,0 1 0 0 0,-10 9-1 0 0,-5 4-11 0 0,1 1-1 0 0,1 2 0 0 0,1 0 0 0 0,1 1 0 0 0,0 0 0 0 0,2 2 0 0 0,1 0 0 0 0,1 1 0 0 0,0 0 0 0 0,3 1 1 0 0,0 0-1 0 0,-14 54 0 0 0,20-56-47 0 0,1 0 1 0 0,1 0-1 0 0,1 1 1 0 0,2 0-1 0 0,0-1 1 0 0,2 1-1 0 0,8 44 0 0 0,-8-60-16 0 0,0 0 0 0 0,1 0 0 0 0,1 0-1 0 0,-1 0 1 0 0,1 0 0 0 0,1-1-1 0 0,0 0 1 0 0,0 0 0 0 0,0 0 0 0 0,1 0-1 0 0,1-1 1 0 0,-1 0 0 0 0,1-1-1 0 0,0 1 1 0 0,0-1 0 0 0,1 0-1 0 0,0-1 1 0 0,0 0 0 0 0,0 0 0 0 0,1-1-1 0 0,-1 0 1 0 0,1 0 0 0 0,12 2-1 0 0,-4-2 5 0 0,-1-1 0 0 0,1-1 0 0 0,0 0 0 0 0,-1-1 0 0 0,1-1 0 0 0,0-1 0 0 0,-1 0 0 0 0,1-1 0 0 0,0-1 0 0 0,-1-1-1 0 0,0 0 1 0 0,0-1 0 0 0,0-1 0 0 0,0 0 0 0 0,-1-1 0 0 0,0-1 0 0 0,21-14 0 0 0,-11 5-18 0 0,0-1 0 0 0,-2-1 0 0 0,0-2 0 0 0,-1 0 0 0 0,-1-1 0 0 0,-1-1 0 0 0,-1-1 0 0 0,28-46 0 0 0,-21 21-41 0 0,-3 0-1 0 0,-2-1 0 0 0,-2-2 0 0 0,22-93 0 0 0,-19 33-77 0 0,9-143 0 0 0,-11 7-70 0 0,-17 179 428 0 0,-3 66-108 0 0,0 4-93 0 0,0-1 0 0 0,0 0 1 0 0,0 0-1 0 0,0 0 1 0 0,0 0-1 0 0,0 0 0 0 0,-1 0 1 0 0,1 0-1 0 0,0 0 0 0 0,0 0 1 0 0,0 0-1 0 0,0 0 1 0 0,0 0-1 0 0,0 0 0 0 0,-1 0 1 0 0,1 0-1 0 0,0 0 1 0 0,0 0-1 0 0,0 0 0 0 0,0 0 1 0 0,0 0-1 0 0,0 0 0 0 0,-1 0 1 0 0,1-1-1 0 0,0 1 1 0 0,0 0-1 0 0,0 0 0 0 0,0 0 1 0 0,0 0-1 0 0,0 0 1 0 0,0 0-1 0 0,0 0 0 0 0,-1 0 1 0 0,1 0-1 0 0,0-1 0 0 0,0 1 1 0 0,0 0-1 0 0,0 0 1 0 0,0 0-1 0 0,0 0 0 0 0,0 0 1 0 0,0 0-1 0 0,0 0 1 0 0,0-1-1 0 0,0 1 0 0 0,0 0 1 0 0,0 0-1 0 0,0 0 0 0 0,0 0 1 0 0,0 0-1 0 0,0 0 1 0 0,0-1-1 0 0,-75 561 1179 0 0,61-480-1040 0 0,-3 18 217 0 0,-7 159 0 0 0,20-153-179 0 0,3 93-1178 0 0,8-177-2062 0 0,-5-14-202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5:58.9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7 436 0 0,'0'-7'11347'0'0,"-33"272"-6863"0"0,6-49-1477 0 0,24-164-4543 0 0,3-50 942 0 0,2 7-516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5:59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185 1 536 0 0,'-2'0'124'0'0,"-1"1"0"0"0,1 0 0 0 0,-1 0 0 0 0,1 0 0 0 0,-1 0 1 0 0,1 0-1 0 0,0 0 0 0 0,0 1 0 0 0,0-1 0 0 0,-1 1 0 0 0,1 0 0 0 0,1 0 0 0 0,-1 0 0 0 0,-3 3 0 0 0,-14 39 3483 0 0,17-38-3254 0 0,-2 10-250 0 0,-3 9 5338 0 0,-1-24-2697 0 0,-6-15-1511 0 0,14 14-1290 0 0,0 0 0 0 0,-1-1 0 0 0,1 1 0 0 0,-1 0 0 0 0,1-1 0 0 0,-1 1 0 0 0,1 0 0 0 0,-1 0 0 0 0,1-1 0 0 0,-1 1 1 0 0,1 0-1 0 0,-1 0 0 0 0,1 0 0 0 0,-1 0 0 0 0,0 0 0 0 0,1 0 0 0 0,-1 0 0 0 0,1 0 0 0 0,-1 0 0 0 0,1 0 0 0 0,-1 0 0 0 0,0 0 0 0 0,1 0 0 0 0,-1 0 0 0 0,1 0 0 0 0,-1 1 0 0 0,1-1 0 0 0,-1 0 0 0 0,1 0 0 0 0,-1 1 0 0 0,-24 16-1585 0 0,-15 24-4909 0 0,27-23 3224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4:46.9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1 100 0 0,'0'0'8323'0'0,"4"17"-5587"0"0,5-10-2376 0 0,1 0 0 0 0,0 0 0 0 0,0-1-1 0 0,1 0 1 0 0,-1-1 0 0 0,1 0 0 0 0,22 6 0 0 0,-2-4 431 0 0,57 6-1 0 0,-22-8 719 0 0,90-4-1 0 0,-54-3-394 0 0,63-7 388 0 0,-120 9-1024 0 0,-43 0-73 0 0,8-4-1367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6:04.1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537 1 28 0 0,'0'2'13762'0'0,"-2"20"-13702"0"0,-20 152 1381 0 0,-8-2-1 0 0,-55 177 1 0 0,29-123-367 0 0,-22 69 445 0 0,-105 259 1541 0 0,151-460-2511 0 0,-16 55-487 0 0,73-161-12519 0 0,-16 0 7979 0 0,6-6 261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6:05.3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411 338 372 0 0,'5'-21'2574'0'0,"1"-14"460"0"0,-4-3-745 0 0,-5-22 69 0 0,2 52-2157 0 0,0 0 0 0 0,0 0 0 0 0,-1 0 0 0 0,0 1 0 0 0,0-1 0 0 0,-1 1 0 0 0,0-1 0 0 0,0 1 0 0 0,-1 0 0 0 0,0 0-1 0 0,0 0 1 0 0,0 1 0 0 0,-1-1 0 0 0,0 1 0 0 0,-1 0 0 0 0,1 1 0 0 0,-10-8 0 0 0,3 6 99 0 0,0 1 1 0 0,-1 0-1 0 0,1 1 1 0 0,-1 1-1 0 0,0 0 0 0 0,-18-3 1 0 0,10 2-87 0 0,18 5-125 0 0,-23-7 697 0 0,9 42-473 0 0,-27 42 1 0 0,24-45-132 0 0,-28 63 1 0 0,33-56-100 0 0,1 0 0 0 0,-16 81 0 0 0,27-108-69 0 0,2 1 0 0 0,-1 0 0 0 0,2 0 0 0 0,-1 0 0 0 0,2-1 0 0 0,0 1 0 0 0,0 0 1 0 0,1 0-1 0 0,1-1 0 0 0,0 1 0 0 0,1-1 0 0 0,0 0 0 0 0,1 0 0 0 0,6 12 0 0 0,-9-21-14 0 0,-1-1 0 0 0,1 1 0 0 0,-1-1-1 0 0,1 0 1 0 0,0 0 0 0 0,0 0 0 0 0,0 0 0 0 0,0 0-1 0 0,0 0 1 0 0,0-1 0 0 0,1 1 0 0 0,-1-1-1 0 0,1 1 1 0 0,-1-1 0 0 0,1 0 0 0 0,-1 0-1 0 0,1 0 1 0 0,0 0 0 0 0,-1-1 0 0 0,1 1 0 0 0,0-1-1 0 0,0 1 1 0 0,-1-1 0 0 0,1 0 0 0 0,3 0-1 0 0,0-1 1 0 0,0-1-1 0 0,0 1 1 0 0,0-1-1 0 0,0 0 1 0 0,0 0-1 0 0,-1 0 1 0 0,1-1-1 0 0,-1 0 0 0 0,0 0 1 0 0,9-7-1 0 0,12-12-6 0 0,-1-1 1 0 0,-1 0-1 0 0,-1-2 0 0 0,31-43 0 0 0,66-119-37 0 0,-73 110 45 0 0,-31 46 252 0 0,-12 24 515 0 0,-6 29-411 0 0,-88 418 2278 0 0,51-281-1672 0 0,22-90-611 0 0,-5 21 33 0 0,12-30-3344 0 0,4-40-10165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19:25.4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331 1 656 0 0,'0'0'7630'0'0,"1"0"-7579"0"0,-1 0 0 0 0,1 0 0 0 0,-1 0 0 0 0,1 0 0 0 0,-1 0 0 0 0,0 1 0 0 0,1-1 0 0 0,-1 0 0 0 0,1 0 0 0 0,-1 0 0 0 0,0 1 0 0 0,1-1 0 0 0,-1 0 0 0 0,0 1 0 0 0,1-1 0 0 0,-1 0 0 0 0,0 1 0 0 0,0-1 0 0 0,1 0 0 0 0,-1 1 0 0 0,0-1 0 0 0,0 1 0 0 0,1-1 0 0 0,-1 0 0 0 0,0 1 0 0 0,0-1 0 0 0,0 1 0 0 0,0 0 0 0 0,-8 166 2613 0 0,-41 222 0 0 0,31-266-2132 0 0,-53 330 1018 0 0,-31 235 386 0 0,87-555-1652 0 0,-29 193 462 0 0,11-162 137 0 0,161-747-765 0 0,-109 510-119 0 0,3-3-7 0 0,3 2 1 0 0,4 0-1 0 0,64-117 1 0 0,-76 161 8 0 0,2 1 0 0 0,0 1 1 0 0,3 1-1 0 0,0 0 0 0 0,1 2 1 0 0,2 1-1 0 0,0 0 0 0 0,35-23 1 0 0,-40 33-3 0 0,1 0 0 0 0,0 1 0 0 0,1 1 0 0 0,0 2 0 0 0,1 0 1 0 0,0 1-1 0 0,1 1 0 0 0,0 1 0 0 0,0 1 0 0 0,0 2 1 0 0,1 0-1 0 0,28 0 0 0 0,-45 4 13 0 0,0 0 1 0 0,0 1-1 0 0,0 0 0 0 0,0 0 0 0 0,0 1 1 0 0,0 0-1 0 0,-1 0 0 0 0,1 1 1 0 0,-1 0-1 0 0,1 1 0 0 0,-1-1 1 0 0,0 1-1 0 0,0 1 0 0 0,-1-1 1 0 0,11 10-1 0 0,-9-5 45 0 0,1 0 1 0 0,-1 1-1 0 0,-1 0 1 0 0,1 1-1 0 0,-2-1 1 0 0,0 1-1 0 0,0 1 1 0 0,-1-1-1 0 0,4 14 0 0 0,2 13 164 0 0,-2 0 0 0 0,-2 1-1 0 0,-1 0 1 0 0,-2 0 0 0 0,-1 54-1 0 0,-6 6 387 0 0,-5 0 0 0 0,-24 120-1 0 0,-61 189 719 0 0,11-57-513 0 0,73-305-889 0 0,-8 37-255 0 0,2-31-2703 0 0,14-50 2030 0 0,5-42-12519 0 0,4 3 8357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19:26.0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146 100 288 0 0,'23'-30'3012'0'0,"-7"11"4181"0"0,-12 23-4737 0 0,-4 15-2242 0 0,-4 10 501 0 0,0-1 1 0 0,-2 0-1 0 0,-2 0 0 0 0,0-1 0 0 0,-18 39 0 0 0,-10 34 435 0 0,17-38-607 0 0,-37 143 836 0 0,48-171-1124 0 0,2 1 0 0 0,2 1 0 0 0,1 69-1 0 0,3-88-177 0 0,2 15 185 0 0,8 54-1 0 0,-9-77-230 0 0,1-1-1 0 0,1 1 1 0 0,0-1 0 0 0,0 0-1 0 0,0 0 1 0 0,1 0 0 0 0,0 0-1 0 0,0-1 1 0 0,1 1-1 0 0,0-1 1 0 0,7 7 0 0 0,-11-13-31 0 0,0-1 0 0 0,0 1 0 0 0,0-1 0 0 0,0 1-1 0 0,0-1 1 0 0,0 1 0 0 0,0-1 0 0 0,1 0 0 0 0,-1 1 0 0 0,0-1 0 0 0,0 0 0 0 0,0 0 0 0 0,0 0 0 0 0,1 0 0 0 0,-1 0 0 0 0,0 0 0 0 0,0 0 0 0 0,0 0 0 0 0,0 0 0 0 0,0-1 0 0 0,1 1 0 0 0,-1 0 0 0 0,0-1 0 0 0,0 1 0 0 0,0-1 0 0 0,0 1 0 0 0,0-1-1 0 0,0 0 1 0 0,0 1 0 0 0,0-1 0 0 0,0 0 0 0 0,-1 0 0 0 0,1 1 0 0 0,1-2 0 0 0,32-35 3 0 0,-28 29 2 0 0,47-58-18 0 0,-2-2-1 0 0,73-133 1 0 0,59-166-189 0 0,-183 365 201 0 0,106-248-320 0 0,-76 162 145 0 0,-30 86 281 0 0,0 10 20 0 0,-24 352 1163 0 0,-1 13 23 0 0,21-171-626 0 0,7 192 416 0 0,9-312-2086 0 0,-4-46-4544 0 0,4-62 2370 0 0,10-33-5111 0 0,-8 22 3519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19:26.7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70 703 876 0 0,'0'0'1076'0'0,"19"-18"3701"0"0,289 13 1370 0 0,-51 4-4189 0 0,-212-2-1659 0 0,1-2-1 0 0,-1-2 1 0 0,70-20-1 0 0,-98 22-248 0 0,0-1 0 0 0,-1 0-1 0 0,0-2 1 0 0,-1 0 0 0 0,1 0 0 0 0,-2-1-1 0 0,1-1 1 0 0,20-19 0 0 0,-26 20-30 0 0,0 0-1 0 0,-1-1 1 0 0,0 0 0 0 0,-1 0-1 0 0,0-1 1 0 0,-1 0 0 0 0,0 0 0 0 0,-1-1-1 0 0,0 0 1 0 0,-1 1 0 0 0,0-2-1 0 0,4-19 1 0 0,-6 17-13 0 0,0 0 0 0 0,0 0 0 0 0,-2 0 0 0 0,1 0 0 0 0,-2 0 0 0 0,0 0 0 0 0,-1 0 0 0 0,-1 0 0 0 0,0 1 1 0 0,-1-1-1 0 0,0 1 0 0 0,-11-23 0 0 0,9 26-8 0 0,0 0 1 0 0,0 0 0 0 0,-2 1 0 0 0,1 0-1 0 0,-1 0 1 0 0,-1 1 0 0 0,0 0 0 0 0,0 1-1 0 0,0 0 1 0 0,-1 0 0 0 0,0 1 0 0 0,-1 0-1 0 0,0 1 1 0 0,0 0 0 0 0,-22-7 0 0 0,16 6 47 0 0,0 2 0 0 0,-1 1 0 0 0,0 0 0 0 0,0 1 1 0 0,0 1-1 0 0,0 0 0 0 0,-1 2 0 0 0,1 0 0 0 0,0 1 1 0 0,0 1-1 0 0,0 1 0 0 0,-22 5 0 0 0,14 0 62 0 0,-1 2 1 0 0,1 0-1 0 0,1 2 1 0 0,0 1-1 0 0,0 1 0 0 0,2 0 1 0 0,-28 24-1 0 0,-5 10 180 0 0,3 3 0 0 0,1 3-1 0 0,4 1 1 0 0,1 3 0 0 0,-43 72 0 0 0,71-102-156 0 0,2 2 0 0 0,1-1 1 0 0,1 2-1 0 0,2 0 1 0 0,1 1-1 0 0,1 1 1 0 0,2-1-1 0 0,-8 51 1 0 0,15-65-73 0 0,0 1 0 0 0,2 0 0 0 0,0 0 0 0 0,0-1 0 0 0,2 1 0 0 0,1 0 0 0 0,0-1 0 0 0,1 0 0 0 0,1 1 0 0 0,0-2 0 0 0,2 1 0 0 0,0-1 0 0 0,1 0 0 0 0,1 0 0 0 0,0-1 0 0 0,22 28 0 0 0,-11-21 30 0 0,2-1 0 0 0,0-2 0 0 0,1 0 0 0 0,2-1 0 0 0,0-1 0 0 0,0-2 0 0 0,2 0 0 0 0,0-2 0 0 0,45 17 0 0 0,-8-8 174 0 0,2-2 1 0 0,1-4 0 0 0,80 11 0 0 0,-51-14-61 0 0,0-5 1 0 0,1-4-1 0 0,-1-4 1 0 0,1-5-1 0 0,-1-3 1 0 0,123-26-1 0 0,-199 28-391 0 0,0 0-1 0 0,0-1 0 0 0,-1-1 1 0 0,0 0-1 0 0,0-2 1 0 0,-1 0-1 0 0,26-17 0 0 0,-35 18-487 0 0,1 1 0 0 0,-1-1-1 0 0,-1-1 1 0 0,0 0 0 0 0,12-16 0 0 0,-13 14-1032 0 0,0 0 0 0 0,-1 0 0 0 0,-1-1 0 0 0,0 1 1 0 0,6-24-1 0 0,0-10-3871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19:27.1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733 0 64 0 0,'5'5'5230'0'0,"5"42"-3609"0"0,-25 138 2817 0 0,-66 305-1 0 0,78-473-4262 0 0,-83 352 2922 0 0,51-227-1946 0 0,-264 854 5715 0 0,166-595-4868 0 0,38-78-2702 0 0,94-313-4843 0 0,6-9 2166 0 0,15-20 875 0 0,24-37-1142 0 0,-18 17-1382 0 0,5-1 385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19:27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1 781 664 0 0,'45'-36'9677'0'0,"-45"41"-8729"0"0,2 35 633 0 0,-2-7-795 0 0,2 1 0 0 0,1-1 0 0 0,2 1 0 0 0,1-1 0 0 0,1-1 0 0 0,21 56 0 0 0,-19-66-558 0 0,2 0-1 0 0,0 0 1 0 0,2-1-1 0 0,0-1 1 0 0,1 0-1 0 0,1-1 1 0 0,1 0-1 0 0,1-1 1 0 0,0-1-1 0 0,1-1 0 0 0,37 26 1 0 0,-34-31-143 0 0,0 0 0 0 0,1-1 0 0 0,1-1 0 0 0,-1-1 0 0 0,1-1 0 0 0,1-1 0 0 0,-1-1 0 0 0,1-1 0 0 0,0-1 0 0 0,0-1 0 0 0,0-1 0 0 0,0-1 0 0 0,0-2 0 0 0,0 0 0 0 0,-1-1 1 0 0,30-9-1 0 0,-33 7-48 0 0,1-1 0 0 0,-1-1 0 0 0,0-1 1 0 0,-1-1-1 0 0,0 0 0 0 0,0-2 1 0 0,-1 0-1 0 0,-1-1 0 0 0,1-1 0 0 0,-2 0 1 0 0,0-2-1 0 0,-1 0 0 0 0,0 0 1 0 0,-1-1-1 0 0,-1-1 0 0 0,-1 0 1 0 0,0-1-1 0 0,14-31 0 0 0,-6 5 52 0 0,-3-1 0 0 0,-2-1 0 0 0,-2 0 0 0 0,-1-1 0 0 0,-3 0 1 0 0,-2-1-1 0 0,-2 0 0 0 0,-2 0 0 0 0,-2 0 0 0 0,-2 0 0 0 0,-3 0 0 0 0,-1 0 0 0 0,-3 0 0 0 0,-1 1 0 0 0,-3 0 0 0 0,-31-81 0 0 0,34 110 120 0 0,0 0-1 0 0,0 0 0 0 0,-2 1 0 0 0,0 0 1 0 0,-1 1-1 0 0,-1 0 0 0 0,0 1 1 0 0,-1 1-1 0 0,-1 0 0 0 0,0 1 1 0 0,-1 0-1 0 0,0 1 0 0 0,-31-16 1 0 0,38 24-123 0 0,1 1 0 0 0,-1 1 0 0 0,0 0 1 0 0,0 0-1 0 0,0 1 0 0 0,-1 0 1 0 0,1 0-1 0 0,0 1 0 0 0,0 0 0 0 0,-1 1 1 0 0,1 0-1 0 0,0 0 0 0 0,0 1 0 0 0,0 0 1 0 0,0 1-1 0 0,1 0 0 0 0,-15 7 1 0 0,-9 6 42 0 0,1 2 0 0 0,1 1 1 0 0,-34 28-1 0 0,45-33-66 0 0,-54 44 1 0 0,2 3 0 0 0,-115 128 0 0 0,177-178-294 0 0,1-1 0 0 0,0 1 0 0 0,1 1 1 0 0,0-1-1 0 0,1 1 0 0 0,0 0 0 0 0,1 0 0 0 0,0 1 0 0 0,1 0 0 0 0,1 0 0 0 0,-4 23 0 0 0,5-19-1068 0 0,2-1-1 0 0,-1 1 0 0 0,4 23 0 0 0,16 52-10430 0 0,-12-65 5920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19:30.9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0 261 460 0 0,'0'0'7866'0'0,"6"-4"-7496"0"0,57-29 290 0 0,2 3 1 0 0,1 2-1 0 0,1 4 0 0 0,1 2 1 0 0,109-20-1 0 0,-39 17 707 0 0,198-10 1 0 0,-262 31-382 0 0,-71 4-730 0 0,18 0 3646 0 0,-90 0-3502 0 0,-1 2 0 0 0,-135 24 0 0 0,-144 52-90 0 0,267-58-226 0 0,58-14-76 0 0,-53 12 198 0 0,-128 48 1 0 0,206-66-210 0 0,-1 0 0 0 0,0 0-1 0 0,0 0 1 0 0,0 0 0 0 0,0 0 0 0 0,0 0 0 0 0,0 0-1 0 0,0 0 1 0 0,0 0 0 0 0,0 0 0 0 0,0 0-1 0 0,0 0 1 0 0,0 0 0 0 0,0 0 0 0 0,0 1-1 0 0,1-1 1 0 0,-1 0 0 0 0,0 0 0 0 0,0 0 0 0 0,0 0-1 0 0,0 0 1 0 0,0 0 0 0 0,0 0 0 0 0,0 0-1 0 0,0 0 1 0 0,0 0 0 0 0,0 0 0 0 0,0 0 0 0 0,0 0-1 0 0,0 0 1 0 0,0 1 0 0 0,0-1 0 0 0,0 0-1 0 0,0 0 1 0 0,0 0 0 0 0,0 0 0 0 0,0 0 0 0 0,0 0-1 0 0,0 0 1 0 0,0 0 0 0 0,0 0 0 0 0,0 0-1 0 0,0 0 1 0 0,0 0 0 0 0,0 1 0 0 0,0-1 0 0 0,0 0-1 0 0,0 0 1 0 0,0 0 0 0 0,0 0 0 0 0,0 0-1 0 0,-1 0 1 0 0,16 1-39 0 0,25-2 34 0 0,44-15-32 0 0,163-52 1 0 0,-75 17 47 0 0,225-46 207 0 0,-422 113-689 0 0,-94 68-2915 0 0,70-45 309 0 0,3-1-3952 0 0,24-18 2252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19:34.4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1 764 0 0,'-9'5'8326'0'0,"33"4"-7499"0"0,0 0 0 0 0,0-1 0 0 0,47 7 0 0 0,88 7 1166 0 0,-137-19-1759 0 0,40 4 283 0 0,29 5-1787 0 0,-36-8-6877 0 0,-43-2 4926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19:34.9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315 560 280 0 0,'8'-6'10209'0'0,"-13"33"-9149"0"0,-13 16-503 0 0,10-25-161 0 0,-77 189 1991 0 0,68-160-1852 0 0,3 0 0 0 0,-13 78 0 0 0,23-104-436 0 0,1 0 1 0 0,2 0-1 0 0,0 0 1 0 0,1 0-1 0 0,1 0 1 0 0,1 0-1 0 0,0-1 1 0 0,2 1-1 0 0,1 0 1 0 0,0-1-1 0 0,1 0 1 0 0,2 0-1 0 0,0-1 1 0 0,1 0-1 0 0,0 0 1 0 0,2-1-1 0 0,0 0 1 0 0,1-1-1 0 0,19 21 1 0 0,-12-20-7 0 0,0 0 0 0 0,1-2 0 0 0,1 0 0 0 0,0-1 1 0 0,1-1-1 0 0,1-1 0 0 0,0-1 0 0 0,1-1 0 0 0,0-2 0 0 0,1 0 1 0 0,40 9-1 0 0,-8-6 103 0 0,0-3 0 0 0,1-3 1 0 0,0-2-1 0 0,59-4 0 0 0,-76-2-47 0 0,1-2 0 0 0,-1-2 0 0 0,0-1 0 0 0,48-17 0 0 0,-64 16-54 0 0,1-1 0 0 0,-2-1 1 0 0,1-1-1 0 0,-2-1 0 0 0,1-1 0 0 0,-2-2 0 0 0,33-25 0 0 0,-34 19-38 0 0,-1-1-1 0 0,0-1 0 0 0,-2 0 1 0 0,0-1-1 0 0,-2-1 0 0 0,-1-1 1 0 0,-1 0-1 0 0,-1-1 0 0 0,-2-1 1 0 0,0 0-1 0 0,-2 0 1 0 0,-1-1-1 0 0,6-44 0 0 0,-8 29 5 0 0,-2 1-1 0 0,-2-1 1 0 0,-1 0 0 0 0,-3 0-1 0 0,-2 0 1 0 0,-2 0-1 0 0,-1 1 1 0 0,-21-66-1 0 0,15 71-13 0 0,-2 0 0 0 0,-1 2-1 0 0,-2 0 1 0 0,-1 1 0 0 0,-2 1-1 0 0,-2 0 1 0 0,-1 2 0 0 0,-1 1-1 0 0,-2 1 1 0 0,-1 1-1 0 0,-1 1 1 0 0,-1 2 0 0 0,-53-35-1 0 0,45 37-17 0 0,-1 1 0 0 0,-1 3 0 0 0,-1 1 0 0 0,0 1 0 0 0,-1 3 0 0 0,-1 2 0 0 0,-1 1 0 0 0,0 2 0 0 0,0 3 0 0 0,-1 1 0 0 0,-85 0 0 0 0,88 8-33 0 0,-1 1 1 0 0,1 2-1 0 0,0 2 0 0 0,1 2 0 0 0,-1 2 1 0 0,-48 19-1 0 0,72-23-176 0 0,1 0 1 0 0,0 2-1 0 0,0 0 0 0 0,1 0 1 0 0,0 2-1 0 0,1 0 0 0 0,0 0 0 0 0,0 2 1 0 0,1-1-1 0 0,1 2 0 0 0,0 0 1 0 0,1 1-1 0 0,1 0 0 0 0,0 0 1 0 0,1 1-1 0 0,-10 22 0 0 0,17-29-96 0 0,0-1 0 0 0,1 0 0 0 0,0 1 0 0 0,0 0-1 0 0,1-1 1 0 0,0 1 0 0 0,0 0 0 0 0,1 0 0 0 0,0 0 0 0 0,1-1-1 0 0,0 1 1 0 0,0 0 0 0 0,1 0 0 0 0,0-1 0 0 0,5 12 0 0 0,-3-10-893 0 0,1 0 1 0 0,0 0 0 0 0,0 0 0 0 0,1 0-1 0 0,0-1 1 0 0,1 0 0 0 0,9 9 0 0 0,8 4-3095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4:51.5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6 276 0 0,'17'-2'2479'0'0,"4"-1"7950"0"0,126 2-8025 0 0,366 12 683 0 0,-349 3-1387 0 0,-76 0 712 0 0,-86-13-2267 0 0,13 2 510 0 0,-14-3-867 0 0,1 0 1 0 0,-1 0 0 0 0,1 0-1 0 0,-1 0 1 0 0,1 1 0 0 0,-1-1-1 0 0,1 0 1 0 0,-1 1 0 0 0,0-1-1 0 0,1 1 1 0 0,-1 0 0 0 0,0 0-1 0 0,1-1 1 0 0,-1 1 0 0 0,0 0-1 0 0,2 1 1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19:35.4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1477 8 852 0 0,'0'0'111'0'0,"0"0"-1"0"0,0-1 1 0 0,0 1 0 0 0,0 0 0 0 0,1-1-1 0 0,-1 1 1 0 0,0 0 0 0 0,0-1-1 0 0,0 1 1 0 0,0 0 0 0 0,0-1-1 0 0,1 1 1 0 0,-1 0 0 0 0,0 0-1 0 0,0-1 1 0 0,1 1 0 0 0,-1 0-1 0 0,0 0 1 0 0,0-1 0 0 0,1 1 0 0 0,-1 0-1 0 0,0 0 1 0 0,0 0 0 0 0,1-1-1 0 0,-1 1 1 0 0,0 0 0 0 0,1 0-1 0 0,-1 0 1 0 0,0 0 0 0 0,1 0-1 0 0,-1 0 1 0 0,0 0 0 0 0,1 0 0 0 0,-1 0-1 0 0,1 0 1 0 0,-1 0 0 0 0,0 0-1 0 0,1 0 1 0 0,-1 0 0 0 0,0 0-1 0 0,1 0 1 0 0,-1 0 0 0 0,0 0-1 0 0,1 0 1 0 0,-1 1 0 0 0,0-1-1 0 0,0 0 1 0 0,1 0 0 0 0,-1 0 0 0 0,0 1-1 0 0,1-1 1 0 0,-1 0 0 0 0,8 26 1580 0 0,-3 38-696 0 0,-8-10-35 0 0,-3-1 0 0 0,-2 1 0 0 0,-27 96 0 0 0,-70 147 1404 0 0,31-127-908 0 0,-6-4-1 0 0,-169 257 1 0 0,-99 83 890 0 0,-146 227 626 0 0,464-680-2794 0 0,17-29-155 0 0,-1-1 0 0 0,-31 41 1 0 0,54-79-3564 0 0,64-103-442 0 0,-6 32 1044 0 0,8-2-3879 0 0,-20 30 2168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19:36.6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397 1 608 0 0,'1'0'124'0'0,"-1"0"1"0"0,1 0-1 0 0,-1-1 1 0 0,1 1-1 0 0,-1 0 0 0 0,1 0 1 0 0,-1 0-1 0 0,1 0 0 0 0,-1 0 1 0 0,1 0-1 0 0,-1 0 0 0 0,1 0 1 0 0,-1 0-1 0 0,1 0 1 0 0,-1 0-1 0 0,1 1 0 0 0,-1-1 1 0 0,1 0-1 0 0,-1 0 0 0 0,1 0 1 0 0,-1 1-1 0 0,1-1 0 0 0,-1 0 1 0 0,1 0-1 0 0,-1 1 1 0 0,0-1-1 0 0,1 1 0 0 0,-1-1 1 0 0,1 0-1 0 0,-1 1 0 0 0,0-1 1 0 0,0 1-1 0 0,1-1 0 0 0,-1 0 1 0 0,0 1-1 0 0,0-1 1 0 0,1 1-1 0 0,-1-1 0 0 0,0 1 1 0 0,0-1-1 0 0,0 1 0 0 0,0-1 1 0 0,0 1-1 0 0,0-1 0 0 0,0 2 1 0 0,-4 38 2301 0 0,-26 50-766 0 0,28-84-1347 0 0,-219 469 6878 0 0,140-346-5291 0 0,15-27 405 0 0,57-84-826 0 0,15-24-892 0 0,27-42-687 0 0,-12 19 255 0 0,231-282 153 0 0,-210 266-282 0 0,2 2 0 0 0,2 3 0 0 0,2 1 0 0 0,80-49 1 0 0,-119 82-22 0 0,1 1 0 0 0,0-1 0 0 0,1 2 0 0 0,-1 0 1 0 0,1 0-1 0 0,0 1 0 0 0,0 0 0 0 0,18-2 0 0 0,-26 5-1 0 0,-1 0 0 0 0,0 1 0 0 0,1-1 0 0 0,-1 1 0 0 0,0 0 0 0 0,0 0 0 0 0,0 0 0 0 0,1 0 0 0 0,-1 0 0 0 0,0 0 0 0 0,-1 1 0 0 0,1-1 0 0 0,0 1 0 0 0,0-1 0 0 0,0 1 0 0 0,-1 0 0 0 0,1 0 0 0 0,-1-1 0 0 0,0 1 0 0 0,1 0 0 0 0,-1 0 0 0 0,0 0 0 0 0,0 1 0 0 0,0-1 0 0 0,0 0 0 0 0,-1 0 0 0 0,1 0 0 0 0,-1 1 0 0 0,1 2 0 0 0,2 8 43 0 0,-1 1 0 0 0,0-1 0 0 0,-1 20 0 0 0,-1-32-43 0 0,0 26 117 0 0,-2 0 0 0 0,-1 0 0 0 0,-2 0 0 0 0,-14 49 0 0 0,-44 104 409 0 0,47-141-422 0 0,-110 259 818 0 0,123-292-899 0 0,2-4-20 0 0,0-1 0 0 0,1 1 0 0 0,-1 0 0 0 0,0 0 1 0 0,1 0-1 0 0,-1 0 0 0 0,1 0 0 0 0,-1 0 0 0 0,1 0 1 0 0,0 0-1 0 0,0 0 0 0 0,0 3 0 0 0,0-3 29 0 0,3-6-29 0 0,105-130-24 0 0,51-59-68 0 0,-108 134 3 0 0,4 3 1 0 0,1 2-1 0 0,3 3 0 0 0,93-62 1 0 0,-150 111 70 0 0,0 1 0 0 0,0-1 1 0 0,0 1-1 0 0,1 0 1 0 0,-1-1-1 0 0,0 1 0 0 0,1 0 1 0 0,-1 1-1 0 0,0-1 0 0 0,1 0 1 0 0,-1 1-1 0 0,1-1 0 0 0,-1 1 1 0 0,1 0-1 0 0,0 0 0 0 0,-1 0 1 0 0,1 0-1 0 0,-1 0 0 0 0,4 1 1 0 0,-4 0 7 0 0,-1 0 1 0 0,1 0 0 0 0,-1 0 0 0 0,1 0-1 0 0,-1 0 1 0 0,1 1 0 0 0,-1-1-1 0 0,0 1 1 0 0,0-1 0 0 0,0 0 0 0 0,0 1-1 0 0,0 0 1 0 0,0-1 0 0 0,0 1 0 0 0,0 0-1 0 0,-1-1 1 0 0,1 1 0 0 0,0 0-1 0 0,0 3 1 0 0,0 7 16 0 0,1 1 1 0 0,-2-1-1 0 0,1 0 0 0 0,-2 0 0 0 0,0 0 0 0 0,-3 18 0 0 0,-7 12 46 0 0,-2-1 0 0 0,-1 0 0 0 0,-3-1 0 0 0,-1 0 0 0 0,-43 67 0 0 0,31-54-6 0 0,2 0-1 0 0,-24 65 1 0 0,31-67-567 0 0,21-49 314 0 0,-4 4 153 0 0,3-4-638 0 0,22-29-6002 0 0,31-30 4164 0 0,5 2-5442 0 0,-22 22 3121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19:37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50 446 200 0 0,'12'-7'2340'0'0,"-12"7"-2197"0"0,0 0 0 0 0,0 0 0 0 0,0-1 0 0 0,1 1 0 0 0,-1 0 0 0 0,0 0 0 0 0,0 0 0 0 0,1-1 0 0 0,-1 1-1 0 0,0 0 1 0 0,0 0 0 0 0,1 0 0 0 0,-1 0 0 0 0,0 0 0 0 0,1 0 0 0 0,-1-1 0 0 0,0 1 0 0 0,1 0 0 0 0,-1 0 0 0 0,0 0 0 0 0,0 0 0 0 0,1 0 0 0 0,-1 0 0 0 0,0 0 0 0 0,1 0 0 0 0,-1 1 0 0 0,0-1 0 0 0,0 0 0 0 0,1 0 0 0 0,-1 0 0 0 0,0 0 0 0 0,1 0 0 0 0,-1 0 0 0 0,0 0 0 0 0,0 1 0 0 0,1-1-1 0 0,-1 0 1 0 0,0 0 0 0 0,0 0 0 0 0,0 1 0 0 0,1-1 0 0 0,-1 0 0 0 0,0 0 0 0 0,0 1 0 0 0,1-1 0 0 0,-4 34 1055 0 0,-1 0 0 0 0,-2 0-1 0 0,-15 49 1 0 0,-2 15 348 0 0,17-65-1007 0 0,1 1 0 0 0,2 1 0 0 0,1-1 0 0 0,4 55 1 0 0,-1-77-399 0 0,0 1-1 0 0,1-1 1 0 0,1 1 0 0 0,0-1 0 0 0,0 0 0 0 0,2 0 0 0 0,-1 0 0 0 0,1-1 0 0 0,1 1 0 0 0,0-1 0 0 0,1 0 0 0 0,0-1-1 0 0,0 0 1 0 0,1 0 0 0 0,16 15 0 0 0,-21-23-109 0 0,1 0 1 0 0,-1 0-1 0 0,1 0 0 0 0,0 0 1 0 0,0-1-1 0 0,0 1 0 0 0,-1-1 0 0 0,1 0 1 0 0,0 0-1 0 0,1-1 0 0 0,-1 1 0 0 0,0-1 1 0 0,0 0-1 0 0,0 0 0 0 0,0 0 0 0 0,0 0 1 0 0,0-1-1 0 0,0 0 0 0 0,0 0 1 0 0,0 0-1 0 0,0 0 0 0 0,0 0 0 0 0,7-5 1 0 0,7-2 31 0 0,0-2 1 0 0,0-1 0 0 0,23-18 0 0 0,-12 6-17 0 0,-1-2 1 0 0,-1-2 0 0 0,-1 0-1 0 0,-1-2 1 0 0,-2 0 0 0 0,-1-2 0 0 0,26-47-1 0 0,-10 4 4 0 0,-2-1-1 0 0,32-102 1 0 0,-57 144-32 0 0,-1-1 1 0 0,-2 0 0 0 0,-2 0-1 0 0,4-43 1 0 0,-9 63 18 0 0,-1 1 0 0 0,0-1-1 0 0,0 1 1 0 0,-1-1 0 0 0,-1 1 0 0 0,-1-1-1 0 0,0 1 1 0 0,0 0 0 0 0,-1 0 0 0 0,-1 0-1 0 0,0 1 1 0 0,-1 0 0 0 0,-14-23 0 0 0,15 29 1 0 0,0-1 1 0 0,-1 1 0 0 0,0 0-1 0 0,0 1 1 0 0,-1-1 0 0 0,1 1-1 0 0,-1 1 1 0 0,0-1-1 0 0,-1 1 1 0 0,1 0 0 0 0,-1 1-1 0 0,0 0 1 0 0,-9-3 0 0 0,4 3-2 0 0,-1 1 0 0 0,1 0 0 0 0,-1 0 0 0 0,0 1 1 0 0,0 1-1 0 0,1 0 0 0 0,-21 4 0 0 0,7 1-123 0 0,1 1-1 0 0,0 1 1 0 0,1 1 0 0 0,-1 1-1 0 0,2 2 1 0 0,-1 0-1 0 0,-38 25 1 0 0,48-25-203 0 0,0 0 0 0 0,0 1-1 0 0,2 1 1 0 0,-1 0 0 0 0,2 0-1 0 0,0 1 1 0 0,-12 19 0 0 0,18-24-287 0 0,0 1 0 0 0,1 1 0 0 0,0-1 0 0 0,0 1 0 0 0,-3 14 0 0 0,6-17-382 0 0,1 0 0 0 0,-1 0 0 0 0,1 0 0 0 0,1 1 0 0 0,0-1 0 0 0,0 0 0 0 0,0 0 0 0 0,3 9 0 0 0,3 13-3816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19:37.4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770 161 856 0 0,'6'-4'649'0'0,"-1"1"-53"0"0,0 0 1 0 0,0 0-1 0 0,0 0 1 0 0,-1 0 0 0 0,1-1-1 0 0,-1 0 1 0 0,0 1-1 0 0,0-2 1 0 0,0 1 0 0 0,-1 0-1 0 0,1-1 1 0 0,-1 0 0 0 0,0 1-1 0 0,-1-1 1 0 0,4-8-1 0 0,-6 10-421 0 0,0 1-1 0 0,0 0 0 0 0,0 0 0 0 0,0 0 1 0 0,-1-1-1 0 0,1 1 0 0 0,-1 0 0 0 0,1 0 1 0 0,-1 0-1 0 0,0 0 0 0 0,0 0 1 0 0,0 0-1 0 0,0 0 0 0 0,0 0 0 0 0,0 0 1 0 0,-1 0-1 0 0,1 1 0 0 0,-1-1 0 0 0,1 0 1 0 0,-1 1-1 0 0,0-1 0 0 0,1 1 0 0 0,-1 0 1 0 0,0-1-1 0 0,0 1 0 0 0,0 0 1 0 0,-3-1-1 0 0,-6-3 332 0 0,1 0 0 0 0,-1 1 1 0 0,-18-4-1 0 0,13 4-226 0 0,-1 1-1 0 0,1 1 1 0 0,-1 0 0 0 0,0 1 0 0 0,0 1-1 0 0,0 1 1 0 0,0 0 0 0 0,1 1 0 0 0,-1 1-1 0 0,0 0 1 0 0,1 1 0 0 0,0 1 0 0 0,0 1-1 0 0,0 0 1 0 0,-20 12 0 0 0,30-14-242 0 0,1-1 1 0 0,1 1-1 0 0,-1 0 0 0 0,0 1 1 0 0,1-1-1 0 0,0 1 1 0 0,0 0-1 0 0,1 0 1 0 0,-1 0-1 0 0,1 1 0 0 0,0-1 1 0 0,0 1-1 0 0,1 0 1 0 0,0-1-1 0 0,0 1 1 0 0,0 0-1 0 0,0 0 0 0 0,1 1 1 0 0,0-1-1 0 0,1 0 1 0 0,-1 0-1 0 0,1 1 1 0 0,0-1-1 0 0,1 0 0 0 0,0 0 1 0 0,0 0-1 0 0,2 9 1 0 0,3 7-28 0 0,0-1-1 0 0,2 0 1 0 0,0-1 0 0 0,2 1 0 0 0,0-2-1 0 0,20 30 1 0 0,10 3-7 0 0,2-2 0 0 0,2-2 1 0 0,2-2-1 0 0,74 56 0 0 0,-48-41 16 0 0,78 86 0 0 0,-144-141-6 0 0,-1-1 37 0 0,-1 0 0 0 0,1 0 1 0 0,-1 1-1 0 0,0-1 0 0 0,-1 1 0 0 0,4 7 1 0 0,-6-11 190 0 0,-14 16 361 0 0,11-16-545 0 0,-1 0 0 0 0,0 0 1 0 0,1-1-1 0 0,-1 1 0 0 0,0-1 0 0 0,0 0 1 0 0,0 1-1 0 0,0-1 0 0 0,0 0 0 0 0,0-1 1 0 0,-1 1-1 0 0,-5 0 0 0 0,-45 1 355 0 0,33-2-249 0 0,-139 1 495 0 0,-61 2-160 0 0,180 0-1334 0 0,0 2 0 0 0,0 2 0 0 0,-52 15 1 0 0,-65 30-6969 0 0,88-30 1856 0 0,-8 5 175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19:38.3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465 1 1236 0 0,'-13'16'7268'0'0,"-51"64"-4992"0"0,5-5-1155 0 0,3 1 0 0 0,4 4 0 0 0,3 1-1 0 0,4 2 1 0 0,-39 99 0 0 0,75-155-907 0 0,1-1 1 0 0,0 2-1 0 0,3-1 0 0 0,0 1 1 0 0,-2 52-1 0 0,7-64-111 0 0,1 1 0 0 0,0 0 1 0 0,2-1-1 0 0,0 1 0 0 0,9 28 0 0 0,-7-32-24 0 0,0-1 1 0 0,1 0-1 0 0,0 0 0 0 0,13 18 0 0 0,-12-21-40 0 0,1 1-1 0 0,0-1 0 0 0,0-1 1 0 0,1 0-1 0 0,0 0 0 0 0,1 0 1 0 0,0-1-1 0 0,0-1 0 0 0,0 1 1 0 0,1-2-1 0 0,14 6 0 0 0,-8-5 1 0 0,1 0 0 0 0,0-2 0 0 0,0 0 0 0 0,0-1-1 0 0,0-1 1 0 0,33 0 0 0 0,-10-5 74 0 0,0-1 0 0 0,0-2 0 0 0,-1-2 0 0 0,1-1 0 0 0,73-29 0 0 0,-90 27-19 0 0,-1-1 1 0 0,0-1-1 0 0,-1-1 1 0 0,-1-1-1 0 0,0-1 1 0 0,-1 0-1 0 0,-1-2 1 0 0,-1 0-1 0 0,0-1 1 0 0,-1-1-1 0 0,-1-1 1 0 0,-1 0-1 0 0,-1-1 1 0 0,-1 0-1 0 0,-1-2 1 0 0,-1 1-1 0 0,10-31 1 0 0,-10 22 50 0 0,0-2 0 0 0,-2 0 1 0 0,-1 0-1 0 0,5-62 1 0 0,-13 78-84 0 0,0 0 1 0 0,-1 0 0 0 0,0 1 0 0 0,-2-1 0 0 0,0 0 0 0 0,-1 1 0 0 0,0-1 0 0 0,-2 1 0 0 0,0 0-1 0 0,-1 1 1 0 0,-13-23 0 0 0,8 19 4 0 0,-1 0-1 0 0,-1 0 1 0 0,-1 2 0 0 0,0 0-1 0 0,-2 0 1 0 0,0 2 0 0 0,0 0-1 0 0,-2 1 1 0 0,0 0-1 0 0,-1 2 1 0 0,0 0 0 0 0,-1 2-1 0 0,0 0 1 0 0,-1 1-1 0 0,0 2 1 0 0,0 0 0 0 0,-1 1-1 0 0,0 1 1 0 0,-1 1-1 0 0,1 1 1 0 0,-43-1 0 0 0,45 5-138 0 0,0 2 1 0 0,0 0 0 0 0,0 1 0 0 0,1 1 0 0 0,-1 0-1 0 0,1 2 1 0 0,0 0 0 0 0,-26 14 0 0 0,37-15-191 0 0,0 0 1 0 0,0 0 0 0 0,0 1 0 0 0,1 1 0 0 0,0 0 0 0 0,0 0-1 0 0,1 0 1 0 0,-1 1 0 0 0,2 0 0 0 0,-1 0 0 0 0,1 1 0 0 0,1 0-1 0 0,-1 0 1 0 0,2 0 0 0 0,-1 1 0 0 0,1-1 0 0 0,1 1 0 0 0,-5 17 0 0 0,7-19-202 0 0,-1-1 0 0 0,1 1 1 0 0,1 0-1 0 0,-1 0 1 0 0,1 0-1 0 0,1 0 1 0 0,0 0-1 0 0,0-1 1 0 0,3 12-1 0 0,-2-10-981 0 0,1 0 0 0 0,1-1 0 0 0,0 1 0 0 0,7 11-1 0 0,9 11-3313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19:38.8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1173 17 780 0 0,'11'-13'3356'0'0,"-1"9"4042"0"0,-15 33-6756 0 0,-2 0 0 0 0,0-1 0 0 0,-2 0 0 0 0,-1 0 0 0 0,-19 37 0 0 0,-82 133 1623 0 0,107-191-2172 0 0,-355 521 4759 0 0,185-283-2920 0 0,-46 48 301 0 0,58-80-807 0 0,94-135-1231 0 0,40-47-2859 0 0,30-42-4934 0 0,0 7 6805 0 0,0 0 0 0 0,0 0 1 0 0,0 0-1 0 0,1 0 0 0 0,-1 0 1 0 0,1 1-1 0 0,0 0 0 0 0,0-1 1 0 0,0 1-1 0 0,4-4 0 0 0,19-18-4495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19:40.8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861 9 24 0 0,'11'-9'11446'0'0,"-53"146"-9573"0"0,-6-3-1 0 0,-5-2 0 0 0,-88 156 0 0 0,-407 719 4482 0 0,535-975-6121 0 0,10-25-154 0 0,0 1-1 0 0,0-1 1 0 0,0 0-1 0 0,-1 0 1 0 0,-5 8-1 0 0,8-14 28 0 0,5-6-90 0 0,52-64-7 0 0,76-121-1 0 0,-35 47-17 0 0,151-163-26 0 0,-209 265 29 0 0,1 3-1 0 0,2 1 1 0 0,2 2-1 0 0,90-55 1 0 0,-119 82 3 0 0,0 0 0 0 0,0 1 0 0 0,1 0 0 0 0,0 1 0 0 0,0 1 0 0 0,1 1 0 0 0,0 0 0 0 0,26-2 0 0 0,-35 6 3 0 0,0-1 1 0 0,0 2 0 0 0,0-1 0 0 0,0 1-1 0 0,-1 1 1 0 0,1-1 0 0 0,0 1 0 0 0,-1 1-1 0 0,1-1 1 0 0,-1 1 0 0 0,0 1 0 0 0,0-1-1 0 0,0 1 1 0 0,-1 0 0 0 0,1 1 0 0 0,-1-1-1 0 0,0 1 1 0 0,0 1 0 0 0,0-1 0 0 0,7 11-1 0 0,2 5 60 0 0,-2-1 0 0 0,-1 2-1 0 0,0 0 1 0 0,-2 0 0 0 0,0 1-1 0 0,-2 0 1 0 0,-1 1 0 0 0,0 0-1 0 0,-2 0 1 0 0,-1 0 0 0 0,0 1-1 0 0,-2-1 1 0 0,-1 1 0 0 0,-1 0-1 0 0,-5 33 1 0 0,0-14 136 0 0,-2 0 0 0 0,-2-1 0 0 0,-2-1 0 0 0,-1 1 0 0 0,-3-2 0 0 0,-1 0 0 0 0,-39 69 0 0 0,6-35 272 0 0,-4-2-1 0 0,-123 130 1 0 0,109-129-264 0 0,6-12 66 0 0,-74 59 1 0 0,14-14-1389 0 0,105-90-3661 0 0,33-29-1592 0 0,-1 0 6752 0 0,62-49-9706 0 0,-26 13 3966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19:41.3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230 131 440 0 0,'128'-86'3027'0'0,"-104"73"-214"0"0,43-18 0 0 0,-65 30-1357 0 0,-2 16-416 0 0,1-8-815 0 0,-1-1 0 0 0,0 1 0 0 0,-1-1 1 0 0,0 1-1 0 0,0-1 0 0 0,0 0 0 0 0,-1 1 1 0 0,-3 9-1 0 0,-37 75 1441 0 0,-4-1 1 0 0,-82 119-1 0 0,0 0 690 0 0,110-179-1856 0 0,1 1 0 0 0,2 1 0 0 0,1 1-1 0 0,-18 64 1 0 0,31-95-318 0 0,1-1-178 0 0,1-1 1 0 0,-1 0 0 0 0,0 1 0 0 0,0-1 0 0 0,1 0 0 0 0,-1 1 0 0 0,0-1-1 0 0,1 0 1 0 0,-1 1 0 0 0,0-1 0 0 0,1 0 0 0 0,-1 0 0 0 0,1 0 0 0 0,-1 1 0 0 0,0-1-1 0 0,1 0 1 0 0,-1 0 0 0 0,1 0 0 0 0,-1 0 0 0 0,1 0 0 0 0,-1 1 0 0 0,1-1 0 0 0,-1 0-1 0 0,1 0 1 0 0,-1 0 0 0 0,0 0 0 0 0,1-1 0 0 0,-1 1 0 0 0,1 0 0 0 0,-1 0 0 0 0,1 0-1 0 0,-1 0 1 0 0,1 0 0 0 0,-1-1 0 0 0,0 1 0 0 0,1 0 0 0 0,-1 0 0 0 0,0 0-1 0 0,1-1 1 0 0,-1 1 0 0 0,1-1 0 0 0,21-13-11 0 0,-19 12 26 0 0,88-66 47 0 0,-3-4 1 0 0,79-84-1 0 0,-124 115-61 0 0,-39 38-7 0 0,271-244-10 0 0,-226 211 57 0 0,-47 35-32 0 0,-1 5 31 0 0,1 0-22 0 0,0 1 0 0 0,-1-1 0 0 0,0 1 1 0 0,0 0-1 0 0,0-1 0 0 0,-1 1 0 0 0,1 0 0 0 0,-1 0 1 0 0,0-1-1 0 0,0 1 0 0 0,-2 5 0 0 0,-13 63 239 0 0,5-29-101 0 0,-21 106 328 0 0,-13 85 94 0 0,42-216-576 0 0,-11 123 365 0 0,13-124-421 0 0,1-1 1 0 0,0 1-1 0 0,1 0 1 0 0,1-1-1 0 0,1 0 1 0 0,5 18-1 0 0,-9-34-65 0 0,0 1 0 0 0,1-1-1 0 0,-1 0 1 0 0,0 1 0 0 0,1-1 0 0 0,-1 0-1 0 0,1 1 1 0 0,-1-1 0 0 0,1 0 0 0 0,0 1 0 0 0,-1-1-1 0 0,1 0 1 0 0,0 0 0 0 0,0 0 0 0 0,0 0-1 0 0,0 0 1 0 0,0 0 0 0 0,0 0 0 0 0,0 0-1 0 0,0 0 1 0 0,1 0 0 0 0,-1-1 0 0 0,0 1 0 0 0,0 0-1 0 0,1-1 1 0 0,-1 1 0 0 0,0-1 0 0 0,1 1-1 0 0,-1-1 1 0 0,0 0 0 0 0,1 0 0 0 0,-1 0 0 0 0,1 1-1 0 0,-1-1 1 0 0,1-1 0 0 0,-1 1 0 0 0,0 0-1 0 0,1 0 1 0 0,-1 0 0 0 0,1-1 0 0 0,-1 1 0 0 0,0-1-1 0 0,1 1 1 0 0,-1-1 0 0 0,0 1 0 0 0,0-1-1 0 0,1 0 1 0 0,0-1 0 0 0,15-7-2275 0 0,-1-1 0 0 0,-1 0 1 0 0,22-19-1 0 0,-26 20 275 0 0,21-18-2787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19:41.9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110 771 468 0 0,'0'0'1234'0'0,"18"-2"2074"0"0,13-4-1169 0 0,127-23 3791 0 0,82-28-3014 0 0,-219 50-2822 0 0,0 0 1 0 0,0-1-1 0 0,-1-1 1 0 0,-1-1-1 0 0,1-1 0 0 0,-2-1 1 0 0,1 0-1 0 0,-2-2 1 0 0,0 0-1 0 0,0 0 1 0 0,-2-2-1 0 0,1 0 1 0 0,-2-1-1 0 0,0 0 0 0 0,-2-1 1 0 0,0 0-1 0 0,0-1 1 0 0,-2-1-1 0 0,0 0 1 0 0,-2 0-1 0 0,0-1 1 0 0,6-24-1 0 0,-13 35-86 0 0,0 0 0 0 0,0 0 1 0 0,0 0-1 0 0,-2 0 0 0 0,1 0 0 0 0,-1 0 0 0 0,0 0 0 0 0,-1 0 1 0 0,-1 0-1 0 0,1 0 0 0 0,-1 0 0 0 0,-1 1 0 0 0,0 0 0 0 0,0-1 1 0 0,-1 1-1 0 0,0 1 0 0 0,-1-1 0 0 0,1 1 0 0 0,-2 0 1 0 0,1 0-1 0 0,-1 1 0 0 0,0 0 0 0 0,-1 0 0 0 0,-11-7 0 0 0,7 4 14 0 0,0 1 0 0 0,-1 1 0 0 0,0 0 0 0 0,-1 1-1 0 0,0 1 1 0 0,0 0 0 0 0,0 1 0 0 0,-1 0 0 0 0,1 1 0 0 0,-1 1-1 0 0,0 0 1 0 0,0 1 0 0 0,-1 0 0 0 0,1 2 0 0 0,-25 1-1 0 0,12 4 86 0 0,1 0-1 0 0,0 2 0 0 0,0 2 0 0 0,1 0 0 0 0,0 1 0 0 0,1 2 1 0 0,0 1-1 0 0,1 0 0 0 0,0 2 0 0 0,1 1 0 0 0,1 1 0 0 0,-21 20 1 0 0,21-16 34 0 0,1 1 0 0 0,0 1 1 0 0,2 1-1 0 0,1 0 1 0 0,1 2-1 0 0,1 0 0 0 0,2 0 1 0 0,0 2-1 0 0,2 0 1 0 0,-17 55-1 0 0,25-66-37 0 0,0 0 0 0 0,1 0 1 0 0,1 1-1 0 0,1-1 0 0 0,1 1 0 0 0,0-1 0 0 0,1 0 1 0 0,1 1-1 0 0,0-1 0 0 0,1 0 0 0 0,1 0 0 0 0,1 0 0 0 0,1-1 1 0 0,0 1-1 0 0,1-1 0 0 0,0-1 0 0 0,1 1 0 0 0,1-1 1 0 0,1-1-1 0 0,0 0 0 0 0,14 15 0 0 0,-13-18-58 0 0,0-1 0 0 0,0 0 0 0 0,1-1 0 0 0,0-1 1 0 0,1 0-1 0 0,0 0 0 0 0,0-1 0 0 0,1-1 0 0 0,0 0 0 0 0,0-1 0 0 0,0 0 0 0 0,1-1 0 0 0,17 2 0 0 0,2-1-378 0 0,1-1-1 0 0,0-2 1 0 0,-1-1-1 0 0,55-6 1 0 0,-55 1-600 0 0,0-2 0 0 0,-1-2 0 0 0,0-1 0 0 0,52-21 0 0 0,-43 12-4065 0 0,54-34 1 0 0,-35 14 338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19:42.2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1018 9 852 0 0,'0'0'2686'0'0,"3"-6"-1671"0"0,-1 4-428 0 0,-2 6 2908 0 0,-18 66-1408 0 0,-2-1 0 0 0,-50 111 0 0 0,-85 137 1290 0 0,90-189-2154 0 0,-80 153 982 0 0,-74 117 738 0 0,80-148-1246 0 0,98-176-1195 0 0,-83 165 575 0 0,116-223-1316 0 0,-10 24-4181 0 0,17-38 2857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4:59.9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0 308 0 0,'0'0'18360'0'0,"8"0"-18211"0"0,313 15 1720 0 0,-72-2-999 0 0,3 7 716 0 0,14-5 255 0 0,-254-15-1539 0 0,-10 0-465 0 0,0 0 1 0 0,0 1-1 0 0,0-1 1 0 0,0 0 0 0 0,0 0-1 0 0,0-1 1 0 0,0 1-1 0 0,0 0 1 0 0,0-1-1 0 0,0 1 1 0 0,-1-1 0 0 0,1 0-1 0 0,0 1 1 0 0,3-3-1 0 0,3-5-4668 0 0,3-6-3404 0 0,1 3 2737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19:42.7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1 577 168 0 0,'10'-2'1929'0'0,"0"-1"0"0"0,0 2 1 0 0,0-1-1 0 0,18 1 0 0 0,6 2-492 0 0,42 7-1 0 0,-5 1-32 0 0,19-2-256 0 0,-37-1-654 0 0,0-3 0 0 0,1-2 0 0 0,54-6 0 0 0,-91 3-426 0 0,-1-1 1 0 0,1 0-1 0 0,-1-1 1 0 0,0-1 0 0 0,0-1-1 0 0,-1 0 1 0 0,0-1 0 0 0,0 0-1 0 0,0-1 1 0 0,-1-1 0 0 0,0-1-1 0 0,-1 0 1 0 0,0 0 0 0 0,13-15-1 0 0,-13 11-37 0 0,0-1 0 0 0,-2 0-1 0 0,0-1 1 0 0,-1 0 0 0 0,0 0 0 0 0,-1-1-1 0 0,-1-1 1 0 0,10-28 0 0 0,-16 37-29 0 0,1 0 1 0 0,-1 0 0 0 0,-1 0 0 0 0,1 0 0 0 0,-2 0 0 0 0,1-1 0 0 0,-1 1 0 0 0,-1 0-1 0 0,1 0 1 0 0,-2 0 0 0 0,1 0 0 0 0,-1 0 0 0 0,-1 0 0 0 0,1 0 0 0 0,-1 1 0 0 0,-1-1 0 0 0,0 1-1 0 0,0 0 1 0 0,-1 0 0 0 0,-5-8 0 0 0,4 7 26 0 0,-1 0-1 0 0,0 0 1 0 0,-1 1 0 0 0,0 0 0 0 0,0 0-1 0 0,0 1 1 0 0,-1 0 0 0 0,0 1-1 0 0,-1-1 1 0 0,1 2 0 0 0,-1-1 0 0 0,0 2-1 0 0,-1-1 1 0 0,1 1 0 0 0,-1 1-1 0 0,0 0 1 0 0,0 0 0 0 0,0 1 0 0 0,0 1-1 0 0,0 0 1 0 0,0 0 0 0 0,0 1-1 0 0,-1 0 1 0 0,1 1 0 0 0,0 1 0 0 0,0-1-1 0 0,0 2 1 0 0,-17 5 0 0 0,4 1 82 0 0,0 1 0 0 0,0 0-1 0 0,2 2 1 0 0,-1 1 0 0 0,1 1 0 0 0,1 1 0 0 0,1 0 0 0 0,0 2 0 0 0,1 0 0 0 0,0 1 0 0 0,2 1-1 0 0,0 1 1 0 0,2 0 0 0 0,0 1 0 0 0,1 1 0 0 0,-12 25 0 0 0,16-28-50 0 0,2 0 0 0 0,0 1 0 0 0,1 0 0 0 0,1 0 0 0 0,1 0 0 0 0,0 1 0 0 0,2-1 0 0 0,1 1 0 0 0,0 0 0 0 0,1 0 0 0 0,2 0 0 0 0,0 0 0 0 0,1 0 0 0 0,1 0 0 0 0,1 0 0 0 0,1-1 0 0 0,0 0 0 0 0,2 0 0 0 0,0 0 0 0 0,12 21 0 0 0,-10-23-142 0 0,1-1 1 0 0,0-1-1 0 0,1 0 0 0 0,1 0 0 0 0,1-1 1 0 0,0 0-1 0 0,1-1 0 0 0,0-1 0 0 0,1 0 1 0 0,1-1-1 0 0,0-1 0 0 0,0 0 1 0 0,1-1-1 0 0,1-1 0 0 0,-1 0 0 0 0,1-2 1 0 0,1 0-1 0 0,0-1 0 0 0,0-1 0 0 0,0 0 1 0 0,0-2-1 0 0,0 0 0 0 0,24 0 1 0 0,-9-3-1213 0 0,-1-2 0 0 0,44-7 1 0 0,-58 5-880 0 0,-1-1 0 0 0,0 0 0 0 0,20-10 0 0 0,-3-2-2369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19:43.3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505 61 76 0 0,'19'-61'11758'0'0,"-24"68"-10972"0"0,-99 160 2160 0 0,9-12-979 0 0,94-154-1955 0 0,-272 386 4848 0 0,265-377-4613 0 0,1 1 0 0 0,0-1-1 0 0,1 2 1 0 0,0-1 0 0 0,-5 13 0 0 0,11-22 189 0 0,6-5-384 0 0,66-42 24 0 0,-3-3-1 0 0,-1-3 1 0 0,70-69 0 0 0,25-18-53 0 0,-114 98-15 0 0,2 3-1 0 0,2 2 0 0 0,97-47 0 0 0,-131 73-6 0 0,0 1 0 0 0,1 0 0 0 0,0 2 0 0 0,0 0 0 0 0,0 1 0 0 0,1 1 0 0 0,-1 1-1 0 0,1 1 1 0 0,0 1 0 0 0,0 1 0 0 0,0 1 0 0 0,0 0 0 0 0,-1 2 0 0 0,1 0 0 0 0,24 8 0 0 0,-35-8 11 0 0,-1 1 1 0 0,1 0-1 0 0,-1 1 1 0 0,1 0 0 0 0,-1 0-1 0 0,-1 1 1 0 0,1 0-1 0 0,-1 1 1 0 0,0-1-1 0 0,0 2 1 0 0,-1-1 0 0 0,0 1-1 0 0,-1 0 1 0 0,1 1-1 0 0,-2-1 1 0 0,1 1 0 0 0,-1 1-1 0 0,0-1 1 0 0,-1 1-1 0 0,0-1 1 0 0,-1 1-1 0 0,0 0 1 0 0,0 1 0 0 0,-1-1-1 0 0,-1 0 1 0 0,1 13-1 0 0,-1 2 110 0 0,-1 0 0 0 0,-1 0 0 0 0,-2-1-1 0 0,0 1 1 0 0,-2-1 0 0 0,-1 1-1 0 0,0-1 1 0 0,-2-1 0 0 0,-1 1 0 0 0,-12 23-1 0 0,-11 14 228 0 0,-2-2 0 0 0,-4-1 0 0 0,-1-2 0 0 0,-3-1-1 0 0,-2-3 1 0 0,-3-1 0 0 0,-2-3 0 0 0,-60 47-1 0 0,-135 87 712 0 0,135-113-3631 0 0,87-58-1757 0 0,14-8-213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19:58.8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1815 308 1012 0 0,'0'0'1118'0'0,"0"-3"-69"0"0,0-7-535 0 0,-1 0-1 0 0,0 1 1 0 0,0-1-1 0 0,0 1 1 0 0,-2-1-1 0 0,1 1 1 0 0,-1 0-1 0 0,0 0 1 0 0,-1 0 0 0 0,0 0-1 0 0,0 1 1 0 0,-1-1-1 0 0,0 1 1 0 0,-1 0-1 0 0,0 1 1 0 0,0-1 0 0 0,0 1-1 0 0,-13-10 1 0 0,7 8-291 0 0,-1 0 1 0 0,0 1 0 0 0,0 1-1 0 0,0 0 1 0 0,-1 1-1 0 0,0 0 1 0 0,-1 1 0 0 0,1 0-1 0 0,-1 2 1 0 0,0 0-1 0 0,-21-2 1 0 0,4 3-63 0 0,0 1 0 0 0,0 2 0 0 0,0 1 1 0 0,0 2-1 0 0,0 1 0 0 0,1 1 0 0 0,0 2 0 0 0,-59 23 0 0 0,18 0 171 0 0,2 3 1 0 0,-98 65-1 0 0,97-50-42 0 0,3 2-1 0 0,2 3 1 0 0,3 3-1 0 0,-57 66 1 0 0,40-31 71 0 0,5 4 1 0 0,-74 122 0 0 0,117-166-205 0 0,3 2 1 0 0,2 1-1 0 0,3 1 0 0 0,2 1 1 0 0,-20 78-1 0 0,34-101-106 0 0,2 1-1 0 0,0-1 0 0 0,3 1 1 0 0,1 0-1 0 0,1 0 0 0 0,2 0 1 0 0,2 0-1 0 0,1 0 0 0 0,2 0 1 0 0,13 47-1 0 0,-11-61-29 0 0,0 0 0 0 0,1-1 0 0 0,1 0 0 0 0,1-1-1 0 0,1 0 1 0 0,0-1 0 0 0,2 0 0 0 0,0-1 0 0 0,1 0 0 0 0,0-1 0 0 0,1-1 0 0 0,1-1 0 0 0,1 0-1 0 0,0-1 1 0 0,0-1 0 0 0,1 0 0 0 0,1-2 0 0 0,0 0 0 0 0,42 13 0 0 0,-28-13 23 0 0,2-1 0 0 0,-1-1 0 0 0,1-2 0 0 0,1-2 0 0 0,-1-1 0 0 0,0-2 0 0 0,1-2 0 0 0,-1-1 0 0 0,0-2-1 0 0,0-1 1 0 0,50-14 0 0 0,-17-3 46 0 0,-1-2-1 0 0,-2-4 0 0 0,0-3 0 0 0,-2-2 1 0 0,-2-3-1 0 0,-1-3 0 0 0,-2-3 0 0 0,-2-2 0 0 0,-2-2 1 0 0,-2-3-1 0 0,-2-2 0 0 0,-2-2 0 0 0,-3-3 1 0 0,-2-1-1 0 0,-2-2 0 0 0,39-77 0 0 0,-45 61 41 0 0,-3-2 0 0 0,36-127 0 0 0,-54 150-72 0 0,-2-1-1 0 0,-3 1 1 0 0,-2-2 0 0 0,-3 1 0 0 0,-2-1 0 0 0,-3 0 0 0 0,-6-56 0 0 0,1 81-32 0 0,-1 1 0 0 0,-1 0 0 0 0,-1 0 0 0 0,-2 1 0 0 0,-1 0 0 0 0,-1 0 0 0 0,-2 1 0 0 0,-1 1 0 0 0,0 1 1 0 0,-2 0-1 0 0,-2 1 0 0 0,-22-25 0 0 0,28 36-13 0 0,-1 1 1 0 0,0 0-1 0 0,-1 1 0 0 0,0 0 1 0 0,-1 1-1 0 0,0 1 1 0 0,-1 1-1 0 0,0 0 0 0 0,-1 1 1 0 0,0 1-1 0 0,0 1 1 0 0,-21-5-1 0 0,26 9-42 0 0,-1-1 0 0 0,0 2 0 0 0,0 0 0 0 0,0 1 0 0 0,1 0-1 0 0,-1 1 1 0 0,0 0 0 0 0,0 2 0 0 0,0-1 0 0 0,1 2 0 0 0,0-1 0 0 0,-1 2 0 0 0,1 0 0 0 0,1 1 0 0 0,-1 0 0 0 0,1 0-1 0 0,-15 12 1 0 0,9-6-227 0 0,2 2-1 0 0,0 0 1 0 0,0 0-1 0 0,2 1 1 0 0,0 1-1 0 0,0 1 1 0 0,-11 18-1 0 0,20-26-295 0 0,0 1-1 0 0,0-1 1 0 0,1 1-1 0 0,0 0 0 0 0,1 0 1 0 0,-4 20-1 0 0,6-22-334 0 0,0-1 0 0 0,1 1 0 0 0,0 0 0 0 0,0 0-1 0 0,1-1 1 0 0,0 1 0 0 0,0-1 0 0 0,1 1 0 0 0,0-1 0 0 0,4 11 0 0 0,15 27-4581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19:59.2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1405 158 9573 0 0,'5'-16'-33'0'0,"32"-125"324"0"0,-110 388 3907 0 0,57-194-3707 0 0,-270 820 3747 0 0,276-844-4112 0 0,-316 742 3303 0 0,247-600-2761 0 0,-372 669 3061 0 0,368-696-2952 0 0,-38 56-1524 0 0,119-198-194 0 0,3-4-358 0 0,0 1 1112 0 0,0-1 0 0 0,0 0 0 0 0,0 0 0 0 0,0 1 0 0 0,0-1 0 0 0,0 1-1 0 0,0-1 1 0 0,1 1 0 0 0,-1-1 0 0 0,3-1 0 0 0,2-3-305 0 0,137-169-12301 0 0,-92 117 7644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19:59.6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260 716 1132 0 0,'43'-18'5864'0'0,"255"-37"746"0"0,64-16-4309 0 0,-340 65-2179 0 0,0-1 1 0 0,0-1-1 0 0,-1-1 1 0 0,0-1-1 0 0,-1 0 1 0 0,0-2-1 0 0,26-19 1 0 0,-39 26-97 0 0,-1-1-1 0 0,1 0 1 0 0,-1 0-1 0 0,-1 0 1 0 0,1-1 0 0 0,-1 0-1 0 0,0 0 1 0 0,-1 0 0 0 0,1-1-1 0 0,-2 0 1 0 0,1 1 0 0 0,-1-1-1 0 0,0 0 1 0 0,-1-1 0 0 0,1 1-1 0 0,-2 0 1 0 0,1-1-1 0 0,-1 1 1 0 0,-1-1 0 0 0,1 1-1 0 0,-1-1 1 0 0,-1 0 0 0 0,-1-8-1 0 0,-1 4-8 0 0,0 0-1 0 0,-1 1 1 0 0,0-1-1 0 0,-1 1 1 0 0,-1 0 0 0 0,0 0-1 0 0,0 1 1 0 0,-1 0-1 0 0,-1 0 1 0 0,1 0-1 0 0,-2 1 1 0 0,0 0-1 0 0,0 1 1 0 0,0 0 0 0 0,-2 1-1 0 0,1-1 1 0 0,-1 2-1 0 0,0 0 1 0 0,0 0-1 0 0,-1 1 1 0 0,-14-6-1 0 0,-5-1 76 0 0,-1 2 0 0 0,0 1 0 0 0,0 2-1 0 0,0 1 1 0 0,-1 1 0 0 0,0 2 0 0 0,-44 0-1 0 0,48 4 59 0 0,0 2-1 0 0,1 1 1 0 0,-1 1-1 0 0,1 1 0 0 0,0 2 1 0 0,0 1-1 0 0,1 1 1 0 0,0 1-1 0 0,1 1 0 0 0,0 2 1 0 0,-36 23-1 0 0,32-16 30 0 0,1 2-1 0 0,1 1 1 0 0,1 1-1 0 0,1 1 1 0 0,2 1-1 0 0,0 2 1 0 0,2 0-1 0 0,-33 56 1 0 0,38-54-40 0 0,1 1 0 0 0,2 1 0 0 0,1 0 0 0 0,1 1 1 0 0,2 0-1 0 0,1 1 0 0 0,2 0 0 0 0,1 1 0 0 0,-1 37 0 0 0,7-45-51 0 0,0 0 0 0 0,2 0 0 0 0,0 1 1 0 0,2-2-1 0 0,2 1 0 0 0,0 0 0 0 0,1-1 0 0 0,2 0 0 0 0,1-1 0 0 0,0 0 1 0 0,2 0-1 0 0,17 26 0 0 0,-6-18-13 0 0,0-1 1 0 0,2 0-1 0 0,2-2 1 0 0,0-1-1 0 0,2-1 0 0 0,1-2 1 0 0,53 36-1 0 0,-70-54-272 0 0,-1-1 0 0 0,1-1-1 0 0,1 0 1 0 0,-1-1 0 0 0,1 0-1 0 0,0-1 1 0 0,0 0 0 0 0,0-1 0 0 0,1-1-1 0 0,-1 0 1 0 0,1-1 0 0 0,-1-1-1 0 0,1 0 1 0 0,-1-1 0 0 0,19-4-1 0 0,-10 1-908 0 0,1-1 0 0 0,-1-2 0 0 0,27-10 0 0 0,-19 3-3393 0 0,49-28 0 0 0,-36 15-318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20:00.2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328 298 272 0 0,'0'0'2022'0'0,"1"3"-1051"0"0,1 2-742 0 0,-1-1 0 0 0,0 1 0 0 0,0-1 0 0 0,-1 1 0 0 0,1-1 1 0 0,-1 1-1 0 0,0-1 0 0 0,0 1 0 0 0,0-1 0 0 0,-1 1 0 0 0,-1 6 0 0 0,-16 58 1329 0 0,9-40-1013 0 0,-163 642 8304 0 0,151-598-7440 0 0,-3-1 0 0 0,-48 97 1 0 0,72-169-1395 0 0,0 0 1 0 0,0 0-1 0 0,0 0 0 0 0,0 0 0 0 0,0 0 1 0 0,0 1-1 0 0,0-1 0 0 0,0 0 1 0 0,-1 0-1 0 0,1 0 0 0 0,0 0 1 0 0,0 0-1 0 0,0 0 0 0 0,0 0 0 0 0,0 0 1 0 0,0 0-1 0 0,0 0 0 0 0,0 0 1 0 0,-1 0-1 0 0,1 0 0 0 0,0 0 1 0 0,0 0-1 0 0,0 0 0 0 0,0 0 0 0 0,0 0 1 0 0,0 0-1 0 0,0 0 0 0 0,-1 0 1 0 0,1 0-1 0 0,0 0 0 0 0,0 0 1 0 0,0 0-1 0 0,0 0 0 0 0,0 0 0 0 0,0 0 1 0 0,0 0-1 0 0,0 0 0 0 0,-1 0 1 0 0,1 0-1 0 0,0-1 0 0 0,0 1 1 0 0,0 0-1 0 0,0 0 0 0 0,0 0 0 0 0,0 0 1 0 0,0 0-1 0 0,0 0 0 0 0,0 0 1 0 0,0 0-1 0 0,0 0 0 0 0,0-1 1 0 0,0 1-1 0 0,0 0 0 0 0,0 0 0 0 0,-1 0 1 0 0,1 0-1 0 0,0 0 0 0 0,0 0 1 0 0,0 0-1 0 0,0-1 0 0 0,0 1 1 0 0,0 0-1 0 0,0 0 0 0 0,1 0 0 0 0,-7-16 183 0 0,0-23-153 0 0,8 6 32 0 0,1 0 0 0 0,1 0 0 0 0,2 0 1 0 0,16-51-1 0 0,55-127 42 0 0,-47 134-81 0 0,-4 11-12 0 0,3 1-1 0 0,2 2 1 0 0,4 1-1 0 0,44-62 1 0 0,-50 86-19 0 0,1 2-1 0 0,2 1 1 0 0,1 1 0 0 0,1 2 0 0 0,2 1 0 0 0,2 2-1 0 0,49-29 1 0 0,-37 28-2 0 0,2 1-1 0 0,1 3 1 0 0,1 3-1 0 0,2 2 1 0 0,0 2 0 0 0,0 2-1 0 0,113-16 1 0 0,-119 27 86 0 0,1 1 0 0 0,-1 3 0 0 0,0 2 0 0 0,93 13-1 0 0,-119-9 212 0 0,-1 1 0 0 0,1 1 0 0 0,-1 2 0 0 0,-1 0 0 0 0,1 1 0 0 0,40 24-1 0 0,-61-32-310 0 0,0 0 0 0 0,0 0 0 0 0,0 0 0 0 0,0 0 0 0 0,0 1 0 0 0,0-1-1 0 0,0 1 1 0 0,0-1 0 0 0,-1 1 0 0 0,1 0 0 0 0,-1 0 0 0 0,1 0 0 0 0,-1 0 0 0 0,0 0-1 0 0,1 0 1 0 0,-1 0 0 0 0,0 0 0 0 0,0 0 0 0 0,-1 0 0 0 0,1 1 0 0 0,0-1-1 0 0,0 3 1 0 0,-1-1-832 0 0,0-1-1177 0 0,-1 1 1232 0 0,1-1-1 0 0,-1 1 1 0 0,0-1-1 0 0,0 1 1 0 0,-1-1-1 0 0,1 1 1 0 0,-1-1-1 0 0,-3 6 1 0 0,-1 2-3907 0 0,-2 5-1447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20:14.43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362 351 156 0 0,'0'0'10144'0'0,"3"4"-9819"0"0,4 4-13 0 0,0 0 1 0 0,0 0-1 0 0,1-1 1 0 0,0 0-1 0 0,0-1 1 0 0,1 1-1 0 0,-1-2 0 0 0,1 1 1 0 0,1-1-1 0 0,16 6 1 0 0,116 38 1526 0 0,-107-38-1401 0 0,7 1 162 0 0,1-2 0 0 0,0-2 1 0 0,0-2-1 0 0,1-2 0 0 0,49-1 0 0 0,-87-4-468 0 0,0 1-1 0 0,0-1 1 0 0,0-1-1 0 0,0 1 0 0 0,0-1 1 0 0,-1 0-1 0 0,1 0 0 0 0,0 0 1 0 0,-1-1-1 0 0,1 0 1 0 0,-1 0-1 0 0,0-1 0 0 0,0 1 1 0 0,0-1-1 0 0,-1 0 0 0 0,1-1 1 0 0,-1 1-1 0 0,0-1 0 0 0,0 1 1 0 0,-1-1-1 0 0,1 0 1 0 0,-1-1-1 0 0,0 1 0 0 0,-1 0 1 0 0,1-1-1 0 0,2-9 0 0 0,0 1-51 0 0,-1 0-1 0 0,0-1 1 0 0,-1 1-1 0 0,0-1 1 0 0,-1 1-1 0 0,-1-1 1 0 0,-1 0-1 0 0,0 1 1 0 0,-1-1-1 0 0,-2-17 1 0 0,-3 3-22 0 0,3 8-27 0 0,-1 0 0 0 0,-14-39 0 0 0,15 53-41 0 0,0 1 1 0 0,-1-1-1 0 0,1 1 0 0 0,-1 0 0 0 0,0 0 1 0 0,-1 0-1 0 0,0 0 0 0 0,0 1 1 0 0,0 0-1 0 0,0 0 0 0 0,-1 0 1 0 0,-10-6-1 0 0,5 4-30 0 0,-1 1 0 0 0,0 0 0 0 0,0 1 0 0 0,0 1 1 0 0,-1 0-1 0 0,0 0 0 0 0,1 2 0 0 0,-1-1 0 0 0,-21 0 0 0 0,12 3-18 0 0,0 0 0 0 0,1 1-1 0 0,-1 2 1 0 0,0 0 0 0 0,-25 8 0 0 0,5 2 3 0 0,1 1-1 0 0,1 3 1 0 0,0 1 0 0 0,2 2 0 0 0,-45 30 0 0 0,39-21 45 0 0,2 2-1 0 0,2 2 1 0 0,1 1-1 0 0,1 2 1 0 0,-42 53-1 0 0,64-69 18 0 0,1 1 0 0 0,0 1 0 0 0,2 0 0 0 0,1 1 1 0 0,0 1-1 0 0,2-1 0 0 0,1 2 0 0 0,1-1 0 0 0,1 1 0 0 0,1 1 0 0 0,1-1 0 0 0,-3 41 0 0 0,8-52 6 0 0,0-1-1 0 0,1 1 0 0 0,0-1 0 0 0,1 0 0 0 0,0 1 0 0 0,1-1 0 0 0,1 0 0 0 0,0 0 0 0 0,0-1 1 0 0,2 1-1 0 0,-1-1 0 0 0,13 19 0 0 0,-11-22 20 0 0,0 0 0 0 0,0-1 0 0 0,1 0 1 0 0,0 0-1 0 0,1 0 0 0 0,0-1 0 0 0,0 0 1 0 0,0-1-1 0 0,1 0 0 0 0,0-1 0 0 0,0 0 0 0 0,0 0 1 0 0,1-1-1 0 0,0-1 0 0 0,15 4 0 0 0,10 0 144 0 0,0-2 0 0 0,0-1 1 0 0,1-2-1 0 0,53-4 0 0 0,145-27 770 0 0,-195 23-723 0 0,103-25 2180 0 0,-141 31-2215 0 0,12-7 305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20:15.92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467 334 708 0 0,'0'0'8347'0'0,"1"-1"-8236"0"0,-1 1 0 0 0,0-1 1 0 0,1 1-1 0 0,-1-1 0 0 0,0 1 1 0 0,1-1-1 0 0,-1 1 0 0 0,0-1 1 0 0,1 1-1 0 0,-1-1 0 0 0,1 1 1 0 0,-1 0-1 0 0,1-1 0 0 0,-1 1 1 0 0,1 0-1 0 0,-1-1 0 0 0,1 1 1 0 0,0 0-1 0 0,-1 0 0 0 0,1-1 1 0 0,-1 1-1 0 0,1 0 0 0 0,0 0 0 0 0,-1 0 1 0 0,1 0-1 0 0,0 0 0 0 0,51 12 1651 0 0,-1-3 0 0 0,103 5 0 0 0,111-20 278 0 0,-242 5-1691 0 0,0-1 0 0 0,0-1-1 0 0,0-1 1 0 0,0-1 0 0 0,-1-2 0 0 0,25-9 0 0 0,-45 15-295 0 0,1 0 1 0 0,-1 0-1 0 0,0-1 1 0 0,0 1-1 0 0,-1-1 1 0 0,1 0-1 0 0,0 1 1 0 0,0-1-1 0 0,-1 0 1 0 0,1 0-1 0 0,-1 0 1 0 0,1 0-1 0 0,-1 0 1 0 0,0 0-1 0 0,0 0 1 0 0,0-1-1 0 0,0 1 1 0 0,0 0-1 0 0,0-5 1 0 0,0 3-4 0 0,-1-1 0 0 0,0 1 1 0 0,0-1-1 0 0,0 0 0 0 0,-1 1 0 0 0,0-1 1 0 0,1 1-1 0 0,-2 0 0 0 0,1-1 0 0 0,-2-3 1 0 0,-3-5 42 0 0,0 0 1 0 0,-1 1 0 0 0,0 0 0 0 0,-1 0-1 0 0,-15-17 1 0 0,14 21-56 0 0,0 0 0 0 0,0 0 0 0 0,-1 1 0 0 0,0 0 0 0 0,0 1 0 0 0,-1 0 0 0 0,0 0 0 0 0,-16-5-1 0 0,-9-1-19 0 0,-51-12 0 0 0,43 14-21 0 0,-69-6-1 0 0,95 14-4 0 0,0 2-1 0 0,0 1 1 0 0,0 0 0 0 0,0 1-1 0 0,0 1 1 0 0,-32 9 0 0 0,21-3 11 0 0,1 1 0 0 0,0 2 0 0 0,0 1 0 0 0,1 1 1 0 0,1 1-1 0 0,0 1 0 0 0,2 2 0 0 0,-1 0 1 0 0,2 2-1 0 0,1 1 0 0 0,-25 28 0 0 0,8-3 118 0 0,3 2 0 0 0,1 1 0 0 0,3 2 0 0 0,2 1-1 0 0,2 1 1 0 0,-32 87 0 0 0,56-128-71 0 0,1 2 0 0 0,0-1 0 0 0,0 0 1 0 0,2 0-1 0 0,-1 1 0 0 0,2-1 0 0 0,0 1 0 0 0,0-1 0 0 0,4 18 1 0 0,-3-22-17 0 0,1-1 0 0 0,1 0 1 0 0,-1 0-1 0 0,1 0 1 0 0,1 0-1 0 0,-1-1 0 0 0,1 1 1 0 0,1-1-1 0 0,-1 0 1 0 0,1 0-1 0 0,0-1 0 0 0,1 1 1 0 0,0-1-1 0 0,0 0 1 0 0,12 9-1 0 0,-10-10 43 0 0,1 0 0 0 0,0 0 0 0 0,0-1 0 0 0,0 0 0 0 0,0-1 0 0 0,1 0 0 0 0,-1 0 0 0 0,1-1 0 0 0,0 0 0 0 0,15 1 0 0 0,11-2 242 0 0,59-5 0 0 0,-16 0-116 0 0,344-22 841 0 0,-277 13-450 0 0,-24-3 1024 0 0,-120 15-1475 0 0,11-2 1732 0 0,-9 1-3660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20:31.31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1 313 484 0 0,'0'0'4184'0'0,"3"-3"-3288"0"0,18-9-45 0 0,1 0 1 0 0,1 1-1 0 0,0 1 1 0 0,0 1 0 0 0,0 2-1 0 0,44-10 1 0 0,-6 1-61 0 0,65-18 674 0 0,-52 16 168 0 0,122-49-1 0 0,-103 34-47 0 0,-62 23-468 0 0,50-23 1 0 0,-28 13 652 0 0,-52 19-1601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20:31.70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414 1 92 0 0,'5'5'5580'0'0,"-5"-5"-5073"0"0,1 1 0 0 0,-1-1 1 0 0,0 1-1 0 0,0 0 0 0 0,1-1 0 0 0,-1 1 1 0 0,0 0-1 0 0,0-1 0 0 0,0 1 1 0 0,0 0-1 0 0,0-1 0 0 0,0 2 0 0 0,-5 21 2984 0 0,-21 25-4724 0 0,20-39 2591 0 0,-61 106 355 0 0,-6 6-134 0 0,6 2-1 0 0,-68 173 1 0 0,97-177-1484 0 0,35-112 64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5:21.9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991 252 1000 0 0,'-14'-23'1052'0'0,"11"19"-59"0"0,-10-31 4699 0 0,9 25-5379 0 0,1 1-1 0 0,-2-1 0 0 0,1 1 0 0 0,-1 0 0 0 0,-1 1 0 0 0,0 0 0 0 0,0-1 0 0 0,0 2 1 0 0,-1-1-1 0 0,0 1 0 0 0,-16-13 0 0 0,10 11-124 0 0,0 1 0 0 0,-1 0 1 0 0,0 1-1 0 0,0 0 0 0 0,-1 2 0 0 0,1-1 1 0 0,-21-3-1 0 0,7 3-20 0 0,0 1 0 0 0,0 2 0 0 0,-1 1 0 0 0,1 2 0 0 0,-1 0 0 0 0,1 2 0 0 0,-1 1 0 0 0,-36 8 0 0 0,31-1-12 0 0,0 1-1 0 0,0 2 1 0 0,1 1-1 0 0,0 1 1 0 0,1 2-1 0 0,1 1 1 0 0,1 2-1 0 0,1 1 1 0 0,-38 34-1 0 0,57-45-108 0 0,1-1-1 0 0,0 1 1 0 0,1 1-1 0 0,0-1 1 0 0,1 1-1 0 0,0 1 1 0 0,1-1-1 0 0,0 1 1 0 0,1 0-1 0 0,0 1 1 0 0,1-1 0 0 0,0 1-1 0 0,1 0 1 0 0,-2 15-1 0 0,4-16 0 0 0,1 0 1 0 0,0-1-1 0 0,1 1 0 0 0,0-1 1 0 0,0 1-1 0 0,2-1 0 0 0,-1 0 1 0 0,2 1-1 0 0,-1-1 0 0 0,1-1 1 0 0,1 1-1 0 0,0 0 0 0 0,1-1 1 0 0,0 0-1 0 0,0-1 0 0 0,10 12 1 0 0,0 0 82 0 0,-4-4 15 0 0,1-1 1 0 0,0 0-1 0 0,2-1 0 0 0,-1-1 0 0 0,2 0 1 0 0,0-1-1 0 0,31 20 0 0 0,-41-31-229 0 0,1 0-1 0 0,0 0 1 0 0,0-1 0 0 0,0 0-1 0 0,0 0 1 0 0,0 0-1 0 0,0-1 1 0 0,0 0 0 0 0,0-1-1 0 0,0 0 1 0 0,10-2-1 0 0,78-22-2530 0 0,-92 24 2499 0 0,51-14-1929 0 0,15-5-4588 0 0,-28 5 2479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20:32.1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76 106 548 0 0,'13'0'13179'0'0,"-12"0"-13109"0"0,-1-1-1 0 0,0 1 0 0 0,1 0 0 0 0,-1-1 0 0 0,0 1 1 0 0,1 0-1 0 0,-1-1 0 0 0,0 1 0 0 0,1-1 1 0 0,-1 1-1 0 0,0-1 0 0 0,0 1 0 0 0,0 0 1 0 0,1-1-1 0 0,-1 1 0 0 0,0-1 0 0 0,0 1 1 0 0,0-1-1 0 0,0 1 0 0 0,0-1 0 0 0,0 1 1 0 0,0-1-1 0 0,0 1 0 0 0,0-1 0 0 0,0 1 1 0 0,0-1-1 0 0,0 1 0 0 0,0-1 0 0 0,-1 1 1 0 0,1-1-1 0 0,-5-22 1938 0 0,5 19-2031 0 0,-1 0 108 0 0,0 1 0 0 0,0-1 0 0 0,0 1 0 0 0,-1 0 0 0 0,1-1 0 0 0,-1 1 0 0 0,0 0 0 0 0,0 0 0 0 0,0 0 1 0 0,0 0-1 0 0,0 0 0 0 0,-1 1 0 0 0,-3-4 0 0 0,5 5-160 0 0,-22-15-3756 0 0,21 16 3034 0 0,-3-1-46 0 0,-3 4-4983 0 0,-12 7 1518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20:32.66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806 183 312 0 0,'2'0'285'0'0,"1"-1"-1"0"0,-1 0 1 0 0,1 0 0 0 0,-1 0 0 0 0,1-1-1 0 0,-1 1 1 0 0,0 0 0 0 0,0-1-1 0 0,0 0 1 0 0,0 1 0 0 0,0-1-1 0 0,0 0 1 0 0,0 0 0 0 0,0 0 0 0 0,-1 0-1 0 0,1-1 1 0 0,-1 1 0 0 0,0 0-1 0 0,1-1 1 0 0,-1 1 0 0 0,0-1-1 0 0,0 1 1 0 0,-1-1 0 0 0,1 1-1 0 0,0-1 1 0 0,-1 0 0 0 0,0 1 0 0 0,0-1-1 0 0,1 0 1 0 0,-2 1 0 0 0,1-1-1 0 0,0 0 1 0 0,0 1 0 0 0,-1-1-1 0 0,-1-3 1 0 0,0 1-72 0 0,0 0 0 0 0,0 0 0 0 0,-1 0 0 0 0,0 1 0 0 0,0-1 0 0 0,0 1 0 0 0,0 0 0 0 0,-1 0 0 0 0,1 0 0 0 0,-1 0 0 0 0,0 1 0 0 0,-1 0 0 0 0,1-1 0 0 0,0 1 0 0 0,-1 1 0 0 0,-8-5 0 0 0,-10-1 45 0 0,-1 1 1 0 0,1 2-1 0 0,-2 0 0 0 0,1 1 1 0 0,0 1-1 0 0,-1 1 0 0 0,-34 3 1 0 0,57-1-243 0 0,0 0 0 0 0,0 0 0 0 0,0 0 0 0 0,1 0 1 0 0,-1 0-1 0 0,0 0 0 0 0,1 1 0 0 0,-1-1 0 0 0,0 1 0 0 0,0 0 0 0 0,1-1 0 0 0,-1 1 1 0 0,1 0-1 0 0,-1 0 0 0 0,1 0 0 0 0,-1 0 0 0 0,1 0 0 0 0,0 0 0 0 0,-1 0 1 0 0,1 1-1 0 0,0-1 0 0 0,0 0 0 0 0,-2 3 0 0 0,2-1-6 0 0,1-1 1 0 0,0 0-1 0 0,-1 0 1 0 0,1 1-1 0 0,0-1 0 0 0,0 0 1 0 0,0 0-1 0 0,0 1 1 0 0,1-1-1 0 0,-1 0 0 0 0,0 0 1 0 0,1 1-1 0 0,0-1 0 0 0,-1 0 1 0 0,3 4-1 0 0,4 7 7 0 0,1 0-1 0 0,0 0 0 0 0,1 0 1 0 0,14 15-1 0 0,27 28 28 0 0,-7-8-21 0 0,51 73 0 0 0,-83-105 24 0 0,0 1 0 0 0,-2 0 0 0 0,0 1 0 0 0,-1 0 0 0 0,-1 1 0 0 0,0 0 0 0 0,-2 0 1 0 0,7 36-1 0 0,-11-47 42 0 0,-1-1 0 0 0,0 1-1 0 0,0 0 1 0 0,0-1 0 0 0,-1 1 0 0 0,0-1 0 0 0,0 1 0 0 0,-1-1 0 0 0,0 1 0 0 0,0-1 0 0 0,-1 0 0 0 0,0 0 0 0 0,0 0 0 0 0,0 0 0 0 0,-7 8 0 0 0,3-6 112 0 0,-1 0-1 0 0,0-1 1 0 0,0-1-1 0 0,0 1 1 0 0,-1-1-1 0 0,0-1 1 0 0,0 1 0 0 0,-1-2-1 0 0,-15 8 1 0 0,-10 1 353 0 0,0-2 0 0 0,-2-1 0 0 0,1-2 0 0 0,-1-1 0 0 0,-41 2 1 0 0,30-7 47 0 0,-1-1 0 0 0,0-3 0 0 0,1-3 0 0 0,-88-16 0 0 0,122 17-557 0 0,-1-1 1 0 0,1 0 0 0 0,-18-10 0 0 0,-14-8-6707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05.2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160 229 236 0 0,'0'0'5425'0'0,"1"4"-4957"0"0,7 29 171 0 0,-2-1 0 0 0,-1 1 1 0 0,1 45-1 0 0,-8 112 570 0 0,-58 503 1505 0 0,12-203-1019 0 0,36-324-1216 0 0,-38 398 1026 0 0,40-376-1024 0 0,8-116-316 0 0,2-67-149 0 0,-1 1-1 0 0,1 0-1 0 0,0 0 0 0 0,0 0 1 0 0,0 0-1 0 0,0 0 1 0 0,1 0-1 0 0,0 0 0 0 0,1 0 1 0 0,-1 0-1 0 0,1-1 1 0 0,3 9-1 0 0,-4-13 6 0 0,6-7 9 0 0,27-30 16 0 0,-2-1 1 0 0,-1-2 0 0 0,-2-1 0 0 0,33-62-1 0 0,-2 6 11 0 0,490-715 303 0 0,-99 149-20 0 0,-127 122-15 0 0,-296 489-266 0 0,-1-1-1 0 0,-3-1 1 0 0,-3-1-1 0 0,-1-1 1 0 0,-3 0-1 0 0,13-76 0 0 0,-26 95-1304 0 0,-8 54-1686 0 0,-10 63-4826 0 0,6-38 3854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06.34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355 1 480 0 0,'0'0'6371'0'0,"-4"4"-5773"0"0,-4 3-341 0 0,1 1 0 0 0,0 1-1 0 0,0 0 1 0 0,-10 18 0 0 0,-36 89 822 0 0,29-61-733 0 0,-117 283 1114 0 0,120-280-1130 0 0,3 1-1 0 0,3 1 0 0 0,-15 121 0 0 0,28-165-265 0 0,2 1 0 0 0,0 0 1 0 0,1-1-1 0 0,1 1 0 0 0,0-1 0 0 0,1 1 0 0 0,1-1 0 0 0,0 0 0 0 0,1 0 1 0 0,12 24-1 0 0,-12-31-35 0 0,0-1 0 0 0,0 1 0 0 0,1-1 0 0 0,0 0 0 0 0,0 0 0 0 0,1-1 0 0 0,0 0 0 0 0,1 0 0 0 0,-1-1 0 0 0,1 0-1 0 0,1 0 1 0 0,-1-1 0 0 0,1 0 0 0 0,-1 0 0 0 0,2-1 0 0 0,-1 0 0 0 0,0-1 0 0 0,20 5 0 0 0,-17-6 18 0 0,0 0 0 0 0,-1-1 0 0 0,1-1 0 0 0,0 0 0 0 0,0 0 0 0 0,0-1 0 0 0,0-1 0 0 0,0 0 0 0 0,-1 0 0 0 0,1-1 0 0 0,13-6 0 0 0,-8 2 40 0 0,1-2 0 0 0,-1 0 1 0 0,-1 0-1 0 0,0-2 0 0 0,0 0 1 0 0,21-20-1 0 0,-13 8 44 0 0,-2-1-1 0 0,0-1 1 0 0,-2-1-1 0 0,0-1 1 0 0,-2 0 0 0 0,-1-2-1 0 0,25-57 1 0 0,-28 47-4 0 0,-1-2 0 0 0,-2 0 0 0 0,-1 0 0 0 0,-3-1 0 0 0,-1 0 0 0 0,0-73 0 0 0,-6 78 73 0 0,-2 0-1 0 0,-2 0 1 0 0,-1 1-1 0 0,-2 0 0 0 0,-1 0 1 0 0,-2 0-1 0 0,-29-66 1 0 0,35 92-84 0 0,-2 0 0 0 0,0 0 0 0 0,0 0 0 0 0,0 0 0 0 0,-1 1 0 0 0,-1 0 1 0 0,0 1-1 0 0,0 0 0 0 0,0 0 0 0 0,-13-9 0 0 0,17 15-79 0 0,0-1 1 0 0,0 1-1 0 0,-1 0 0 0 0,1 0 0 0 0,0 0 1 0 0,-1 1-1 0 0,1 0 0 0 0,-1 0 0 0 0,1 0 1 0 0,-1 0-1 0 0,1 0 0 0 0,-1 1 1 0 0,0 0-1 0 0,1 0 0 0 0,-1 1 0 0 0,0-1 1 0 0,1 1-1 0 0,-1 0 0 0 0,1 0 0 0 0,-1 0 1 0 0,1 1-1 0 0,-1-1 0 0 0,1 1 1 0 0,0 0-1 0 0,0 1 0 0 0,0-1 0 0 0,-5 5 1 0 0,-13 9-132 0 0,1 2 1 0 0,1 0-1 0 0,1 2 0 0 0,0 0 1 0 0,2 1-1 0 0,-26 39 1 0 0,33-45-536 0 0,1 0 0 0 0,1 1 0 0 0,1 0 0 0 0,0 0 0 0 0,1 1 0 0 0,0 0-1 0 0,2 0 1 0 0,0 0 0 0 0,1 1 0 0 0,0-1 0 0 0,1 25 0 0 0,7-6-4295 0 0,2-7 375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06.98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1132 121 624 0 0,'4'-10'965'0'0,"-2"1"-1"0"0,1-1 1 0 0,-1 0 0 0 0,-1 0-1 0 0,0 0 1 0 0,0 0 0 0 0,-1 0 0 0 0,0 0-1 0 0,-4-20 1 0 0,3 28 752 0 0,-1 10-1259 0 0,-26 83 418 0 0,-6 12-78 0 0,5 1 0 0 0,-25 172 1 0 0,52-258-725 0 0,1 0 0 0 0,1 0-1 0 0,1 0 1 0 0,0 0 0 0 0,2 0 0 0 0,0 0 0 0 0,1 0 0 0 0,7 21 0 0 0,-9-33-58 0 0,0 0-1 0 0,0-1 1 0 0,1 1 0 0 0,-1-1 0 0 0,1 0-1 0 0,1 0 1 0 0,-1 0 0 0 0,1 0 0 0 0,-1-1-1 0 0,1 1 1 0 0,1-1 0 0 0,-1 0 0 0 0,0 0-1 0 0,1-1 1 0 0,0 1 0 0 0,0-1 0 0 0,0 0-1 0 0,0 0 1 0 0,1-1 0 0 0,-1 0 0 0 0,1 1 0 0 0,0-2-1 0 0,-1 1 1 0 0,1-1 0 0 0,0 0 0 0 0,0 0-1 0 0,0 0 1 0 0,8-1 0 0 0,7-2 41 0 0,0-1-1 0 0,0-1 1 0 0,-1-1-1 0 0,0 0 1 0 0,0-2 0 0 0,0 0-1 0 0,-1-1 1 0 0,0-1 0 0 0,28-19-1 0 0,6-7 116 0 0,88-77 1 0 0,51-73 152 0 0,-120 111 184 0 0,106-84 1 0 0,-178 157-486 0 0,1 0 0 0 0,0 0-1 0 0,0 0 1 0 0,0 0 0 0 0,0 0 0 0 0,0 0 0 0 0,0 0 0 0 0,0 0 0 0 0,1 1 0 0 0,-1-1 0 0 0,0 1 0 0 0,0-1 0 0 0,0 1-1 0 0,1-1 1 0 0,-1 1 0 0 0,0-1 0 0 0,1 1 0 0 0,-1 0 0 0 0,0 0 0 0 0,1 0 0 0 0,-1 0 0 0 0,0 0 0 0 0,1 0 0 0 0,-1 0-1 0 0,0 0 1 0 0,1 0 0 0 0,1 1 0 0 0,-2 1-1 0 0,0 1-1 0 0,0-1 0 0 0,0 0 1 0 0,0 1-1 0 0,-1-1 0 0 0,1 1 1 0 0,-1-1-1 0 0,1 1 0 0 0,-1-1 1 0 0,0 1-1 0 0,0-1 0 0 0,0 1 1 0 0,0-1-1 0 0,-1 0 0 0 0,0 5 1 0 0,-4 25 74 0 0,-1 0 0 0 0,-2 0 0 0 0,-22 57 0 0 0,13-40-13 0 0,-38 101 324 0 0,-89 169 0 0 0,-100 128 270 0 0,-123 99 22 0 0,192-299-414 0 0,-177 228 244 0 0,329-445-492 0 0,-40 50 316 0 0,-139 136-1 0 0,199-213-300 0 0,0 0-1 0 0,0 0 1 0 0,0 0 0 0 0,0-1-1 0 0,0 1 1 0 0,-1-1-1 0 0,1 0 1 0 0,-1 0-1 0 0,0 0 1 0 0,1 0 0 0 0,-1-1-1 0 0,0 1 1 0 0,0-1-1 0 0,0 0 1 0 0,0 0 0 0 0,0-1-1 0 0,0 1 1 0 0,0-1-1 0 0,0 0 1 0 0,0 0 0 0 0,0 0-1 0 0,0 0 1 0 0,0-1-1 0 0,-1 0 1 0 0,1 0-1 0 0,1 0 1 0 0,-1 0 0 0 0,0 0-1 0 0,0-1 1 0 0,0 0-1 0 0,1 0 1 0 0,-1 0 0 0 0,1 0-1 0 0,-1-1 1 0 0,1 1-1 0 0,0-1 1 0 0,-3-2-1 0 0,-7-9 32 0 0,0 0 0 0 0,1-1 0 0 0,0-1 0 0 0,1 1 0 0 0,1-2 0 0 0,-14-29 0 0 0,6 4 61 0 0,-24-80 1 0 0,23 47-91 0 0,3-1 0 0 0,4 0 0 0 0,2-1 0 0 0,1-94 1 0 0,10 122-147 0 0,2 0 0 0 0,16-85 1 0 0,-13 110-107 0 0,1 0 1 0 0,0 0 0 0 0,2 0 0 0 0,1 1 0 0 0,1 1-1 0 0,1 0 1 0 0,20-30 0 0 0,-13 28-291 0 0,1 0 1 0 0,1 2-1 0 0,1 0 0 0 0,0 1 1 0 0,2 2-1 0 0,0 0 0 0 0,47-26 1 0 0,-36 25-1481 0 0,66-24 1 0 0,-54 27-2243 0 0,51-10 1 0 0,-12 11-1088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07.59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1523 397 916 0 0,'2'-14'464'0'0,"-1"1"1"0"0,0 0-1 0 0,-1-1 1 0 0,0 1-1 0 0,-1-1 0 0 0,-1 1 1 0 0,0 0-1 0 0,-1 0 0 0 0,0 0 1 0 0,-1 0-1 0 0,0 0 1 0 0,-1 1-1 0 0,-1-1 0 0 0,0 1 1 0 0,-1 1-1 0 0,-12-18 0 0 0,10 18-203 0 0,0 0 0 0 0,-1 1 0 0 0,0 0 0 0 0,0 1 0 0 0,-1 0 0 0 0,-1 0-1 0 0,0 2 1 0 0,0-1 0 0 0,-25-10 0 0 0,9 7 80 0 0,0 1 0 0 0,-43-9-1 0 0,32 12-98 0 0,-1 1 0 0 0,0 3-1 0 0,-45 0 1 0 0,32 6 11 0 0,0 1 0 0 0,0 3 0 0 0,0 2 0 0 0,-67 21 0 0 0,83-17-88 0 0,1 1-1 0 0,0 2 1 0 0,1 2-1 0 0,1 1 0 0 0,-60 44 1 0 0,38-19 70 0 0,2 3 1 0 0,-62 69-1 0 0,93-91-135 0 0,2 1 0 0 0,0 1-1 0 0,2 1 1 0 0,1 1 0 0 0,-24 50 0 0 0,37-66-60 0 0,0 1 0 0 0,0-1 0 0 0,2 1 1 0 0,0 1-1 0 0,0-1 0 0 0,-1 27 0 0 0,4-32-30 0 0,1 0 0 0 0,0 0 0 0 0,0-1 0 0 0,0 1 0 0 0,1 0 0 0 0,1 0 0 0 0,-1-1-1 0 0,2 0 1 0 0,-1 1 0 0 0,1-1 0 0 0,0 0 0 0 0,5 7 0 0 0,-3-8-4 0 0,0 0 0 0 0,0-1 0 0 0,0 0 0 0 0,1 0 0 0 0,0 0 0 0 0,0-1 0 0 0,1 0 0 0 0,-1-1 0 0 0,1 1 0 0 0,0-1 0 0 0,0-1-1 0 0,0 0 1 0 0,1 0 0 0 0,-1 0 0 0 0,1-1 0 0 0,0 0 0 0 0,17 0 0 0 0,-6 0 16 0 0,-1-1 0 0 0,1-2 0 0 0,0 0 0 0 0,0-1-1 0 0,-1-1 1 0 0,39-10 0 0 0,-31 4 58 0 0,1-1-1 0 0,-2-1 1 0 0,1-1-1 0 0,-2-2 1 0 0,0-1-1 0 0,37-28 1 0 0,-32 18 31 0 0,-1-2 0 0 0,-1-1 0 0 0,-1-2 0 0 0,29-43 0 0 0,44-82 395 0 0,-27 36 653 0 0,-57 98-586 0 0,-6 18 85 0 0,-9 6-620 0 0,1 0-1 0 0,-1 0 0 0 0,0 1 1 0 0,0-1-1 0 0,0 0 0 0 0,0 1 0 0 0,-1-1 1 0 0,1 1-1 0 0,-1-1 0 0 0,0 6 0 0 0,2 55 125 0 0,-3 1 1 0 0,-11 83-1 0 0,-1 54 36 0 0,13-172-286 0 0,1 0-1 0 0,2 0 0 0 0,1 0 0 0 0,13 49 1 0 0,-13-68-203 0 0,0-1 0 0 0,0 1-1 0 0,1-1 1 0 0,0-1 0 0 0,1 1 0 0 0,0 0 0 0 0,1-1 0 0 0,0-1 0 0 0,0 1 0 0 0,1-1 0 0 0,0 0 0 0 0,0-1 0 0 0,1 1 0 0 0,13 7-1 0 0,-9-7-1348 0 0,1 0-1 0 0,0-1 0 0 0,0-1 1 0 0,1 0-1 0 0,28 7 0 0 0,4-4-2907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08.03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207 6 1112 0 0,'3'-6'5507'0'0,"-3"6"-5394"0"0,2 41 594 0 0,-2 0 0 0 0,-2-1 0 0 0,-1 1 0 0 0,-17 74-1 0 0,14-82-464 0 0,-154 652 4153 0 0,157-671-4283 0 0,-3 11 334 0 0,2 1 0 0 0,0 1 0 0 0,1 32 0 0 0,3-57-125 0 0,2-2-170 0 0,1-1-1 0 0,0 1 1 0 0,0-1 0 0 0,0 0-1 0 0,0 0 1 0 0,-1 0 0 0 0,1 0-1 0 0,0-1 1 0 0,-1 1-1 0 0,1-1 1 0 0,-1 1 0 0 0,0-1-1 0 0,5-4 1 0 0,30-34 213 0 0,-24 25-45 0 0,160-190 1218 0 0,-105 116-863 0 0,88-155 0 0 0,36-98-174 0 0,-188 335-955 0 0,1 0 0 0 0,-1 0 0 0 0,1 0 0 0 0,1 0 1 0 0,-1 1-1 0 0,1 0 0 0 0,0 0 0 0 0,8-5 0 0 0,-13 10-531 0 0,4 3-38 0 0,-2 0 686 0 0,1 1 1 0 0,-1-1-1 0 0,1 1 1 0 0,-1 0-1 0 0,0-1 1 0 0,0 1-1 0 0,0 1 1 0 0,0-1-1 0 0,0 0 1 0 0,-1 1-1 0 0,4 6 1 0 0,11 33-6521 0 0,-9-23 3321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08.42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36 486 292 0 0,'18'1'3005'0'0,"15"-9"-1182"0"0,0-1 0 0 0,-1-1 1 0 0,59-28-1 0 0,-8 3-282 0 0,12 1-391 0 0,-58 23-725 0 0,1-2 0 0 0,-2-1 0 0 0,0-2 0 0 0,-1-1 0 0 0,49-34 0 0 0,-79 48-385 0 0,0-1 0 0 0,-1 0 0 0 0,0 0 0 0 0,0 0 0 0 0,0 0-1 0 0,0-1 1 0 0,-1 0 0 0 0,1 0 0 0 0,-1 0 0 0 0,-1 0 0 0 0,1 0 0 0 0,-1 0-1 0 0,1-1 1 0 0,-2 1 0 0 0,1-1 0 0 0,-1 0 0 0 0,1 1 0 0 0,-1-1-1 0 0,-1 0 1 0 0,1 0 0 0 0,-1 0 0 0 0,0 1 0 0 0,-2-9 0 0 0,1 9-24 0 0,-1 0-1 0 0,1 0 1 0 0,-1 0 0 0 0,-1 0 0 0 0,1 0 0 0 0,-1 0 0 0 0,0 1 0 0 0,0-1 0 0 0,0 1 0 0 0,0 0 0 0 0,-1 0 0 0 0,0 0 0 0 0,0 0 0 0 0,0 0 0 0 0,0 1 0 0 0,-1 0 0 0 0,1 0 0 0 0,-1 0 0 0 0,0 1 0 0 0,0-1-1 0 0,0 1 1 0 0,0 0 0 0 0,0 0 0 0 0,-10-1 0 0 0,3 0-6 0 0,1 1-1 0 0,-1 1 1 0 0,0 0-1 0 0,0 1 1 0 0,0 0-1 0 0,0 0 1 0 0,0 2-1 0 0,0-1 1 0 0,-21 7-1 0 0,14-2 9 0 0,0 1-1 0 0,1 1 1 0 0,0 0-1 0 0,0 2 1 0 0,-23 15-1 0 0,9-1 7 0 0,1 2 0 0 0,1 0 0 0 0,2 2-1 0 0,0 2 1 0 0,-30 42 0 0 0,36-42-10 0 0,2 1-1 0 0,1 1 1 0 0,2 0 0 0 0,1 2-1 0 0,1 0 1 0 0,2 0 0 0 0,-9 42-1 0 0,16-53-7 0 0,2 0 0 0 0,0 1 1 0 0,2 0-1 0 0,0-1 0 0 0,2 1 0 0 0,0 0 0 0 0,2-1 0 0 0,1 1 0 0 0,0 0 0 0 0,2-1 0 0 0,1 0 1 0 0,9 24-1 0 0,-12-40-47 0 0,0 0 0 0 0,0-1 0 0 0,1 1 1 0 0,0 0-1 0 0,0-1 0 0 0,0 0 0 0 0,1 0 0 0 0,0 0 1 0 0,0-1-1 0 0,1 0 0 0 0,-1 0 0 0 0,1 0 1 0 0,0 0-1 0 0,1-1 0 0 0,-1 0 0 0 0,1-1 0 0 0,12 6 1 0 0,-11-7-131 0 0,1 1 0 0 0,0-1 0 0 0,0-1 0 0 0,0 0 0 0 0,0 0 0 0 0,0 0 1 0 0,0-1-1 0 0,0-1 0 0 0,0 0 0 0 0,0 0 0 0 0,0 0 0 0 0,-1-1 0 0 0,1-1 1 0 0,13-4-1 0 0,10-7-596 0 0,0-2 0 0 0,-1-1 0 0 0,0-1 0 0 0,-1-2 1 0 0,-2 0-1 0 0,35-33 0 0 0,28-34-3966 0 0,-57 49 2301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08.81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38 254 572 0 0,'48'-41'3796'0'0,"-47"40"-2507"0"0,12 22 107 0 0,-11-13-1191 0 0,0-1 0 0 0,-1 1-1 0 0,0 0 1 0 0,-1 0 0 0 0,0 0 0 0 0,0-1-1 0 0,0 1 1 0 0,-1 0 0 0 0,-2 8 0 0 0,-1 16 279 0 0,13 467 4388 0 0,0-327-3253 0 0,-9-166-1483 0 0,0-2 145 0 0,1 0 0 0 0,-1 1 0 0 0,0-1 0 0 0,0 0 0 0 0,-1 1 0 0 0,1-1-1 0 0,-1 0 1 0 0,0 0 0 0 0,-2 6 0 0 0,2-8 650 0 0,-3-7-470 0 0,-9-11-239 0 0,2-1 0 0 0,-1 0 1 0 0,2-1-1 0 0,0 0 1 0 0,2-1-1 0 0,0 0 1 0 0,1 0-1 0 0,0-1 1 0 0,2 1-1 0 0,0-2 1 0 0,2 1-1 0 0,0 0 0 0 0,0-34 1 0 0,3 23-128 0 0,1 1 0 0 0,1 0 0 0 0,2 0 1 0 0,1 0-1 0 0,2 1 0 0 0,1-1 0 0 0,0 1 0 0 0,24-49 1 0 0,-21 58-57 0 0,0 1 1 0 0,1 0-1 0 0,1 1 1 0 0,1 0-1 0 0,1 1 1 0 0,0 1 0 0 0,24-20-1 0 0,-2 6 2 0 0,2 2 0 0 0,53-30-1 0 0,-53 37-14 0 0,1 2 0 0 0,0 1 0 0 0,71-20 0 0 0,128-17-25 0 0,-109 28-326 0 0,-122 27-495 0 0,8-2-596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09.73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1949 575 564 0 0,'1'-11'407'0'0,"-1"0"0"0"0,-1 1 1 0 0,0-1-1 0 0,-1 0 0 0 0,0 0 0 0 0,0 0 0 0 0,-1 1 1 0 0,-1 0-1 0 0,0-1 0 0 0,0 1 0 0 0,-1 1 0 0 0,0-1 0 0 0,-1 1 1 0 0,0-1-1 0 0,-12-13 0 0 0,-2 1 25 0 0,0 1 0 0 0,-2 1 0 0 0,0 0 0 0 0,-42-26 1 0 0,-56-28 519 0 0,58 42-383 0 0,-71-26-1 0 0,67 34-134 0 0,-75-16-1 0 0,79 27-185 0 0,-1 2 0 0 0,0 3 0 0 0,-66 1 0 0 0,86 8-112 0 0,0 2 0 0 0,1 1 0 0 0,-1 3-1 0 0,1 2 1 0 0,0 1 0 0 0,1 2 0 0 0,1 2 0 0 0,0 2 0 0 0,0 1 0 0 0,2 2 0 0 0,0 2 0 0 0,-54 40-1 0 0,66-42-56 0 0,1 1 0 0 0,0 2 0 0 0,2 0 0 0 0,0 1 0 0 0,2 2-1 0 0,0 0 1 0 0,2 1 0 0 0,1 1 0 0 0,1 0 0 0 0,2 2 0 0 0,0 0-1 0 0,2 0 1 0 0,1 1 0 0 0,2 1 0 0 0,1 0 0 0 0,1 0 0 0 0,-5 43-1 0 0,12-56-43 0 0,0 1 0 0 0,1-1 0 0 0,1 1 0 0 0,0-1 0 0 0,2 0 0 0 0,0 1-1 0 0,1-1 1 0 0,0 0 0 0 0,2-1 0 0 0,0 1 0 0 0,16 29 0 0 0,-16-37 5 0 0,0-1 1 0 0,0 0-1 0 0,1 0 1 0 0,0 0-1 0 0,1-1 1 0 0,-1 0-1 0 0,2 0 1 0 0,-1-1-1 0 0,1 0 1 0 0,0-1-1 0 0,1 0 1 0 0,-1 0-1 0 0,1-1 1 0 0,1 0-1 0 0,-1-1 1 0 0,0 0-1 0 0,1-1 1 0 0,0 0-1 0 0,0 0 1 0 0,18 1-1 0 0,-8-3 83 0 0,0-1 0 0 0,-1-1 0 0 0,1-1 1 0 0,-1-1-1 0 0,0-1 0 0 0,0 0 0 0 0,0-2 0 0 0,0 0 0 0 0,-1-1 0 0 0,0-1 0 0 0,0-1 0 0 0,-1-1 0 0 0,20-13 0 0 0,12-12 92 0 0,-1-2-1 0 0,-2-2 0 0 0,48-52 1 0 0,-48 41-59 0 0,-2-2 0 0 0,43-67 0 0 0,65-123 262 0 0,-97 150-229 0 0,-56 91-182 0 0,1 0 0 0 0,-1 0-1 0 0,0 0 1 0 0,1 1 0 0 0,-1-1 0 0 0,1 0 0 0 0,-1 0-1 0 0,1 0 1 0 0,-1 0 0 0 0,1 1 0 0 0,0-1 0 0 0,-1 0 0 0 0,1 1-1 0 0,0-1 1 0 0,0 0 0 0 0,0 1 0 0 0,-1-1 0 0 0,1 1-1 0 0,0-1 1 0 0,0 1 0 0 0,0 0 0 0 0,0-1 0 0 0,0 1 0 0 0,0 0-1 0 0,0 0 1 0 0,0 0 0 0 0,0-1 0 0 0,1 1 0 0 0,-1 1-2 0 0,0 0 1 0 0,0 0-1 0 0,0 0 0 0 0,0 0 1 0 0,0 0-1 0 0,0 0 1 0 0,0 0-1 0 0,-1 0 1 0 0,1 1-1 0 0,0-1 0 0 0,-1 0 1 0 0,1 0-1 0 0,0 1 1 0 0,-1-1-1 0 0,0 0 1 0 0,1 3-1 0 0,8 64 146 0 0,-14 287 626 0 0,-3-71-214 0 0,9-248-443 0 0,2 1 0 0 0,1-1 0 0 0,12 50 0 0 0,-13-75-316 0 0,0 1 0 0 0,0-1 0 0 0,1 0 0 0 0,1 0 0 0 0,0 0-1 0 0,0-1 1 0 0,1 0 0 0 0,1 0 0 0 0,0 0 0 0 0,0-1 0 0 0,0 1 0 0 0,1-2 0 0 0,1 1 0 0 0,12 9 0 0 0,-16-15-146 0 0,0 0 1 0 0,0-1-1 0 0,0 0 1 0 0,0 0-1 0 0,1 0 1 0 0,-1 0-1 0 0,1-1 1 0 0,-1 0-1 0 0,1 0 1 0 0,-1-1-1 0 0,1 1 1 0 0,-1-1-1 0 0,1 0 1 0 0,5-1-1 0 0,51-12-7464 0 0,-24 1 3481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5:22.5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715 126 212 0 0,'4'-3'526'0'0,"-1"0"0"0"0,0 0 1 0 0,0-1-1 0 0,0 1 0 0 0,0-1 0 0 0,0 0 1 0 0,-1 1-1 0 0,0-1 0 0 0,0 0 0 0 0,0 0 0 0 0,0-1 1 0 0,-1 1-1 0 0,1 0 0 0 0,-1-1 0 0 0,1-6 0 0 0,-2 9-391 0 0,0 0 1 0 0,0 0-1 0 0,-1-1 0 0 0,1 1 0 0 0,-1 0 0 0 0,1 0 0 0 0,-1 0 0 0 0,0 0 0 0 0,1 0 0 0 0,-1 0 0 0 0,0 0 0 0 0,0 0 0 0 0,-1 0 0 0 0,1 1 0 0 0,0-1 0 0 0,-1 0 0 0 0,1 1 1 0 0,-1-1-1 0 0,1 1 0 0 0,-1-1 0 0 0,0 1 0 0 0,1 0 0 0 0,-1-1 0 0 0,0 1 0 0 0,0 0 0 0 0,0 0 0 0 0,0 1 0 0 0,0-1 0 0 0,0 0 0 0 0,0 1 0 0 0,0-1 0 0 0,-1 1 0 0 0,1 0 0 0 0,-3-1 1 0 0,-19-2 262 0 0,1 1 0 0 0,-1 1 1 0 0,0 1-1 0 0,0 1 0 0 0,1 1 1 0 0,-1 1-1 0 0,1 1 0 0 0,-31 9 1 0 0,2 4 260 0 0,0 1 1 0 0,-72 39-1 0 0,104-47-494 0 0,1 2 0 0 0,-1 0 0 0 0,2 1 0 0 0,0 1 0 0 0,0 1 0 0 0,2 1 0 0 0,-1 0 0 0 0,2 1 0 0 0,0 0-1 0 0,2 1 1 0 0,-18 30 0 0 0,29-44-142 0 0,0 1 0 0 0,0-1 0 0 0,1 1-1 0 0,-1-1 1 0 0,1 1 0 0 0,0 0 0 0 0,1-1 0 0 0,-1 1-1 0 0,1 0 1 0 0,0 0 0 0 0,0 0 0 0 0,1-1 0 0 0,-1 1-1 0 0,1 0 1 0 0,0 0 0 0 0,0-1 0 0 0,0 1 0 0 0,3 5-1 0 0,-2-8-17 0 0,-1 1 0 0 0,1 0-1 0 0,0 0 1 0 0,0-1-1 0 0,0 1 1 0 0,0-1 0 0 0,0 0-1 0 0,1 0 1 0 0,-1 0-1 0 0,1 0 1 0 0,-1 0 0 0 0,1 0-1 0 0,0 0 1 0 0,0-1-1 0 0,0 0 1 0 0,0 1 0 0 0,0-1-1 0 0,0 0 1 0 0,0 0-1 0 0,0-1 1 0 0,0 1 0 0 0,0-1-1 0 0,1 0 1 0 0,-1 1 0 0 0,0-1-1 0 0,0-1 1 0 0,6 0-1 0 0,2-1-1 0 0,0 0 0 0 0,0-1 0 0 0,0 0 0 0 0,0-1 0 0 0,-1 0 0 0 0,0-1 0 0 0,1 0-1 0 0,-2-1 1 0 0,1 0 0 0 0,14-12 0 0 0,8-9 21 0 0,43-48-1 0 0,-35 33-16 0 0,63-77 12 0 0,-102 117-16 0 0,0 1-7 0 0,4-6 13 0 0,-4 5 41 0 0,-2 9-11 0 0,-30 120 151 0 0,-6 29-22 0 0,34-138-338 0 0,2 1 1 0 0,0-1 0 0 0,0 1 0 0 0,2-1 0 0 0,0 1 0 0 0,8 32 0 0 0,-7-36-668 0 0,-1-9 554 0 0,0-1-1 0 0,0 1 0 0 0,0-1 0 0 0,1 0 0 0 0,-1 1 1 0 0,4 5-1 0 0,10 2-3495 0 0,-14-12 3236 0 0,1-1 0 0 0,0 0 0 0 0,-1 1 0 0 0,1-1 0 0 0,-1 0 0 0 0,1 0-1 0 0,-1 0 1 0 0,1 0 0 0 0,0 0 0 0 0,-1-1 0 0 0,1 1 0 0 0,-1 0-1 0 0,4-2 1 0 0,16-5-3190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10.55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272 3 468 0 0,'0'0'1115'0'0,"10"-3"6031"0"0,-7 14-6852 0 0,-2-1 0 0 0,0 0 0 0 0,0 1 0 0 0,0-1 0 0 0,-2 1 0 0 0,1-1 0 0 0,-3 11 0 0 0,-16 82 941 0 0,11-68-876 0 0,-24 90 1003 0 0,-6-2 0 0 0,-57 125 1 0 0,37-100-65 0 0,48-123-1030 0 0,3-11 53 0 0,2 1-1 0 0,-8 28 1 0 0,29-60 2557 0 0,14-26-3122 0 0,-22 31 529 0 0,320-427 645 0 0,-148 210-743 0 0,-151 197-169 0 0,1 2 1 0 0,1 1 0 0 0,1 2-1 0 0,66-43 1 0 0,-94 67-20 0 0,1 0 0 0 0,0 0 0 0 0,0 1 0 0 0,1-1-1 0 0,-1 1 1 0 0,0 0 0 0 0,1 1 0 0 0,-1-1 0 0 0,1 1 0 0 0,0 0 0 0 0,-1 1 0 0 0,1-1 0 0 0,11 2 0 0 0,-13 0 5 0 0,-1 0 1 0 0,0 0-1 0 0,1 0 1 0 0,-1 1 0 0 0,0 0-1 0 0,0-1 1 0 0,0 1-1 0 0,0 1 1 0 0,0-1-1 0 0,0 0 1 0 0,0 1 0 0 0,-1-1-1 0 0,1 1 1 0 0,-1 0-1 0 0,0-1 1 0 0,0 1-1 0 0,0 1 1 0 0,0-1 0 0 0,0 0-1 0 0,-1 0 1 0 0,1 1-1 0 0,1 5 1 0 0,1 10 29 0 0,-1-1 1 0 0,0 1-1 0 0,-1 0 0 0 0,-2-1 1 0 0,1 1-1 0 0,-2 0 0 0 0,-5 32 1 0 0,4-34-19 0 0,-9 46 79 0 0,-2-1 1 0 0,-3 0 0 0 0,-3 0 0 0 0,-31 66 0 0 0,-29 103 230 0 0,78-230-325 0 0,-6 25 44 0 0,0 1 0 0 0,2 0 1 0 0,-3 36-1 0 0,8-62-49 0 0,-1-1 0 0 0,1 1 1 0 0,0-1-1 0 0,0 1 0 0 0,0-1 0 0 0,-1 1 0 0 0,1-1 1 0 0,0 1-1 0 0,0-1 0 0 0,0 1 0 0 0,0 0 1 0 0,0-1-1 0 0,0 1 0 0 0,0-1 0 0 0,0 1 0 0 0,0-1 1 0 0,1 1-1 0 0,-1-1 0 0 0,0 1 0 0 0,0-1 1 0 0,0 1-1 0 0,1-1 0 0 0,-1 1 0 0 0,0-1 0 0 0,0 1 1 0 0,1-1-1 0 0,-1 0 0 0 0,0 1 0 0 0,1-1 1 0 0,-1 1-1 0 0,1-1 0 0 0,-1 0 0 0 0,0 1 0 0 0,1-1 1 0 0,-1 0-1 0 0,1 0 0 0 0,-1 1 0 0 0,1-1 1 0 0,-1 0-1 0 0,1 0 0 0 0,-1 0 0 0 0,1 1 0 0 0,-1-1 1 0 0,1 0-1 0 0,-1 0 0 0 0,1 0 0 0 0,-1 0 1 0 0,1 0-1 0 0,-1 0 0 0 0,1 0 0 0 0,0 0 0 0 0,0-1 1 0 0,24-16-77 0 0,-19 11 92 0 0,38-32-55 0 0,-1-2 1 0 0,50-60 0 0 0,64-100-43 0 0,6-9-70 0 0,-138 181 104 0 0,2 2 0 0 0,45-37 0 0 0,-60 53 18 0 0,1 1 0 0 0,1 0 1 0 0,-1 1-1 0 0,2 0 0 0 0,-1 1 0 0 0,1 1 0 0 0,0 1 0 0 0,21-6 0 0 0,-32 10 34 0 0,-1 1 0 0 0,1 0 0 0 0,0 0-1 0 0,-1 0 1 0 0,1 0 0 0 0,0 1 0 0 0,-1-1 0 0 0,1 1 0 0 0,-1 0 0 0 0,1 0 0 0 0,-1 0 0 0 0,0 0-1 0 0,1 1 1 0 0,-1 0 0 0 0,0-1 0 0 0,0 1 0 0 0,0 0 0 0 0,0 1 0 0 0,0-1 0 0 0,0 0 0 0 0,-1 1-1 0 0,1-1 1 0 0,-1 1 0 0 0,0 0 0 0 0,0 0 0 0 0,0 0 0 0 0,0 0 0 0 0,0 0 0 0 0,0 1 0 0 0,-1-1-1 0 0,0 0 1 0 0,2 5 0 0 0,2 8 49 0 0,0-1-1 0 0,-1 1 0 0 0,-1 0 1 0 0,-1 0-1 0 0,2 29 0 0 0,-4-6 66 0 0,-2 0-1 0 0,-1-1 1 0 0,-2 1-1 0 0,-12 44 1 0 0,-53 145 492 0 0,39-138-766 0 0,-19 97 1 0 0,47-129-3815 0 0,3-47 1625 0 0,0-8 481 0 0,12-5-6407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10.88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363 2 564 0 0,'1'-1'140'0'0,"0"1"0"0"0,0 0 0 0 0,0 0 1 0 0,1 0-1 0 0,-1 0 0 0 0,0 0 0 0 0,0 0 0 0 0,1 0 0 0 0,-1 1 0 0 0,0-1 1 0 0,0 0-1 0 0,0 1 0 0 0,1-1 0 0 0,-1 0 0 0 0,0 1 0 0 0,0 0 0 0 0,0-1 1 0 0,0 1-1 0 0,0 0 0 0 0,0-1 0 0 0,0 1 0 0 0,0 0 0 0 0,0 0 0 0 0,-1 0 1 0 0,1 0-1 0 0,0 0 0 0 0,0 0 0 0 0,-1 0 0 0 0,1 0 0 0 0,-1 0 0 0 0,1 0 1 0 0,-1 0-1 0 0,1 1 0 0 0,-1-1 0 0 0,0 0 0 0 0,1 0 0 0 0,-1 0 0 0 0,0 1 1 0 0,0-1-1 0 0,0 0 0 0 0,0 0 0 0 0,0 1 0 0 0,0-1 0 0 0,-1 2 0 0 0,1 8 324 0 0,-1 0 0 0 0,-1 0 0 0 0,-5 19-1 0 0,-18 45 1081 0 0,-4 0 0 0 0,-2-2 0 0 0,-60 100 0 0 0,62-120-758 0 0,-15 27 231 0 0,7-15 222 0 0,-47 115 0 0 0,70-132-3721 0 0,12-45 1419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11.22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 50 252 0 0,'0'-9'2516'0'0,"-4"-8"437"0"0,4 3-633 0 0,-2 4-2240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11.5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1829 1 472 0 0,'0'0'3838'0'0,"-7"1"-2668"0"0,-1 2-813 0 0,0 0 0 0 0,-1 0 1 0 0,2 1-1 0 0,-1 0 0 0 0,0 1 1 0 0,1 0-1 0 0,0 0 0 0 0,0 0 1 0 0,0 1-1 0 0,1 0 0 0 0,-10 11 1 0 0,-42 54 1428 0 0,2 2 1 0 0,-65 114 0 0 0,-72 174 527 0 0,103-185-1301 0 0,61-121-723 0 0,-314 557 2401 0 0,263-493-1922 0 0,-177 200 0 0 0,194-252-651 0 0,-2-3 0 0 0,-4-3 0 0 0,-120 82 0 0 0,185-140-322 0 0,0 0 0 0 0,0 0 0 0 0,-1-1 0 0 0,1 0 0 0 0,-1 0 0 0 0,0 0 0 0 0,1 0-1 0 0,-1-1 1 0 0,0 1 0 0 0,0-1 0 0 0,0 0 0 0 0,-6 0 0 0 0,9-2-31 0 0,0 1 0 0 0,-1-1 1 0 0,1 1-1 0 0,0-1 0 0 0,0 0 0 0 0,0 0 0 0 0,0 0 1 0 0,0 0-1 0 0,1 0 0 0 0,-1 0 0 0 0,0-1 1 0 0,0 1-1 0 0,1-1 0 0 0,-1 1 0 0 0,1-1 0 0 0,-1 0 1 0 0,1 1-1 0 0,0-1 0 0 0,-1 0 0 0 0,1 0 0 0 0,0 0 1 0 0,0 0-1 0 0,1 0 0 0 0,-1 0 0 0 0,0 0 0 0 0,1 0 1 0 0,-1 0-1 0 0,1-1 0 0 0,-1 1 0 0 0,1-4 1 0 0,-2-33-4880 0 0,7-7 389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11.89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1 216 452 0 0,'24'-20'801'0'0,"1"1"-1"0"0,1 1 1 0 0,0 1-1 0 0,2 2 1 0 0,0 0-1 0 0,0 2 1 0 0,1 1 0 0 0,1 2-1 0 0,54-13 1 0 0,20 3 1222 0 0,161-10 1 0 0,-176 26-1139 0 0,1 5 0 0 0,-1 3 0 0 0,1 5 0 0 0,-2 3 1 0 0,88 24-1 0 0,-145-28-587 0 0,-1 1 1 0 0,0 1 0 0 0,-1 1 0 0 0,0 2 0 0 0,0 1 0 0 0,-2 1-1 0 0,0 1 1 0 0,33 27 0 0 0,-49-34-153 0 0,0 1-1 0 0,-1 1 1 0 0,0-1-1 0 0,-1 2 1 0 0,0-1-1 0 0,0 1 1 0 0,-2 1 0 0 0,12 22-1 0 0,-15-25-41 0 0,-1 0 0 0 0,0 1 0 0 0,0-1 1 0 0,-1 1-1 0 0,0 0 0 0 0,-1 0 0 0 0,0 0 0 0 0,-1 0 0 0 0,0-1 0 0 0,-1 1 1 0 0,0 0-1 0 0,-4 19 0 0 0,0-10 66 0 0,-1-1 0 0 0,-1 0 0 0 0,-1-1 0 0 0,0 1 0 0 0,-1-2 0 0 0,-1 1 1 0 0,-1-1-1 0 0,0-1 0 0 0,-17 19 0 0 0,7-12 12 0 0,-1-2 1 0 0,-1-1-1 0 0,0 0 1 0 0,-2-2-1 0 0,-36 21 1 0 0,-17 1 138 0 0,-2-3 1 0 0,-2-4 0 0 0,-94 25 0 0 0,-168 44-952 0 0,354-112-7325 0 0,49-42 5270 0 0,49-23-5242 0 0,-38 32 3400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12.2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697 169 608 0 0,'21'-7'1006'0'0,"-7"2"36"0"0,-1 1 0 0 0,0-2 0 0 0,16-9 0 0 0,-26 14-744 0 0,-1 0 0 0 0,1-1 0 0 0,-1 0 0 0 0,0 1-1 0 0,0-1 1 0 0,0 0 0 0 0,0 0 0 0 0,0 0 0 0 0,0 0 0 0 0,0-1 0 0 0,-1 1 0 0 0,1-1-1 0 0,-1 1 1 0 0,1-1 0 0 0,-1 1 0 0 0,0-1 0 0 0,0 1 0 0 0,0-1 0 0 0,-1 0 0 0 0,1 0-1 0 0,-1 0 1 0 0,1-3 0 0 0,-1 3-137 0 0,0 0 0 0 0,-1 0 0 0 0,1 0 0 0 0,-1 0 0 0 0,1 0 0 0 0,-1 0 0 0 0,0 0 0 0 0,0 0 0 0 0,-1 1-1 0 0,1-1 1 0 0,0 0 0 0 0,-1 1 0 0 0,0-1 0 0 0,0 1 0 0 0,1-1 0 0 0,-2 1 0 0 0,1 0 0 0 0,0-1 0 0 0,0 1 0 0 0,-1 1 0 0 0,1-1 0 0 0,-1 0 0 0 0,1 0-1 0 0,-1 1 1 0 0,0 0 0 0 0,1-1 0 0 0,-1 1 0 0 0,0 0 0 0 0,-5-1 0 0 0,-1 0 40 0 0,-1 0 1 0 0,0 0-1 0 0,0 1 1 0 0,1 1-1 0 0,-1-1 1 0 0,0 1-1 0 0,-19 3 0 0 0,-2 4 59 0 0,-1 0-1 0 0,2 3 1 0 0,-1 0-1 0 0,-56 29 0 0 0,42-15-17 0 0,1 3-1 0 0,-56 42 0 0 0,63-39-65 0 0,1 0 0 0 0,1 2 0 0 0,-35 44-1 0 0,60-65-133 0 0,1 2 0 0 0,0-1-1 0 0,0 1 1 0 0,1 0-1 0 0,1 1 1 0 0,0 0 0 0 0,1 0-1 0 0,1 1 1 0 0,0 0-1 0 0,1 0 1 0 0,0 0 0 0 0,2 0-1 0 0,-3 25 1 0 0,5-37-48 0 0,0 0 1 0 0,0 0-1 0 0,0 0 1 0 0,0 0 0 0 0,0 0-1 0 0,1 0 1 0 0,0 0-1 0 0,-1 0 1 0 0,1 0-1 0 0,0 0 1 0 0,0 0 0 0 0,1 0-1 0 0,-1 0 1 0 0,1-1-1 0 0,-1 1 1 0 0,1-1 0 0 0,0 1-1 0 0,0-1 1 0 0,0 1-1 0 0,0-1 1 0 0,0 0-1 0 0,0 0 1 0 0,1 0 0 0 0,-1 0-1 0 0,5 2 1 0 0,-3-3-2 0 0,1 0 0 0 0,-1 0 1 0 0,0 0-1 0 0,1 0 1 0 0,-1-1-1 0 0,1 1 0 0 0,-1-1 1 0 0,0 0-1 0 0,1-1 1 0 0,-1 1-1 0 0,1-1 0 0 0,-1 0 1 0 0,0 0-1 0 0,1 0 1 0 0,-1-1-1 0 0,8-3 0 0 0,20-11 4 0 0,-1-1-1 0 0,0-1 0 0 0,-1-2 0 0 0,-1-1 0 0 0,35-34 0 0 0,118-135-36 0 0,-11 10 20 0 0,-163 170 23 0 0,-7 8-2 0 0,1 0 0 0 0,0 0 0 0 0,-1 0-1 0 0,1 0 1 0 0,0 0 0 0 0,0 0 0 0 0,0 0 0 0 0,0 1 0 0 0,0-1 0 0 0,0 1 0 0 0,4-2 0 0 0,-5 4 2 0 0,0 1-1 0 0,0-1 1 0 0,1 1 0 0 0,-1-1 0 0 0,0 1-1 0 0,0 0 1 0 0,0-1 0 0 0,0 1 0 0 0,-1 0-1 0 0,1 0 1 0 0,0 0 0 0 0,-1 0 0 0 0,0 0-1 0 0,1-1 1 0 0,-1 1 0 0 0,0 0 0 0 0,0 0-1 0 0,0 0 1 0 0,0 2 0 0 0,-3 32 43 0 0,-2 0 0 0 0,-2-1 0 0 0,-20 66 1 0 0,-7 37-207 0 0,31-119-105 0 0,0-1 1 0 0,2 1-1 0 0,0 0 1 0 0,1 0 0 0 0,5 31-1 0 0,-3-36-268 0 0,1-1-1 0 0,0 1 1 0 0,1-1-1 0 0,0 0 0 0 0,1 0 1 0 0,1 0-1 0 0,0-1 1 0 0,11 18-1 0 0,-11-21-1502 0 0,1-1 0 0 0,1 0 0 0 0,15 14 0 0 0,0-2-2239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12.68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837 571 144 0 0,'15'-18'847'0'0,"-1"0"0"0"0,0-1-1 0 0,-1 0 1 0 0,-1-1 0 0 0,-1 0 0 0 0,9-25-1 0 0,-16 33-536 0 0,0 1 0 0 0,-1-1 0 0 0,0 0 0 0 0,-1 0 0 0 0,-1 0 0 0 0,0 0 1 0 0,0 0-1 0 0,-1 0 0 0 0,-1 0 0 0 0,0 0 0 0 0,0 0 0 0 0,-2 0 0 0 0,-4-18 0 0 0,4 20-109 0 0,-1 0 1 0 0,0 0 0 0 0,0 1-1 0 0,-1-1 1 0 0,0 1 0 0 0,0 0-1 0 0,-1 0 1 0 0,-1 1-1 0 0,1-1 1 0 0,-2 1 0 0 0,1 1-1 0 0,-14-11 1 0 0,15 13-105 0 0,-1 1 1 0 0,0 0-1 0 0,0 1 1 0 0,0 0-1 0 0,0 0 0 0 0,0 0 1 0 0,-1 1-1 0 0,1 0 1 0 0,-1 1-1 0 0,0 0 0 0 0,0 0 1 0 0,1 0-1 0 0,-1 1 0 0 0,0 0 1 0 0,0 1-1 0 0,1-1 1 0 0,-15 5-1 0 0,2 0 10 0 0,1 1-1 0 0,1 1 1 0 0,-1 1 0 0 0,1 0-1 0 0,0 2 1 0 0,-21 14 0 0 0,-1 5 122 0 0,-51 46 0 0 0,39-26-38 0 0,1 2 1 0 0,4 2-1 0 0,1 2 1 0 0,3 2-1 0 0,-38 66 1 0 0,65-93-96 0 0,0 1 0 0 0,2 0 0 0 0,1 1 0 0 0,2 1 0 0 0,1 0 1 0 0,1 0-1 0 0,2 1 0 0 0,-3 41 0 0 0,9-71-92 0 0,1 0-1 0 0,-1 0 1 0 0,1 1-1 0 0,0-1 1 0 0,1 0 0 0 0,-1 0-1 0 0,1 0 1 0 0,0 0 0 0 0,0 0-1 0 0,0 0 1 0 0,3 7-1 0 0,-3-9-14 0 0,0-1 0 0 0,1 0-1 0 0,-1 0 1 0 0,0 0 0 0 0,0 0-1 0 0,1 0 1 0 0,-1 0 0 0 0,1 0 0 0 0,-1 0-1 0 0,1-1 1 0 0,-1 1 0 0 0,1-1-1 0 0,-1 1 1 0 0,1-1 0 0 0,0 1-1 0 0,-1-1 1 0 0,1 0 0 0 0,0 0-1 0 0,-1 0 1 0 0,1 0 0 0 0,0 0-1 0 0,-1 0 1 0 0,1 0 0 0 0,-1-1 0 0 0,1 1-1 0 0,0 0 1 0 0,-1-1 0 0 0,1 0-1 0 0,-1 1 1 0 0,1-1 0 0 0,1-1-1 0 0,27-12-240 0 0,-2-2 1 0 0,0-1-1 0 0,-1-1 0 0 0,0-1 0 0 0,45-44 0 0 0,-37 32-21 0 0,62-55-980 0 0,-4-5-1 0 0,-5-4 1 0 0,113-156-1 0 0,-35 2-4439 0 0,-115 170 2770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1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776 304 380 0 0,'143'-255'3570'0'0,"-140"249"-3596"0"0,23-34 3733 0 0,-20 38-1583 0 0,-13 25-1749 0 0,-116 296 2586 0 0,44-122-1605 0 0,-99 238 1462 0 0,113-294-1555 0 0,-86 134-1 0 0,138-255-1153 0 0,-65 108 1095 0 0,-134 167 0 0 0,165-238-3231 0 0,46-56 1179 0 0,34-39-15128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13.37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164 474 100 0 0,'1'-1'256'0'0,"0"0"1"0"0,0 0-1 0 0,0 0 0 0 0,0 0 0 0 0,0 0 1 0 0,0 0-1 0 0,1 0 0 0 0,-1 1 0 0 0,0-1 1 0 0,0 0-1 0 0,1 1 0 0 0,-1-1 0 0 0,0 1 1 0 0,1-1-1 0 0,-1 1 0 0 0,0 0 0 0 0,1-1 1 0 0,-1 1-1 0 0,1 0 0 0 0,-1 0 0 0 0,0 0 1 0 0,1 0-1 0 0,-1 0 0 0 0,1 0 0 0 0,-1 1 1 0 0,0-1-1 0 0,3 1 0 0 0,-2 1-81 0 0,0 0 1 0 0,0-1-1 0 0,0 1 0 0 0,0 0 0 0 0,0 0 0 0 0,-1 0 1 0 0,1 0-1 0 0,-1 1 0 0 0,0-1 0 0 0,1 0 0 0 0,-1 0 1 0 0,0 1-1 0 0,0-1 0 0 0,0 4 0 0 0,3 8 181 0 0,-1 1-1 0 0,0 0 0 0 0,-1 0 0 0 0,0 22 1 0 0,-3-11-55 0 0,0-1-1 0 0,-2 1 1 0 0,-1-1 0 0 0,-1 0 0 0 0,-2-1 0 0 0,0 1-1 0 0,-1-1 1 0 0,-12 23 0 0 0,12-30 120 0 0,-1 1 0 0 0,-1-2-1 0 0,-1 1 1 0 0,0-1 0 0 0,-1-1-1 0 0,-1 0 1 0 0,0-1 0 0 0,-1 0 0 0 0,-1-1-1 0 0,-32 22 1 0 0,47-35-374 0 0,0 1 0 0 0,-1-1-1 0 0,1 0 1 0 0,-1 0 0 0 0,1 1 0 0 0,-1-1-1 0 0,1 0 1 0 0,-1 0 0 0 0,1 0 0 0 0,-1 0 0 0 0,1 0-1 0 0,-1 0 1 0 0,0 0 0 0 0,1 0 0 0 0,-1 0-1 0 0,1 0 1 0 0,-1 0 0 0 0,1 0 0 0 0,-1 0-1 0 0,1 0 1 0 0,-1 0 0 0 0,1 0 0 0 0,-1-1 0 0 0,1 1-1 0 0,-1 0 1 0 0,1 0 0 0 0,-1-1 0 0 0,1 1-1 0 0,0 0 1 0 0,-1-1 0 0 0,1 1 0 0 0,-1 0-1 0 0,1-1 1 0 0,0 1 0 0 0,-1-1 0 0 0,1 1 0 0 0,0 0-1 0 0,-1-1 1 0 0,1 1 0 0 0,0-1 0 0 0,0 1-1 0 0,0-1 1 0 0,-1 1 0 0 0,1-1 0 0 0,0 1 0 0 0,0-1-1 0 0,0 1 1 0 0,0-1 0 0 0,0 0 0 0 0,0 1-1 0 0,0-1 1 0 0,0 1 0 0 0,0-1 0 0 0,0-31 519 0 0,5 12-333 0 0,1 0 0 0 0,0 0 0 0 0,2 1 0 0 0,18-35 0 0 0,52-72 236 0 0,-50 84-321 0 0,35-55 134 0 0,4 3 0 0 0,4 4 0 0 0,134-132 0 0 0,-180 199-196 0 0,1 2 0 0 0,1 1-1 0 0,1 1 1 0 0,35-18 0 0 0,-44 27-156 0 0,1 0 1 0 0,0 2-1 0 0,1 0 0 0 0,0 2 0 0 0,0 0 1 0 0,0 1-1 0 0,30-3 0 0 0,-47 8-200 0 0,0-1-1 0 0,0 1 0 0 0,-1 0 0 0 0,1 0 1 0 0,0 0-1 0 0,0 1 0 0 0,-1-1 0 0 0,1 1 1 0 0,0 0-1 0 0,-1 0 0 0 0,1 0 0 0 0,-1 0 1 0 0,1 1-1 0 0,-1-1 0 0 0,1 1 0 0 0,-1 0 1 0 0,0 0-1 0 0,0 0 0 0 0,0 1 0 0 0,0-1 0 0 0,0 1 1 0 0,3 4-1 0 0,-3-3-735 0 0,-1 1 0 0 0,0-1 0 0 0,0 1 0 0 0,0-1 0 0 0,0 1 1 0 0,-1 0-1 0 0,0-1 0 0 0,0 1 0 0 0,0 0 0 0 0,-1 9 0 0 0,2 4-3266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13.8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223 320 1172 0 0,'2'2'565'0'0,"0"0"0"0"0,1-1 0 0 0,-1 1-1 0 0,0-1 1 0 0,1 1 0 0 0,0-1 0 0 0,-1 0 0 0 0,1 0 0 0 0,-1 0-1 0 0,1 0 1 0 0,0 0 0 0 0,0-1 0 0 0,0 1 0 0 0,-1-1 0 0 0,5 0-1 0 0,54 0 302 0 0,-28-1 49 0 0,14 4-217 0 0,207 6 1859 0 0,-204-9-2156 0 0,-1-3-1 0 0,-1-3 0 0 0,56-12 1 0 0,-91 15-322 0 0,0-1 0 0 0,0-1 0 0 0,-1 0 0 0 0,1-1 1 0 0,-1 0-1 0 0,0-1 0 0 0,-1-1 0 0 0,0 1 0 0 0,0-2 0 0 0,-1 0 1 0 0,10-9-1 0 0,-17 14-59 0 0,0 1 1 0 0,0 0 0 0 0,0-1-1 0 0,-1 1 1 0 0,1-1 0 0 0,-1 0-1 0 0,0 0 1 0 0,0 0 0 0 0,0 0-1 0 0,-1 0 1 0 0,1 0 0 0 0,-1 0-1 0 0,0-1 1 0 0,0 1 0 0 0,-1 0-1 0 0,1-1 1 0 0,-1 1 0 0 0,0-1 0 0 0,0 1-1 0 0,0-1 1 0 0,-1 1 0 0 0,0 0-1 0 0,0-1 1 0 0,0 1 0 0 0,0 0-1 0 0,-1 0 1 0 0,1-1 0 0 0,-1 1-1 0 0,0 1 1 0 0,0-1 0 0 0,-1 0-1 0 0,1 0 1 0 0,-1 1 0 0 0,0-1-1 0 0,0 1 1 0 0,-6-6 0 0 0,-1 0 3 0 0,-1 1 1 0 0,0 0-1 0 0,0 0 0 0 0,0 2 1 0 0,-1-1-1 0 0,0 1 1 0 0,0 1-1 0 0,-1 0 0 0 0,0 1 1 0 0,1 0-1 0 0,-1 1 1 0 0,-1 0-1 0 0,1 1 1 0 0,0 1-1 0 0,-26 0 0 0 0,3 2 38 0 0,0 2 0 0 0,0 1 0 0 0,0 1 0 0 0,-57 18 0 0 0,52-10 21 0 0,1 2-1 0 0,1 1 1 0 0,0 2-1 0 0,1 2 0 0 0,1 1 1 0 0,1 2-1 0 0,-63 53 0 0 0,76-56-16 0 0,1 1-1 0 0,1 0 0 0 0,1 2 0 0 0,1 1 0 0 0,1 0 0 0 0,1 1 0 0 0,2 1 1 0 0,0 1-1 0 0,1 0 0 0 0,2 1 0 0 0,-17 56 0 0 0,26-70-19 0 0,1 1 1 0 0,0-1-1 0 0,1 1 0 0 0,1-1 0 0 0,0 1 0 0 0,1-1 0 0 0,0 1 0 0 0,1-1 1 0 0,1 0-1 0 0,0 1 0 0 0,1-1 0 0 0,1-1 0 0 0,0 1 0 0 0,1-1 0 0 0,0 0 1 0 0,1 0-1 0 0,0 0 0 0 0,1-1 0 0 0,12 14 0 0 0,-4-7 156 0 0,1-2 0 0 0,0 0 0 0 0,1 0 0 0 0,1-2 0 0 0,0 0 1 0 0,1-1-1 0 0,0-1 0 0 0,2-1 0 0 0,-1-1 0 0 0,40 14 0 0 0,-24-13 190 0 0,0-1 1 0 0,1-3-1 0 0,0-1 1 0 0,0-1 0 0 0,49 0-1 0 0,-63-6-252 0 0,-1-1 1 0 0,1 0-1 0 0,-1-2 1 0 0,0-1-1 0 0,0 0 1 0 0,0-2-1 0 0,-1-1 1 0 0,0 0-1 0 0,41-21 1 0 0,-62 27-244 0 0,1 1 0 0 0,0-1 0 0 0,-1 0 1 0 0,1 0-1 0 0,0 0 0 0 0,-1 0 1 0 0,1 0-1 0 0,-1-1 0 0 0,0 1 1 0 0,1 0-1 0 0,-1-1 0 0 0,0 1 0 0 0,0-1 1 0 0,0 1-1 0 0,0-1 0 0 0,0 1 1 0 0,0-1-1 0 0,0 0 0 0 0,1-2 1 0 0,-3 3-44 0 0,1 0 0 0 0,0 0 0 0 0,0 0 0 0 0,-1-1 0 0 0,1 1-1 0 0,0 0 1 0 0,-1 0 0 0 0,1 0 0 0 0,-1 0 0 0 0,0 0 0 0 0,1 1 0 0 0,-1-1 0 0 0,0 0 0 0 0,1 0 0 0 0,-1 0 0 0 0,0 0 0 0 0,0 1 0 0 0,0-1 0 0 0,0 0 0 0 0,0 1 0 0 0,0-1 0 0 0,0 1 0 0 0,-1-1 0 0 0,-8-4-943 0 0,0 1-1 0 0,0 1 0 0 0,0 0 1 0 0,-1 0-1 0 0,-11-1 0 0 0,-36-3-4780 0 0,-21 2 448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5:23.0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204 40 112 0 0,'0'-2'243'0'0,"1"1"1"0"0,-1 0-1 0 0,1 0 1 0 0,0-1-1 0 0,-1 1 1 0 0,1 0-1 0 0,0 0 1 0 0,-1 0-1 0 0,1 0 0 0 0,0 0 1 0 0,0 0-1 0 0,0 0 1 0 0,0 0-1 0 0,0 1 1 0 0,0-1-1 0 0,0 0 1 0 0,0 0-1 0 0,1 1 0 0 0,0-1 1 0 0,-1 1-164 0 0,-1 0 0 0 0,1 0 0 0 0,-1 0 0 0 0,1 0 1 0 0,-1 0-1 0 0,1 0 0 0 0,-1 0 0 0 0,1 0 0 0 0,0 1 0 0 0,-1-1 0 0 0,1 0 0 0 0,-1 0 1 0 0,1 1-1 0 0,-1-1 0 0 0,0 0 0 0 0,1 1 0 0 0,-1-1 0 0 0,1 0 0 0 0,-1 1 1 0 0,1-1-1 0 0,-1 1 0 0 0,0-1 0 0 0,1 0 0 0 0,-1 1 0 0 0,0-1 0 0 0,0 1 0 0 0,1-1 1 0 0,-1 1-1 0 0,0 0 0 0 0,0-1 0 0 0,0 1 0 0 0,0-1 0 0 0,0 1 0 0 0,1-1 0 0 0,-1 1 1 0 0,0-1-1 0 0,0 1 0 0 0,0 0 0 0 0,-1 0 0 0 0,1 15 393 0 0,-1 1 1 0 0,-1 0-1 0 0,0-1 1 0 0,-1 1-1 0 0,-1-1 0 0 0,-1 0 1 0 0,0 0-1 0 0,-11 23 1 0 0,10-24-182 0 0,-24 52 1367 0 0,-3-1 1 0 0,-48 70-1 0 0,35-60 59 0 0,100-128-827 0 0,44-62-778 0 0,-41 45-86 0 0,3 2 0 0 0,101-88 0 0 0,-69 89 2 0 0,-82 59-19 0 0,0 1 0 0 0,1 1 1 0 0,0 0-1 0 0,0 0 0 0 0,1 1 0 0 0,23-5 0 0 0,-32 8 0 0 0,1 1 0 0 0,-1 1 0 0 0,1-1 0 0 0,-1 0 0 0 0,1 1 0 0 0,-1 0 0 0 0,1 0 0 0 0,-1 0 0 0 0,0 0 0 0 0,0 1 0 0 0,1-1 0 0 0,-1 1 0 0 0,0 0 0 0 0,0-1 0 0 0,0 2 0 0 0,-1-1 0 0 0,1 0 0 0 0,0 0 0 0 0,-1 1 0 0 0,0 0 0 0 0,1-1 0 0 0,2 6 0 0 0,1 0 105 0 0,-1 0 0 0 0,0 0 0 0 0,-1 0 0 0 0,0 1 0 0 0,0-1 0 0 0,5 19 0 0 0,-4-2 181 0 0,0 1 0 0 0,-2 0 0 0 0,-1 0 1 0 0,-1 0-1 0 0,-1 0 0 0 0,-1 1 0 0 0,-1-1 1 0 0,-2 0-1 0 0,0-1 0 0 0,-2 1 0 0 0,-1-1 0 0 0,-1 0 1 0 0,-1 0-1 0 0,-1-1 0 0 0,-21 37 0 0 0,-1-2-2637 0 0,31-57 1363 0 0,-1 6-1011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14.78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 1 736 0 0,'0'0'57'0'0,"0"0"0"0"0,0 0 1 0 0,0 0-1 0 0,0 0 0 0 0,-1 0 0 0 0,1 0 0 0 0,0 0 0 0 0,0 0 0 0 0,0 0 1 0 0,0 0-1 0 0,-1 0 0 0 0,1 0 0 0 0,0 0 0 0 0,0 0 0 0 0,0 0 1 0 0,0 0-1 0 0,-1 0 0 0 0,1 0 0 0 0,0 0 0 0 0,0 0 0 0 0,0 0 1 0 0,0 1-1 0 0,0-1 0 0 0,-1 0 0 0 0,1 0 0 0 0,0 0 0 0 0,0 0 0 0 0,0 0 1 0 0,0 0-1 0 0,0 0 0 0 0,0 1 0 0 0,0-1 0 0 0,-1 0 0 0 0,1 0 1 0 0,0 0-1 0 0,0 0 0 0 0,0 0 0 0 0,0 1 0 0 0,0-1 0 0 0,0 0 0 0 0,0 0 1 0 0,0 0-1 0 0,0 0 0 0 0,0 1 0 0 0,0-1 0 0 0,0 0 0 0 0,0 0 1 0 0,0 0-1 0 0,0 0 0 0 0,0 0 0 0 0,0 1 0 0 0,0-1 0 0 0,0 0 1 0 0,0 0-1 0 0,0 0 0 0 0,0 0 0 0 0,0 1 0 0 0,1-1 0 0 0,-1 0 0 0 0,0 0 1 0 0,0 0-1 0 0,0 0 0 0 0,0 0 0 0 0,0 0 0 0 0,1 1 0 0 0,11 4 284 0 0,0-1 0 0 0,0 1 0 0 0,1-2 0 0 0,0 0 0 0 0,0-1 0 0 0,0 0 0 0 0,0 0 0 0 0,0-2 0 0 0,23-1-1 0 0,10 2 200 0 0,448 10 3034 0 0,-151-7-1936 0 0,2270 190 5557 0 0,-2237-154-6545 0 0,1053 132 1752 0 0,-24 32-282 0 0,-453-67-1001 0 0,-549-78-716 0 0,1214 193 1502 0 0,-392-34-358 0 0,-520-95-799 0 0,-496-92-432 0 0,-207-30-439 0 0,1-3-2194 0 0,4-1 1954 0 0,-10-6-6896 0 0,-5-1 4711 0 0,0 1-5092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31.24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81 5 220 0 0,'5'-4'6367'0'0,"-1"31"-5915"0"0,-1 0 0 0 0,0 0 1 0 0,-2 0-1 0 0,-2 0 1 0 0,0 0-1 0 0,-6 28 0 0 0,3-3 15 0 0,-36 246 1725 0 0,-3 47 442 0 0,43-343-2614 0 0,0 13 213 0 0,-1 0-1 0 0,2 0 0 0 0,4 29 0 0 0,-5-42-193 0 0,1 0 0 0 0,0 1 0 0 0,-1-1 0 0 0,1 0-1 0 0,0 0 1 0 0,0 0 0 0 0,0 0 0 0 0,0 0 0 0 0,0 0 0 0 0,1 0 0 0 0,-1 0-1 0 0,0-1 1 0 0,1 1 0 0 0,0 0 0 0 0,1 1 0 0 0,-1-2-5 0 0,-1-1 0 0 0,1 1 1 0 0,-1-1-1 0 0,1 1 0 0 0,0-1 0 0 0,-1 0 1 0 0,1 0-1 0 0,0 0 0 0 0,-1 0 0 0 0,1 0 1 0 0,0 0-1 0 0,-1 0 0 0 0,1 0 0 0 0,-1 0 1 0 0,1-1-1 0 0,0 1 0 0 0,-1-1 0 0 0,1 1 1 0 0,-1-1-1 0 0,1 0 0 0 0,-1 1 0 0 0,1-1 1 0 0,2-2-1 0 0,27-18 198 0 0,-1-1 0 0 0,-1-1 0 0 0,0-2 0 0 0,-2-1-1 0 0,-1-1 1 0 0,-1-1 0 0 0,-2-2 0 0 0,0 0 0 0 0,-3-1 0 0 0,19-36 0 0 0,1-8 28 0 0,37-101-1 0 0,-16 8-286 0 0,-40 100-316 0 0,11-31-4587 0 0,-23 92 2021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31.59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74 261 988 0 0,'6'12'3624'0'0,"-5"4"-2693"0"0,-2-1 1 0 0,0 0-1 0 0,0 1 1 0 0,-2-1 0 0 0,-7 26-1 0 0,-5 41 1287 0 0,14-72-1984 0 0,0 1 1 0 0,1 0-1 0 0,1-1 0 0 0,0 1 1 0 0,0-1-1 0 0,1 1 0 0 0,0-1 0 0 0,1 0 1 0 0,0 1-1 0 0,0-1 0 0 0,1-1 0 0 0,1 1 1 0 0,8 13-1 0 0,-9-17-142 0 0,0 0 0 0 0,1-1 0 0 0,0 1 0 0 0,0-1 0 0 0,0 0-1 0 0,1-1 1 0 0,0 1 0 0 0,0-1 0 0 0,0 0 0 0 0,0 0 0 0 0,0-1 0 0 0,1 0 0 0 0,0 0 0 0 0,0 0 0 0 0,0-1-1 0 0,0 0 1 0 0,0-1 0 0 0,0 1 0 0 0,0-1 0 0 0,14 0 0 0 0,-2-2 6 0 0,1 0 1 0 0,-1-1-1 0 0,0-1 0 0 0,0 0 0 0 0,0-2 1 0 0,0 0-1 0 0,-1-1 0 0 0,0-1 1 0 0,0-1-1 0 0,-1-1 0 0 0,17-10 0 0 0,-22 11-22 0 0,1 0 0 0 0,-1-1 0 0 0,-1-1 0 0 0,0 0 0 0 0,0 0 0 0 0,-1-1-1 0 0,0 0 1 0 0,-1-1 0 0 0,0 0 0 0 0,-1-1 0 0 0,0 0 0 0 0,-1 0 0 0 0,-1-1 0 0 0,10-27 0 0 0,-11 21 6 0 0,-1-1 1 0 0,-1 0 0 0 0,-1 0 0 0 0,-1 0 0 0 0,0 0 0 0 0,-2 0 0 0 0,0-1 0 0 0,-9-37-1 0 0,8 47-26 0 0,-1 0 0 0 0,-1 0 0 0 0,1 0 0 0 0,-2 0 0 0 0,0 1 0 0 0,0 0 0 0 0,-1 0 0 0 0,-1 0-1 0 0,0 1 1 0 0,0 0 0 0 0,-1 0 0 0 0,0 1 0 0 0,-1 0 0 0 0,1 0 0 0 0,-2 1 0 0 0,-12-9 0 0 0,13 12-31 0 0,1 1 0 0 0,-1 0 0 0 0,0 1 1 0 0,0 0-1 0 0,0 1 0 0 0,-1 0 1 0 0,1 0-1 0 0,0 1 0 0 0,-1 0 0 0 0,1 0 1 0 0,-1 1-1 0 0,0 1 0 0 0,1 0 0 0 0,-1 0 1 0 0,1 0-1 0 0,0 1 0 0 0,0 1 1 0 0,-1 0-1 0 0,1 0 0 0 0,1 1 0 0 0,-11 5 1 0 0,-3 2-84 0 0,1 1 1 0 0,0 1-1 0 0,2 1 0 0 0,-1 1 1 0 0,2 0-1 0 0,0 2 1 0 0,-18 20-1 0 0,18-16-312 0 0,0 1-1 0 0,1 2 1 0 0,-17 29-1 0 0,30-46 128 0 0,0 1 0 0 0,0-1 0 0 0,1 1 0 0 0,0 0 0 0 0,0 0 0 0 0,1 1 0 0 0,0-1 0 0 0,0 0 0 0 0,1 1-1 0 0,0 0 1 0 0,1-1 0 0 0,-1 1 0 0 0,2-1 0 0 0,-1 1 0 0 0,3 9 0 0 0,-2-15 42 0 0,1 1 1 0 0,-1-1-1 0 0,1 1 1 0 0,0-1-1 0 0,0 0 1 0 0,0 0-1 0 0,1 1 1 0 0,-1-2-1 0 0,1 1 1 0 0,0 0-1 0 0,0 0 1 0 0,0-1-1 0 0,0 0 1 0 0,0 1-1 0 0,0-1 1 0 0,0 0-1 0 0,1-1 1 0 0,3 3-1 0 0,3 0-850 0 0,0-1-1 0 0,0 1 1 0 0,0-2-1 0 0,0 1 0 0 0,17 0 1 0 0,23 0-2461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32.06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0 344 1568 0 0,'54'-17'516'0'0,"-1"-2"1"0"0,-1-2-1 0 0,64-36 0 0 0,-84 39 249 0 0,-2-2 0 0 0,-1-1 0 0 0,0-2 0 0 0,-2 0 0 0 0,0-2 0 0 0,27-33-1 0 0,-9 16 6232 0 0,-45 47-6551 0 0,-1 27 255 0 0,0-15-493 0 0,0-1-1 0 0,2 1 1 0 0,0 0 0 0 0,1 0-1 0 0,4 17 1 0 0,-5-30-208 0 0,0 0-1 0 0,1 0 1 0 0,-1 0 0 0 0,1-1-1 0 0,0 1 1 0 0,0 0 0 0 0,0-1-1 0 0,0 1 1 0 0,1-1 0 0 0,-1 0-1 0 0,1 0 1 0 0,0 0 0 0 0,0 0-1 0 0,0 0 1 0 0,0-1 0 0 0,1 0-1 0 0,-1 1 1 0 0,1-1-1 0 0,-1 0 1 0 0,1-1 0 0 0,0 1-1 0 0,0 0 1 0 0,0-1 0 0 0,0 0-1 0 0,0 0 1 0 0,5 0 0 0 0,27 2 64 0 0,0-1 1 0 0,62-7-1 0 0,-65 3 73 0 0,0 0-1 0 0,-1 2 1 0 0,64 8-1 0 0,-86-6-89 0 0,-1 0 0 0 0,1 1 1 0 0,-1 0-1 0 0,1 1 0 0 0,-1 0 0 0 0,0 0 0 0 0,0 1 0 0 0,-1 0 0 0 0,1 1 0 0 0,-1-1 0 0 0,0 2 0 0 0,-1-1 0 0 0,1 1 0 0 0,-1 0 1 0 0,-1 1-1 0 0,1 0 0 0 0,5 9 0 0 0,-2 0 52 0 0,-2-1-1 0 0,1 2 1 0 0,-2-1 0 0 0,0 1-1 0 0,-1 1 1 0 0,5 30 0 0 0,-4-7 166 0 0,3 80 1 0 0,-11-57-24 0 0,-2 0 0 0 0,-3 1 0 0 0,-17 71 0 0 0,-62 186 658 0 0,57-235-563 0 0,-4-1 0 0 0,-4-1 0 0 0,-4-3 0 0 0,-3-1-1 0 0,-4-2 1 0 0,-3-2 0 0 0,-116 136 0 0 0,94-132 80 0 0,-3-3 0 0 0,-4-4 1 0 0,-98 73-1 0 0,172-145-381 0 0,0 1 0 0 0,-1-1 1 0 0,1 0-1 0 0,-1 0 0 0 0,1 0 1 0 0,-1-1-1 0 0,0 0 0 0 0,0 0 1 0 0,-6 1-1 0 0,10-3-37 0 0,-1 0 0 0 0,1 0-1 0 0,0 0 1 0 0,0-1 0 0 0,0 1 0 0 0,0 0 0 0 0,0-1-1 0 0,0 1 1 0 0,0-1 0 0 0,0 0 0 0 0,0 0 0 0 0,0 0 0 0 0,0 0-1 0 0,0 0 1 0 0,0 0 0 0 0,1 0 0 0 0,-1-1 0 0 0,0 1-1 0 0,1-1 1 0 0,-1 1 0 0 0,1-1 0 0 0,0 0 0 0 0,-1 1 0 0 0,1-1-1 0 0,0 0 1 0 0,0 0 0 0 0,0 0 0 0 0,0 0 0 0 0,1 0-1 0 0,-2-2 1 0 0,-3-11-37 0 0,1 1-1 0 0,0-1 0 0 0,1 0 1 0 0,0 0-1 0 0,2 0 1 0 0,-1-1-1 0 0,2 1 0 0 0,2-25 1 0 0,3-10-102 0 0,14-56-1 0 0,-14 86 104 0 0,19-83-272 0 0,5 1 0 0 0,49-116 0 0 0,101-173-1006 0 0,-135 306 413 0 0,3 2 0 0 0,90-121 0 0 0,-98 155-991 0 0,65-61-1 0 0,-69 77-1376 0 0,2 2-1 0 0,55-36 1 0 0,-42 38-1437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32.57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821 442 496 0 0,'-10'-29'1291'0'0,"2"-1"-1"0"0,1 1 1 0 0,2-1-1 0 0,-3-35 1 0 0,6 40-481 0 0,-1 0 0 0 0,-1 0 0 0 0,-1 1 0 0 0,-1 0 1 0 0,-1 0-1 0 0,-18-40 0 0 0,23 61-685 0 0,-1-1 1 0 0,1 1-1 0 0,-1-1 1 0 0,0 1 0 0 0,0 0-1 0 0,0 0 1 0 0,-1 0-1 0 0,1 1 1 0 0,0-1-1 0 0,-1 1 1 0 0,0 0-1 0 0,0 0 1 0 0,0 0-1 0 0,0 0 1 0 0,0 1-1 0 0,0 0 1 0 0,0 0 0 0 0,0 0-1 0 0,0 0 1 0 0,-1 0-1 0 0,1 1 1 0 0,0 0-1 0 0,0 0 1 0 0,-1 0-1 0 0,1 0 1 0 0,0 1-1 0 0,-7 1 1 0 0,-8 2 58 0 0,1 0 0 0 0,0 2 0 0 0,0 0 0 0 0,0 1 0 0 0,-16 9 1 0 0,-12 9 86 0 0,2 3 0 0 0,1 1 0 0 0,1 3 0 0 0,1 1 1 0 0,2 2-1 0 0,2 1 0 0 0,1 3 0 0 0,2 0 1 0 0,-36 56-1 0 0,61-83-202 0 0,1 1 0 0 0,1 0 0 0 0,0 0 0 0 0,1 1 0 0 0,0 0 0 0 0,1 0 0 0 0,1 0 0 0 0,0 1 1 0 0,-2 14-1 0 0,6-24-70 0 0,-1 0 0 0 0,1 0 1 0 0,0 0-1 0 0,0 0 1 0 0,1 0-1 0 0,-1 0 0 0 0,1 0 1 0 0,0 0-1 0 0,0-1 1 0 0,1 1-1 0 0,-1 0 0 0 0,1-1 1 0 0,0 1-1 0 0,1-1 1 0 0,-1 1-1 0 0,1-1 0 0 0,0 0 1 0 0,0 0-1 0 0,0 0 1 0 0,0-1-1 0 0,1 1 0 0 0,-1-1 1 0 0,1 0-1 0 0,0 0 0 0 0,0 0 1 0 0,0 0-1 0 0,0-1 1 0 0,1 1-1 0 0,-1-1 0 0 0,1 0 1 0 0,4 1-1 0 0,3 1-10 0 0,0-1 0 0 0,0-1 0 0 0,0 0 0 0 0,0 0 0 0 0,0-1 0 0 0,1-1 0 0 0,-1 0 0 0 0,0-1 0 0 0,13-2 0 0 0,5-2-15 0 0,-1-1-1 0 0,48-16 1 0 0,-41 8 22 0 0,1 0 0 0 0,-2-3 0 0 0,0-1 0 0 0,-1-1 0 0 0,0-2 0 0 0,-2-1 0 0 0,-1-2 0 0 0,0-1 0 0 0,-2-1 0 0 0,-1-1 0 0 0,-2-2 0 0 0,29-39 1 0 0,12-35 111 0 0,-38 56 687 0 0,58-72 0 0 0,-86 118-624 0 0,2 5-67 0 0,0 0-1 0 0,-1 1 1 0 0,0 0 0 0 0,0-1-1 0 0,0 1 1 0 0,2 9-1 0 0,5 36 321 0 0,-3 0 0 0 0,0 58-1 0 0,2 18 51 0 0,-5-90-379 0 0,2 0 0 0 0,1 1 0 0 0,21 63 1 0 0,-23-88-262 0 0,1 0 1 0 0,0-1-1 0 0,1 1 1 0 0,0-1 0 0 0,1-1-1 0 0,0 1 1 0 0,1-1-1 0 0,0 0 1 0 0,1-1-1 0 0,0 0 1 0 0,0 0 0 0 0,0-1-1 0 0,2 0 1 0 0,20 13-1 0 0,-11-12-357 0 0,0 0-1 0 0,1-1 1 0 0,0-1-1 0 0,0-1 1 0 0,0-1-1 0 0,30 4 1 0 0,5-4-4264 0 0,72-2 0 0 0,-40-5-492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35.07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241 1 88 0 0,'0'0'4549'0'0,"0"9"-3665"0"0,2 153 2174 0 0,-6 211 222 0 0,-11-177-476 0 0,-78 375 1 0 0,54-414-1619 0 0,8-39 352 0 0,-26 203 0 0 0,54-296-1076 0 0,2 0-1 0 0,4 47 1 0 0,2-77-344 0 0,17-17 2 0 0,-2-2 0 0 0,-1 0 0 0 0,0-1-1 0 0,28-53 1 0 0,-10 17 10 0 0,106-186 287 0 0,-134 230-390 0 0,229-469 473 0 0,-109 213-281 0 0,88-146-746 0 0,-171 335-4044 0 0,-46 84 4430 0 0,0 0-1 0 0,0 0 0 0 0,1-1 1 0 0,-1 1-1 0 0,0 0 0 0 0,0 0 1 0 0,0-1-1 0 0,0 1 1 0 0,0 0-1 0 0,1 0 0 0 0,-1 0 1 0 0,0-1-1 0 0,0 1 1 0 0,0 0-1 0 0,1 0 0 0 0,-1 0 1 0 0,0-1-1 0 0,0 1 0 0 0,1 0 1 0 0,-1 0-1 0 0,0 0 1 0 0,0 0-1 0 0,1 0 0 0 0,-1 0 1 0 0,0 0-1 0 0,0 0 0 0 0,1 0 1 0 0,-1 0-1 0 0,0 0 1 0 0,0 0-1 0 0,1 0 0 0 0,-1 0 1 0 0,0 0-1 0 0,1 0 1 0 0,-1 0-1 0 0,0 0 0 0 0,0 0 1 0 0,1 0-1 0 0,-1 0 0 0 0,0 0 1 0 0,0 0-1 0 0,1 0 1 0 0,-1 1-1 0 0,0-1 0 0 0,0 0 1 0 0,0 0-1 0 0,1 0 0 0 0,-1 0 1 0 0,0 1-1 0 0,1-1 1 0 0,7 10-4673 0 0,-2 4 319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35.46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265 1 13389 0 0,'-19'55'664'0'0,"-3"0"1"0"0,-31 54-1 0 0,-5 13 321 0 0,51-105-864 0 0,-73 191 1470 0 0,73-185-1413 0 0,2 1 0 0 0,0 0-1 0 0,1 0 1 0 0,2 1 0 0 0,0-1-1 0 0,1 1 1 0 0,4 27-1 0 0,-3-46-141 0 0,1 1 0 0 0,0 0 0 0 0,1-1 0 0 0,0 1 0 0 0,0-1-1 0 0,0 1 1 0 0,0-1 0 0 0,1 0 0 0 0,0 0 0 0 0,1 0 0 0 0,-1 0-1 0 0,1 0 1 0 0,0-1 0 0 0,1 0 0 0 0,-1 0 0 0 0,1 0 0 0 0,0 0-1 0 0,0-1 1 0 0,0 0 0 0 0,11 6 0 0 0,-9-6-15 0 0,0-2 0 0 0,0 1-1 0 0,0-1 1 0 0,0 0 0 0 0,1 0 0 0 0,-1-1 0 0 0,0 0-1 0 0,1-1 1 0 0,-1 1 0 0 0,1-1 0 0 0,-1-1 0 0 0,1 1 0 0 0,-1-1-1 0 0,1-1 1 0 0,-1 1 0 0 0,0-1 0 0 0,0-1 0 0 0,10-3 0 0 0,2-3 24 0 0,0-2 1 0 0,-1 1-1 0 0,0-2 1 0 0,-1-1-1 0 0,0 0 1 0 0,-1-1-1 0 0,-1 0 1 0 0,0-2-1 0 0,-1 0 1 0 0,0 0-1 0 0,-2-1 1 0 0,0-1-1 0 0,12-23 1 0 0,-6 6 39 0 0,-1 0 0 0 0,-2-1 0 0 0,-2-1 0 0 0,-1 0 0 0 0,-2 0 0 0 0,7-54 0 0 0,-12 57 24 0 0,-2-1 0 0 0,-1-51 0 0 0,-2 73-35 0 0,-2 0 0 0 0,1 1-1 0 0,-2-1 1 0 0,1 1 0 0 0,-2-1 0 0 0,1 1-1 0 0,-2 0 1 0 0,0 1 0 0 0,0-1 0 0 0,-10-14-1 0 0,14 24-47 0 0,-1-1 0 0 0,0 0 0 0 0,-1 0 1 0 0,1 1-1 0 0,0-1 0 0 0,-1 1 0 0 0,0 0 0 0 0,1 0 0 0 0,-1 0 0 0 0,0 0 0 0 0,0 0 0 0 0,0 1 0 0 0,0-1 0 0 0,0 1 0 0 0,0 0 0 0 0,-1 0 0 0 0,1 0 0 0 0,0 0 0 0 0,-4 0 0 0 0,1 1-21 0 0,0 0 0 0 0,0 0 0 0 0,0 1 1 0 0,0 0-1 0 0,0 0 0 0 0,1 0 0 0 0,-1 1 1 0 0,0 0-1 0 0,1 0 0 0 0,-8 4 0 0 0,-2 2-118 0 0,1 1-1 0 0,-1 0 0 0 0,1 2 0 0 0,1-1 0 0 0,0 2 0 0 0,-19 20 0 0 0,8-4-732 0 0,1 0 1 0 0,1 1-1 0 0,2 1 0 0 0,1 1 0 0 0,-24 50 1 0 0,41-75 246 0 0,0 0 1 0 0,0 0-1 0 0,1 1 1 0 0,0-1 0 0 0,-1 11-1 0 0,4 14-5395 0 0,4-7 1417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36.01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242 158 20 0 0,'28'-41'1432'0'0,"-9"13"810"0"0,0 0 0 0 0,25-25 0 0 0,-43 52-2112 0 0,-1 1 0 0 0,0-1 0 0 0,0 1 0 0 0,1 0 0 0 0,-1-1 0 0 0,0 1 0 0 0,1-1-1 0 0,-1 1 1 0 0,0 0 0 0 0,1-1 0 0 0,-1 1 0 0 0,1 0 0 0 0,-1-1 0 0 0,0 1 0 0 0,1 0 0 0 0,-1-1 0 0 0,1 1 0 0 0,-1 0 0 0 0,1 0-1 0 0,-1 0 1 0 0,1 0 0 0 0,-1 0 0 0 0,1-1 0 0 0,-1 1 0 0 0,1 0 0 0 0,-1 0 0 0 0,1 0 0 0 0,0 0 0 0 0,-1 0 0 0 0,1 1 0 0 0,-1-1 0 0 0,1 0-1 0 0,-1 0 1 0 0,1 0 0 0 0,-1 0 0 0 0,1 1 0 0 0,4 20 1733 0 0,-11 43-1110 0 0,5-57-320 0 0,-20 111 1253 0 0,13-86-1269 0 0,1 1-1 0 0,2-1 0 0 0,1 1 1 0 0,2 1-1 0 0,1-1 1 0 0,6 52-1 0 0,-5-79-375 0 0,1-1 0 0 0,0 0 0 0 0,1 0-1 0 0,-1 0 1 0 0,1 0 0 0 0,0 0 0 0 0,0 0-1 0 0,0-1 1 0 0,1 1 0 0 0,0-1 0 0 0,0 1-1 0 0,0-1 1 0 0,0 0 0 0 0,1 0 0 0 0,0 0 0 0 0,-1-1-1 0 0,1 1 1 0 0,1-1 0 0 0,5 3 0 0 0,-3-2-4 0 0,0-1 0 0 0,1 0 0 0 0,-1-1 0 0 0,1 0 0 0 0,0 0 0 0 0,0-1 0 0 0,0 0 0 0 0,0 0 0 0 0,0-1 0 0 0,0 0 0 0 0,11-1 0 0 0,13-4 46 0 0,0-2 0 0 0,-1 0 0 0 0,1-3 0 0 0,-2 0 0 0 0,30-15 0 0 0,298-143 730 0 0,-351 164-776 0 0,1 0-1 0 0,0 1 1 0 0,0 0-1 0 0,1 0 1 0 0,-1 1 0 0 0,1 0-1 0 0,13-1 1 0 0,-20 4-24 0 0,-1-1 0 0 0,0 0 0 0 0,0 1 0 0 0,0-1 0 0 0,0 1 0 0 0,0-1 0 0 0,0 1 0 0 0,0-1 0 0 0,0 1 0 0 0,0 0 0 0 0,0 0 0 0 0,0 0 0 0 0,0-1 0 0 0,0 1 0 0 0,0 0 0 0 0,-1 0 0 0 0,1 0 0 0 0,0 0 0 0 0,-1 0 1 0 0,1 0-1 0 0,-1 0 0 0 0,1 0 0 0 0,-1 1 0 0 0,1 0 0 0 0,7 30 232 0 0,-6-11-130 0 0,-2-1 0 0 0,0 0 1 0 0,-1 1-1 0 0,-1-1 1 0 0,-6 27-1 0 0,-32 104 320 0 0,23-94-281 0 0,-4 13 55 0 0,-3 0 1 0 0,-33 67-1 0 0,-79 148 401 0 0,75-176-183 0 0,-4-2 1 0 0,-5-4-1 0 0,-141 162 0 0 0,200-253-358 0 0,-68 74 271 0 0,70-78-273 0 0,-1 1 1 0 0,0-2-1 0 0,0 1 1 0 0,0-1-1 0 0,-1-1 1 0 0,0 0-1 0 0,-12 5 1 0 0,19-10-55 0 0,0 0 1 0 0,1 0 0 0 0,-1 0 0 0 0,0-1-1 0 0,0 1 1 0 0,0-1 0 0 0,0 0-1 0 0,0 0 1 0 0,1 0 0 0 0,-1-1 0 0 0,0 1-1 0 0,0-1 1 0 0,0 0 0 0 0,1 0 0 0 0,-8-3-1 0 0,4 1-12 0 0,1-1 0 0 0,-1 0-1 0 0,1 0 1 0 0,0-1 0 0 0,1 0-1 0 0,-1 0 1 0 0,-9-10 0 0 0,3 0-22 0 0,1-1 1 0 0,0 0 0 0 0,1-1 0 0 0,1 0-1 0 0,-12-31 1 0 0,4 1-107 0 0,3-1 1 0 0,1 0-1 0 0,3-1 0 0 0,1 0 1 0 0,3-1-1 0 0,2 1 0 0 0,2-1 1 0 0,3 0-1 0 0,8-62 0 0 0,-6 84-262 0 0,2-1 0 0 0,2 1 0 0 0,0 0 0 0 0,2 0 0 0 0,1 1 0 0 0,1 0 0 0 0,1 1 0 0 0,1 0 0 0 0,2 1 0 0 0,0 1 0 0 0,2 0 0 0 0,0 1 0 0 0,2 1 0 0 0,0 1 0 0 0,2 0 0 0 0,0 2 0 0 0,35-26 0 0 0,-17 21-1228 0 0,1 1 1 0 0,69-29 0 0 0,-65 35-2380 0 0,48-11 1 0 0,-13 10-638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36.51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835 311 672 0 0,'-4'-29'1525'0'0,"-2"0"0"0"0,-1 0 1 0 0,-1 1-1 0 0,-1 0 0 0 0,-2 1 0 0 0,-26-50 0 0 0,34 73-1299 0 0,0-1-1 0 0,-1 1 0 0 0,1-1 1 0 0,-1 1-1 0 0,0 0 0 0 0,0 1 1 0 0,0-1-1 0 0,0 1 0 0 0,-1-1 1 0 0,1 1-1 0 0,-1 0 0 0 0,0 1 1 0 0,0-1-1 0 0,-10-2 0 0 0,6 3-25 0 0,0 0-1 0 0,0 0 0 0 0,0 1 1 0 0,0 0-1 0 0,0 1 1 0 0,0 0-1 0 0,0 1 1 0 0,-12 1-1 0 0,-5 4 143 0 0,-1 0 0 0 0,2 2 0 0 0,-1 1-1 0 0,-46 24 1 0 0,33-12 22 0 0,1 1-1 0 0,1 2 0 0 0,1 2 1 0 0,-37 35-1 0 0,49-39-113 0 0,1 1 0 0 0,1 1 0 0 0,1 1 0 0 0,1 1 0 0 0,2 0 0 0 0,-21 38 0 0 0,36-57-207 0 0,0 0 1 0 0,0 0 0 0 0,0 0 0 0 0,1 0 0 0 0,0 0-1 0 0,0 1 1 0 0,1-1 0 0 0,-1 1 0 0 0,2-1 0 0 0,-1 1-1 0 0,2 14 1 0 0,0-19-44 0 0,0 0 0 0 0,-1 0 0 0 0,2 0 0 0 0,-1 0 0 0 0,0 0-1 0 0,1 0 1 0 0,-1 0 0 0 0,1 0 0 0 0,0-1 0 0 0,0 1 0 0 0,0-1 0 0 0,0 1-1 0 0,0-1 1 0 0,1 0 0 0 0,-1 0 0 0 0,1 0 0 0 0,-1 0 0 0 0,1 0 0 0 0,0 0 0 0 0,0-1-1 0 0,0 0 1 0 0,0 1 0 0 0,0-1 0 0 0,0 0 0 0 0,0 0 0 0 0,0-1 0 0 0,0 1-1 0 0,1-1 1 0 0,-1 1 0 0 0,5-1 0 0 0,14 1-8 0 0,1-1 0 0 0,0-1 0 0 0,-1-1 0 0 0,0-1 0 0 0,1-1 0 0 0,-1-1 0 0 0,-1-1 0 0 0,1-1 0 0 0,-1 0 0 0 0,26-14 0 0 0,24-17-8 0 0,102-69 0 0 0,-112 66 42 0 0,-29 19 38 0 0,-19 13 39 0 0,0 0 1 0 0,0 1 0 0 0,16-7 0 0 0,-28 15-4 0 0,0 0-76 0 0,1 0-1 0 0,0 1 0 0 0,-1-1 1 0 0,1 1-1 0 0,-1 0 0 0 0,1-1 1 0 0,-1 1-1 0 0,1 0 0 0 0,-1 0 1 0 0,0 0-1 0 0,1 0 0 0 0,-1 0 1 0 0,0 0-1 0 0,0 0 0 0 0,0 1 1 0 0,0-1-1 0 0,0 0 0 0 0,0 1 1 0 0,0-1-1 0 0,0 0 0 0 0,0 1 1 0 0,-1-1-1 0 0,1 1 0 0 0,-1-1 1 0 0,1 1-1 0 0,0 2 0 0 0,10 50 322 0 0,-9-43-289 0 0,11 62 328 0 0,-4-11-556 0 0,3-1 1 0 0,3 0 0 0 0,22 60 0 0 0,-30-103-171 0 0,1-1 1 0 0,0 0-1 0 0,1-1 0 0 0,1 0 1 0 0,0 0-1 0 0,1-1 1 0 0,1 0-1 0 0,0-1 0 0 0,1 0 1 0 0,1-2-1 0 0,0 1 1 0 0,0-1-1 0 0,2-1 1 0 0,27 16-1 0 0,-18-16-697 0 0,0 0 1 0 0,28 8-1 0 0,58 7-5799 0 0,-31-14 2081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33.08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176 1 28 0 0,'-8'112'8191'0'0,"-13"7"-4005"0"0,-42 130-1834 0 0,4-14 612 0 0,50-200-2370 0 0,5-19 44 0 0,0 0 0 0 0,-3 33 0 0 0,7-46-358 0 0,0-3-254 0 0,0 0 0 0 0,0 0 1 0 0,0 0-1 0 0,0 0 1 0 0,0 1-1 0 0,0-1 0 0 0,0 0 1 0 0,0 0-1 0 0,0 0 1 0 0,0 0-1 0 0,-1 1 0 0 0,1-1 1 0 0,0 0-1 0 0,0 0 1 0 0,0 0-1 0 0,0 1 0 0 0,1-1 1 0 0,-1 0-1 0 0,0 0 1 0 0,0 0-1 0 0,0 1 1 0 0,0-1-1 0 0,0 0 0 0 0,0 0 1 0 0,0 0-1 0 0,0 0 1 0 0,0 1-1 0 0,0-1 0 0 0,0 0 1 0 0,1 0-1 0 0,-1 0 1 0 0,0 0-1 0 0,0 0 0 0 0,0 0 1 0 0,0 1-1 0 0,0-1 1 0 0,1 0-1 0 0,-1 0 0 0 0,0 0 1 0 0,0 0-1 0 0,0 0 1 0 0,0 0-1 0 0,1 0 0 0 0,-1 0 1 0 0,0 0-1 0 0,0 0 1 0 0,0 0-1 0 0,1 0 1 0 0,-1 0-1 0 0,0 0 0 0 0,0 0 1 0 0,0 0-1 0 0,0 0 1 0 0,1 0-1 0 0,-1 0 0 0 0,0 0 1 0 0,0 0-1 0 0,0 0 1 0 0,1 0-1 0 0,-1 0 0 0 0,0 0 1 0 0,0 0-1 0 0,0 0 1 0 0,0 0-1 0 0,0-1 0 0 0,1 1 1 0 0,-1 0-1 0 0,0 0 1 0 0,18-19 207 0 0,-2-1 0 0 0,0 0 0 0 0,-1-1 0 0 0,20-39 0 0 0,44-103 496 0 0,78-259 124 0 0,-136 363-3519 0 0,-21 58 1702 0 0,4-3-511 0 0,0-1 951 0 0,2 6-3190 0 0,16 14 1722 0 0,-4 2-4560 0 0,-7-5 2498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5:23.4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682 215 540 0 0,'6'-12'788'0'0,"0"0"-1"0"0,-1-1 1 0 0,0 1 0 0 0,-1-1-1 0 0,-1 0 1 0 0,0-1-1 0 0,0 1 1 0 0,0-14 0 0 0,-3 23-573 0 0,-1 1 1 0 0,1-1 0 0 0,0 1-1 0 0,-1-1 1 0 0,0 1 0 0 0,0 0 0 0 0,0-1-1 0 0,0 1 1 0 0,0 0 0 0 0,-1-1-1 0 0,1 1 1 0 0,-1 0 0 0 0,0 0 0 0 0,-4-4-1 0 0,3 4-62 0 0,0 0 0 0 0,-1 0 0 0 0,1 0 0 0 0,-1 1 0 0 0,0 0-1 0 0,0 0 1 0 0,0 0 0 0 0,0 0 0 0 0,0 0 0 0 0,0 1 0 0 0,0 0 0 0 0,-1 0-1 0 0,1 0 1 0 0,-7 0 0 0 0,-14-1 230 0 0,1 1 0 0 0,0 1 0 0 0,-1 2 0 0 0,1 0 0 0 0,0 2-1 0 0,0 0 1 0 0,0 2 0 0 0,1 1 0 0 0,-1 0 0 0 0,2 2 0 0 0,-1 1 0 0 0,-31 18-1 0 0,25-11-27 0 0,1 1-1 0 0,1 2 1 0 0,1 1-1 0 0,-35 34 1 0 0,40-31-11 0 0,0-1 0 0 0,-24 39 0 0 0,39-53-279 0 0,1 0 0 0 0,1 1 0 0 0,0-1 0 0 0,0 1-1 0 0,1 0 1 0 0,0 0 0 0 0,1 1 0 0 0,0-1 0 0 0,0 1 0 0 0,1-1-1 0 0,1 1 1 0 0,-1-1 0 0 0,2 1 0 0 0,0-1 0 0 0,0 1 0 0 0,1-1 0 0 0,0 0-1 0 0,1 1 1 0 0,7 18 0 0 0,-8-23-86 0 0,1 1 0 0 0,0-1 0 0 0,1 0-1 0 0,-1 0 1 0 0,1 0 0 0 0,0-1 0 0 0,1 1 0 0 0,-1-1 0 0 0,1 0 0 0 0,0-1-1 0 0,1 1 1 0 0,-1-1 0 0 0,1 0 0 0 0,-1 0 0 0 0,1 0 0 0 0,0-1 0 0 0,1 0-1 0 0,-1 0 1 0 0,0-1 0 0 0,1 0 0 0 0,0 0 0 0 0,-1 0 0 0 0,1-1 0 0 0,0 0 0 0 0,0 0-1 0 0,0-1 1 0 0,0 0 0 0 0,0 0 0 0 0,0 0 0 0 0,12-3 0 0 0,12-4-1076 0 0,0-2 1 0 0,0-1 0 0 0,54-25 0 0 0,84-55-6956 0 0,-140 73 5475 0 0,11-7-1118 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33.86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63 418 256 0 0,'16'-1'3714'0'0,"16"-10"884"0"0,56-13 0 0 0,99-4-64 0 0,-12 2-2628 0 0,-163 23-1801 0 0,0 1 1 0 0,0-1-1 0 0,0-1 1 0 0,0 0 0 0 0,-1-1-1 0 0,0 0 1 0 0,0-1-1 0 0,0 0 1 0 0,12-10-1 0 0,-19 13-91 0 0,0-1 1 0 0,0 0-1 0 0,0 0 0 0 0,-1-1 0 0 0,1 1 0 0 0,-1-1 1 0 0,-1 1-1 0 0,1-1 0 0 0,0 0 0 0 0,-1 0 0 0 0,0 0 1 0 0,0-1-1 0 0,-1 1 0 0 0,0 0 0 0 0,1-1 0 0 0,-2 1 1 0 0,1-1-1 0 0,-1 1 0 0 0,1-1 0 0 0,-2 1 0 0 0,1-1 1 0 0,-2-10-1 0 0,1 10-17 0 0,0 0 0 0 0,-1 0 1 0 0,1-1-1 0 0,-1 1 0 0 0,0 0 0 0 0,-1 1 1 0 0,0-1-1 0 0,0 0 0 0 0,0 1 0 0 0,0 0 1 0 0,-1-1-1 0 0,0 1 0 0 0,0 0 0 0 0,0 1 1 0 0,-1-1-1 0 0,1 1 0 0 0,-1 0 0 0 0,0 0 0 0 0,0 1 1 0 0,-11-6-1 0 0,9 6 0 0 0,1 0 1 0 0,-1 1-1 0 0,0 0 0 0 0,0 1 0 0 0,-1-1 1 0 0,1 1-1 0 0,0 1 0 0 0,0-1 1 0 0,-1 1-1 0 0,1 0 0 0 0,0 1 0 0 0,0 0 1 0 0,-1 0-1 0 0,1 1 0 0 0,0 0 1 0 0,0 0-1 0 0,-12 6 0 0 0,-9 6 25 0 0,1 1 0 0 0,1 2 0 0 0,1 0 0 0 0,1 2 0 0 0,0 1 0 0 0,1 0 0 0 0,1 2 0 0 0,1 1 0 0 0,-19 28 1 0 0,4-2 93 0 0,2 2 0 0 0,2 2 0 0 0,-39 90 1 0 0,55-106-33 0 0,2 1 1 0 0,2 1-1 0 0,1 0 1 0 0,-9 67-1 0 0,18-88-98 0 0,0 1-1 0 0,1-1 1 0 0,1 1 0 0 0,1-1-1 0 0,0 0 1 0 0,2 1-1 0 0,0-1 1 0 0,1 0 0 0 0,1 0-1 0 0,0 0 1 0 0,1-1-1 0 0,13 24 1 0 0,-16-35-90 0 0,1 1 0 0 0,0-1 0 0 0,1 0 0 0 0,0 0 0 0 0,0-1 1 0 0,0 1-1 0 0,0-1 0 0 0,1 0 0 0 0,0-1 0 0 0,0 1 0 0 0,0-1 0 0 0,0 0 0 0 0,1-1 0 0 0,0 1 0 0 0,13 3 0 0 0,-10-4-104 0 0,1-1 0 0 0,-1 0 0 0 0,1-1 0 0 0,0-1 0 0 0,-1 1 0 0 0,1-2-1 0 0,0 1 1 0 0,-1-2 0 0 0,1 1 0 0 0,11-4 0 0 0,5-4-387 0 0,-1 0 1 0 0,0-1-1 0 0,-1-2 1 0 0,0-1-1 0 0,-1 0 1 0 0,0-2-1 0 0,36-30 1 0 0,9-18-1368 0 0,101-119 0 0 0,-116 118 1234 0 0,2 4-1 0 0,104-87 1 0 0,-150 139 764 0 0,-6 4 81 0 0,1 1-1 0 0,-1-1 1 0 0,0 1-1 0 0,1 0 1 0 0,0 0-1 0 0,-1 0 1 0 0,1 1-1 0 0,0 0 1 0 0,0 0-1 0 0,1 0 1 0 0,-1 1-1 0 0,7-2 0 0 0,-10 3-44 0 0,0 1-1 0 0,-1-1 0 0 0,1 1 0 0 0,-1-1 0 0 0,1 1 1 0 0,-1 0-1 0 0,1 0 0 0 0,-1-1 0 0 0,0 1 0 0 0,1 0 1 0 0,-1 0-1 0 0,0 0 0 0 0,0 1 0 0 0,0-1 1 0 0,0 0-1 0 0,0 0 0 0 0,0 1 0 0 0,0-1 0 0 0,0 0 1 0 0,0 1-1 0 0,0-1 0 0 0,-1 1 0 0 0,1-1 0 0 0,-1 1 1 0 0,1 0-1 0 0,0 1 0 0 0,8 44 1049 0 0,-5 32 1067 0 0,-13 151 1 0 0,-1-28 554 0 0,6-100-84 0 0,1-82-32 0 0,4-60-1847 0 0,5-28-529 0 0,3 1 1 0 0,3 0-1 0 0,2 1 1 0 0,26-67-1 0 0,-23 76-155 0 0,2 2 0 0 0,3 1-1 0 0,2 1 1 0 0,62-99-1 0 0,-68 125-59 0 0,2 0 0 0 0,1 2-1 0 0,1 0 1 0 0,1 1-1 0 0,2 2 1 0 0,0 0-1 0 0,1 2 1 0 0,1 0 0 0 0,0 2-1 0 0,42-20 1 0 0,-23 18 68 0 0,1 2 1 0 0,0 2 0 0 0,1 2-1 0 0,77-12 1 0 0,-97 23 112 0 0,1 1-3031 0 0,-27 1 1903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36.9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220 71 436 0 0,'-1'-2'535'0'0,"-1"1"0"0"0,0 0 0 0 0,1 0 0 0 0,-1 0 1 0 0,0 0-1 0 0,0 0 0 0 0,0 0 0 0 0,0 0 0 0 0,0 0 0 0 0,1 1 0 0 0,-4-1 0 0 0,0 8-221 0 0,1 1 0 0 0,-1-1 0 0 0,2 1 0 0 0,-1 0 0 0 0,1 1 0 0 0,1-1 0 0 0,-1 0 0 0 0,1 1 0 0 0,1-1 0 0 0,0 1 0 0 0,-1 12 0 0 0,-5 24 466 0 0,-29 129 1611 0 0,16-68-373 0 0,-51 155 0 0 0,65-247-1641 0 0,1 1 0 0 0,1-1 0 0 0,0 1 0 0 0,1 0 0 0 0,-1 22 1 0 0,4-35 154 0 0,7-8-329 0 0,30-24 37 0 0,-1-2 1 0 0,-2-2-1 0 0,49-62 0 0 0,85-136 281 0 0,-94 124-355 0 0,-4 3-91 0 0,-40 58-959 0 0,2 0-1 0 0,50-55 0 0 0,-53 79-3208 0 0,-16 18-4031 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37.38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0 188 684 0 0,'0'0'2338'0'0,"19"3"467"0"0,4 12-1787 0 0,0-1 0 0 0,0-1 1 0 0,2-2-1 0 0,-1 0 0 0 0,51 14 1 0 0,-23-12-59 0 0,105 13 0 0 0,-148-24-858 0 0,0-2 1 0 0,0 1-1 0 0,1-1 0 0 0,-1 0 0 0 0,0-1 1 0 0,0 0-1 0 0,0-1 0 0 0,0 0 0 0 0,0 0 1 0 0,0-1-1 0 0,0 0 0 0 0,13-7 0 0 0,-18 7-66 0 0,0 0 0 0 0,1 0-1 0 0,-2-1 1 0 0,1 0 0 0 0,0 1-1 0 0,-1-1 1 0 0,1-1 0 0 0,-1 1-1 0 0,0 0 1 0 0,0-1 0 0 0,-1 1-1 0 0,1-1 1 0 0,-1 0 0 0 0,0 0-1 0 0,-1 0 1 0 0,1 0 0 0 0,-1 0-1 0 0,0 0 1 0 0,0-1 0 0 0,-1 1-1 0 0,1 0 1 0 0,-1-10 0 0 0,-1 4 39 0 0,1 0 0 0 0,-1 1 0 0 0,-1-1 0 0 0,0 1 0 0 0,0-1-1 0 0,-1 1 1 0 0,0 0 0 0 0,-1-1 0 0 0,0 2 0 0 0,-1-1 0 0 0,-10-15 0 0 0,13 21-28 0 0,-1 0 0 0 0,0 1 0 0 0,0 0 0 0 0,0-1 0 0 0,-1 1 0 0 0,1 0 0 0 0,-1 1 0 0 0,1-1 0 0 0,-1 0 0 0 0,0 1 0 0 0,0 0 0 0 0,0 0 0 0 0,-1 0 0 0 0,1 1 0 0 0,0-1 0 0 0,-1 1 0 0 0,1 0 0 0 0,0 0 0 0 0,-1 1 0 0 0,1-1 0 0 0,-1 1 0 0 0,0 0 0 0 0,1 0 0 0 0,-1 1 0 0 0,1-1 0 0 0,-1 1 0 0 0,1 0 0 0 0,0 0 0 0 0,-1 1 0 0 0,-5 2 0 0 0,-12 5 97 0 0,1 1-1 0 0,1 2 1 0 0,-1 0 0 0 0,2 1-1 0 0,0 1 1 0 0,0 1-1 0 0,2 0 1 0 0,-27 30 0 0 0,21-18 52 0 0,0 0-1 0 0,2 2 1 0 0,2 1 0 0 0,0 0 0 0 0,-16 38 0 0 0,24-44-84 0 0,1 0 0 0 0,2 1 1 0 0,0 1-1 0 0,1-1 0 0 0,1 1 0 0 0,2 0 1 0 0,1 0-1 0 0,0 0 0 0 0,2 1 1 0 0,4 40-1 0 0,-2-60-175 0 0,0 0 1 0 0,0 0-1 0 0,1 0 1 0 0,0-1-1 0 0,0 1 0 0 0,1 0 1 0 0,0-1-1 0 0,0 0 0 0 0,1 1 1 0 0,-1-1-1 0 0,1 0 0 0 0,0-1 1 0 0,1 1-1 0 0,0-1 1 0 0,0 0-1 0 0,0 0 0 0 0,0 0 1 0 0,1-1-1 0 0,-1 0 0 0 0,1 0 1 0 0,0 0-1 0 0,1-1 1 0 0,-1 0-1 0 0,1 0 0 0 0,-1-1 1 0 0,1 1-1 0 0,0-1 0 0 0,0-1 1 0 0,12 2-1 0 0,9-2-942 0 0,-1-1 0 0 0,1-1 0 0 0,47-8 0 0 0,28-19-7505 0 0,-63 13 4201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37.79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213 232 216 0 0,'-2'81'11168'0'0,"-14"167"-6992"0"0,13-220-3579 0 0,-1 0 1 0 0,0-1-1 0 0,-17 51 0 0 0,17-65-238 0 0,-1-1 0 0 0,0 0 0 0 0,-1-1 0 0 0,0 1 0 0 0,-1-1 0 0 0,0 0 0 0 0,0-1 0 0 0,-1 0 0 0 0,-1 0-1 0 0,-17 16 1 0 0,24-25-207 0 0,1 1-1 0 0,-1-1 0 0 0,0 1 0 0 0,1-1 0 0 0,-1 0 0 0 0,0 0 0 0 0,0 0 1 0 0,0 0-1 0 0,0 0 0 0 0,0 0 0 0 0,0-1 0 0 0,0 1 0 0 0,0 0 1 0 0,0-1-1 0 0,0 0 0 0 0,0 1 0 0 0,-1-1 0 0 0,1 0 0 0 0,0 0 1 0 0,-4-1-1 0 0,5 0-95 0 0,-1 0 0 0 0,1 0 1 0 0,-1 0-1 0 0,1 0 0 0 0,0 0 1 0 0,-1 0-1 0 0,1 0 0 0 0,0 0 0 0 0,0-1 1 0 0,0 1-1 0 0,0 0 0 0 0,0-1 1 0 0,0 1-1 0 0,0-1 0 0 0,0 1 1 0 0,1-1-1 0 0,-1 0 0 0 0,1 1 0 0 0,-1-4 1 0 0,-1-4 9 0 0,0-1 0 0 0,1 0 0 0 0,0 0 0 0 0,1 0 0 0 0,0 0 0 0 0,0 0 0 0 0,3-10 0 0 0,6-21 81 0 0,2 1 0 0 0,1 1 0 0 0,3 0 0 0 0,18-38 0 0 0,86-143 186 0 0,-113 211-314 0 0,18-33 50 0 0,2 2 1 0 0,2 1 0 0 0,2 1 0 0 0,1 1 0 0 0,49-44 0 0 0,-73 76 2149 0 0,-1 0-3523 0 0,4 1-7592 0 0,-9 4 8155 0 0,0 0 0 0 0,0 0 0 0 0,0 0-1 0 0,-1 0 1 0 0,1 0 0 0 0,0 0-1 0 0,0 0 1 0 0,0 0 0 0 0,0 0 0 0 0,0 1-1 0 0,0-1 1 0 0,0 0 0 0 0,0 1-1 0 0,1 0 1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38.27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1689 1 720 0 0,'0'0'140'0'0,"0"0"0"0"0,1 0 0 0 0,-1-1 0 0 0,0 1 0 0 0,1 0 0 0 0,-1 0 0 0 0,0 0 1 0 0,1 0-1 0 0,-1 0 0 0 0,1 0 0 0 0,-1 0 0 0 0,0 0 0 0 0,1 0 0 0 0,-1 0 0 0 0,0 0 0 0 0,1 0 0 0 0,-1 0 0 0 0,0 1 0 0 0,1-1 0 0 0,-1 0 0 0 0,0 0 0 0 0,1 0 0 0 0,-1 0 0 0 0,0 1 0 0 0,1-1 0 0 0,-1 0 1 0 0,0 0-1 0 0,0 1 0 0 0,1-1 0 0 0,-1 0 0 0 0,0 0 0 0 0,0 1 0 0 0,0-1 0 0 0,1 0 0 0 0,-1 1 0 0 0,0-1 0 0 0,0 0 0 0 0,0 1 0 0 0,0-1 0 0 0,1 1 0 0 0,-1 21 1681 0 0,-11 26-573 0 0,-29 73 2084 0 0,-94 195 0 0 0,-88 104 490 0 0,168-323-2922 0 0,-8 18 100 0 0,-204 366 2484 0 0,80-164-1378 0 0,-138 181 820 0 0,89-142-1311 0 0,123-195-1752 0 0,57-101-4964 0 0,61-85-5762 0 0,-5 22 10262 0 0,-1 0 0 0 0,1 0 1 0 0,0 0-1 0 0,0 0 0 0 0,0 0 0 0 0,0 1 0 0 0,0-1 1 0 0,0 0-1 0 0,1 0 0 0 0,1-2 0 0 0,16-16-4649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38.71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41 337 104 0 0,'9'-3'9992'0'0,"-8"5"-9776"0"0,0 0 0 0 0,0 1 0 0 0,0 0 0 0 0,0-1 0 0 0,-1 1 0 0 0,1-1 0 0 0,-1 1 1 0 0,0 0-1 0 0,0-1 0 0 0,0 1 0 0 0,0 0 0 0 0,0-1 0 0 0,0 1 0 0 0,-2 5 0 0 0,-14 48 1942 0 0,6-21-1223 0 0,0 10 225 0 0,3 1 1 0 0,1 0-1 0 0,1 77 0 0 0,6-105-923 0 0,0 0 0 0 0,2 0 1 0 0,0 0-1 0 0,0 0 0 0 0,2 0 0 0 0,0-1 0 0 0,2 0 0 0 0,-1 0 0 0 0,2 0 0 0 0,0-1 0 0 0,1 0 0 0 0,15 19 1 0 0,-18-27-156 0 0,0 1 1 0 0,1-1 0 0 0,0 0-1 0 0,0 0 1 0 0,1-1 0 0 0,0 0-1 0 0,1-1 1 0 0,-1 0 0 0 0,1 0 0 0 0,0 0-1 0 0,1-1 1 0 0,-1-1 0 0 0,1 0-1 0 0,0 0 1 0 0,0-1 0 0 0,0 0-1 0 0,1-1 1 0 0,-1 0 0 0 0,1 0 0 0 0,-1-1-1 0 0,1-1 1 0 0,-1 1 0 0 0,1-2-1 0 0,17-2 1 0 0,0-3-14 0 0,-1 0 1 0 0,0-2-1 0 0,-1-2 0 0 0,0 0 0 0 0,0-1 1 0 0,-1-2-1 0 0,-1 0 0 0 0,0-2 1 0 0,-1-1-1 0 0,0 0 0 0 0,-2-2 0 0 0,0 0 1 0 0,-1-2-1 0 0,0 0 0 0 0,-2-1 0 0 0,23-34 1 0 0,-17 19-18 0 0,-2 0 0 0 0,-1-2 0 0 0,-2 0 0 0 0,-1-1 0 0 0,-2-1 0 0 0,-2-1 0 0 0,-2 0 1 0 0,-2 0-1 0 0,-1-1 0 0 0,3-52 0 0 0,-11 78 6 0 0,0 0 0 0 0,-1 0 1 0 0,-1 0-1 0 0,-1 0 0 0 0,0 0 1 0 0,-2 0-1 0 0,1 1 0 0 0,-2 0 0 0 0,0-1 1 0 0,0 1-1 0 0,-16-26 0 0 0,17 33-16 0 0,-1 1-1 0 0,0 0 1 0 0,-1 0-1 0 0,1 0 0 0 0,-1 1 1 0 0,-1 0-1 0 0,1 0 0 0 0,-1 0 1 0 0,0 1-1 0 0,-1 0 1 0 0,1 1-1 0 0,-1-1 0 0 0,0 1 1 0 0,0 1-1 0 0,0 0 1 0 0,0 0-1 0 0,-1 0 0 0 0,1 1 1 0 0,-1 0-1 0 0,1 1 1 0 0,-1 0-1 0 0,0 0 0 0 0,-9 1 1 0 0,-5 2-11 0 0,0 0 0 0 0,0 1 0 0 0,0 2-1 0 0,0 0 1 0 0,1 2 0 0 0,0 0 0 0 0,-31 15 0 0 0,20-5-485 0 0,1 0 0 0 0,1 3 0 0 0,-57 44 0 0 0,79-56-11 0 0,1-1 0 0 0,0 2 0 0 0,0-1 0 0 0,1 1-1 0 0,0 0 1 0 0,1 1 0 0 0,0-1 0 0 0,0 1 0 0 0,-5 15 0 0 0,0 16-4088 0 0,8 1-3949 0 0,7-15 2660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39.3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 44 236 0 0,'0'0'3309'0'0,"-8"1"-2105"0"0,5 0-456 0 0,8-2 3750 0 0,209-23-609 0 0,217 3 0 0 0,-99 29-1793 0 0,22 8-193 0 0,119 25 728 0 0,0 0 675 0 0,-444-40-2520 0 0,-81-3-24681 0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30.33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831 1 832 0 0,'0'0'5378'0'0,"1"0"-5310"0"0,-1 0 0 0 0,1 0 0 0 0,-1 1 0 0 0,1-1-1 0 0,-1 0 1 0 0,1 1 0 0 0,-1-1 0 0 0,1 0 0 0 0,-1 1 0 0 0,1-1 0 0 0,-1 0 0 0 0,0 1 0 0 0,1-1 0 0 0,-1 1 0 0 0,0-1-1 0 0,1 1 1 0 0,-1-1 0 0 0,0 1 0 0 0,1-1 0 0 0,-1 1 0 0 0,0-1 0 0 0,0 1 0 0 0,0-1 0 0 0,0 1 0 0 0,1-1 0 0 0,-1 1-1 0 0,0 0 1 0 0,-3 57 865 0 0,-1 0 0 0 0,-4 0 0 0 0,-16 65 0 0 0,-58 173 421 0 0,53-201-829 0 0,-38 106 934 0 0,-144 303 0 0 0,65-210-290 0 0,105-212-808 0 0,-30 55 602 0 0,-68 191 1 0 0,135-317-901 0 0,1-1 0 0 0,0 0 0 0 0,1 1-1 0 0,1-1 1 0 0,-1 1 0 0 0,1 0 0 0 0,1 11 0 0 0,0-18-49 0 0,1-1 0 0 0,-1 0 0 0 0,1 1 1 0 0,-1-1-1 0 0,1 0 0 0 0,0 1 0 0 0,0-1 1 0 0,1 0-1 0 0,-1 0 0 0 0,1 0 0 0 0,-1 0 1 0 0,1 0-1 0 0,0 0 0 0 0,0-1 0 0 0,0 1 1 0 0,1 0-1 0 0,-1-1 0 0 0,1 0 0 0 0,-1 0 0 0 0,1 1 1 0 0,0-2-1 0 0,-1 1 0 0 0,1 0 0 0 0,0 0 1 0 0,6 1-1 0 0,9 3 35 0 0,1-1 0 0 0,0-1 0 0 0,-1-1 0 0 0,1 0 0 0 0,1-2 0 0 0,-1 0 0 0 0,0-1 0 0 0,26-3 0 0 0,23-7 191 0 0,66-17 0 0 0,-65 11-18 0 0,720-120 3094 0 0,-769 137-3672 0 0,-25 9-952 0 0,-34 14-980 0 0,28-19 1109 0 0,-25 9-793 0 0,9-9-7834 0 0,9-5 5014 0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30.74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12 328 932 0 0,'0'0'1217'0'0,"3"-6"222"0"0,-2 14 2627 0 0,-10 77-2566 0 0,3 0-1 0 0,9 135 1 0 0,0-187-1180 0 0,2-1 1 0 0,2 0-1 0 0,0 0 1 0 0,15 35-1 0 0,-14-47-90 0 0,0-1 0 0 0,2 0 0 0 0,0-1 0 0 0,1 0-1 0 0,1 0 1 0 0,0-1 0 0 0,23 22 0 0 0,-24-28-78 0 0,1-1 0 0 0,0 0 0 0 0,0-1 0 0 0,1 0-1 0 0,0-1 1 0 0,0 0 0 0 0,1-1 0 0 0,0-1 0 0 0,1 0 0 0 0,-1-1 0 0 0,1 0-1 0 0,0-2 1 0 0,0 1 0 0 0,1-2 0 0 0,-1 0 0 0 0,0-1 0 0 0,1 0 0 0 0,-1-2-1 0 0,1 1 1 0 0,20-5 0 0 0,-19 2 0 0 0,0-2 0 0 0,0 1 0 0 0,-1-2-1 0 0,0 0 1 0 0,0-1 0 0 0,0-1 0 0 0,-1 0 0 0 0,0-1 0 0 0,0-1-1 0 0,-1 0 1 0 0,-1-1 0 0 0,1 0 0 0 0,-2-1 0 0 0,0-1-1 0 0,0 0 1 0 0,-1 0 0 0 0,17-29 0 0 0,-15 17 40 0 0,0-1 0 0 0,-2-1 1 0 0,-2 0-1 0 0,0-1 0 0 0,-1 1 0 0 0,-2-2 0 0 0,-1 1 1 0 0,-1 0-1 0 0,-2-1 0 0 0,0 0 0 0 0,-2 0 0 0 0,-8-57 1 0 0,1 39 8 0 0,-2 1 0 0 0,-3 0 1 0 0,-1 0-1 0 0,-2 1 0 0 0,-2 1 1 0 0,-2 1-1 0 0,-30-49 1 0 0,36 71 67 0 0,-1 0 0 0 0,-32-35 1 0 0,40 48-169 0 0,-1 1 0 0 0,0 1 0 0 0,0-1 1 0 0,-1 1-1 0 0,1 1 0 0 0,-2-1 0 0 0,1 1 1 0 0,0 1-1 0 0,-1-1 0 0 0,-13-4 0 0 0,18 9-81 0 0,1 0 0 0 0,-1 0 0 0 0,1 0 0 0 0,-1 0-1 0 0,0 0 1 0 0,1 1 0 0 0,-1-1 0 0 0,1 1 0 0 0,0 0 0 0 0,-1 0-1 0 0,1 1 1 0 0,0-1 0 0 0,-1 1 0 0 0,1-1 0 0 0,0 1 0 0 0,0 0 0 0 0,0 0-1 0 0,0 0 1 0 0,-2 3 0 0 0,-6 5-39 0 0,0 1-1 0 0,0 0 1 0 0,-10 15 0 0 0,-7 13-400 0 0,1 2 0 0 0,1 1 0 0 0,3 1 0 0 0,-30 78 0 0 0,37-79-1097 0 0,3 1 0 0 0,-14 81 0 0 0,25-107 390 0 0,0-1 0 0 0,1 0 0 0 0,2 19 0 0 0,7 18-5956 0 0,2-17 1664 0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40.3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323 300 236 0 0,'-59'6'3531'0'0,"0"2"0"0"0,1 3 0 0 0,-61 20 0 0 0,92-20 949 0 0,53-13-3448 0 0,57-15-638 0 0,137-45 1012 0 0,298-68 1004 0 0,364 2 698 0 0,-29 101 307 0 0,-784 29-1844 0 0,-67-2-1399 0 0,4 2-1099 0 0,19 4-18136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5:23.8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13 184 0 0,'18'-12'4586'0'0,"-18"12"-4487"0"0,0 0 0 0 0,1-1 1 0 0,-1 1-1 0 0,0 0 0 0 0,0 0 1 0 0,0 0-1 0 0,1 0 0 0 0,-1 1 1 0 0,0-1-1 0 0,0 0 0 0 0,0 0 1 0 0,0 0-1 0 0,1 0 0 0 0,-1 0 0 0 0,0 0 1 0 0,0 0-1 0 0,0 0 0 0 0,1 0 1 0 0,-1 0-1 0 0,0 0 0 0 0,0 1 1 0 0,0-1-1 0 0,0 0 0 0 0,0 0 1 0 0,1 0-1 0 0,-1 0 0 0 0,0 0 1 0 0,0 1-1 0 0,0-1 0 0 0,0 0 0 0 0,0 0 1 0 0,0 0-1 0 0,0 0 0 0 0,0 1 1 0 0,0-1-1 0 0,0 0 0 0 0,0 0 1 0 0,0 0-1 0 0,0 1 0 0 0,1-1 1 0 0,-1 0-1 0 0,0 0 0 0 0,-1 0 1 0 0,1 0-1 0 0,0 1 0 0 0,0-1 0 0 0,-10 41 3920 0 0,8-34-4482 0 0,-21 52 3374 0 0,-54 100 1 0 0,16-37-881 0 0,45-85-1552 0 0,7-16-1010 0 0,0-1 0 0 0,-21 33 0 0 0,28-44-116 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57.429"/>
    </inkml:context>
    <inkml:brush xml:id="br0">
      <inkml:brushProperty name="width" value="0.05" units="cm"/>
      <inkml:brushProperty name="height" value="0.05" units="cm"/>
      <inkml:brushProperty name="color" value="#5B2D90"/>
    </inkml:brush>
  </inkml:definitions>
  <inkml:trace contextRef="#ctx0" brushRef="#br0">746 28 244 0 0,'-17'-28'19014'0'0,"13"53"-18468"0"0,-2 1-1 0 0,0-2 1 0 0,-2 1-1 0 0,-13 29 0 0 0,-54 100 910 0 0,35-75-863 0 0,-366 745 3363 0 0,306-607-3144 0 0,86-180-608 0 0,2 1 0 0 0,1 0 0 0 0,-11 77 0 0 0,21-108-170 0 0,0 0 0 0 0,0 1 1 0 0,1 0-1 0 0,0-1 0 0 0,0 1 0 0 0,1-1 0 0 0,0 0 0 0 0,1 1 1 0 0,-1-1-1 0 0,5 11 0 0 0,-4-15-28 0 0,0 1 0 0 0,1 0 0 0 0,-1-1 0 0 0,1 0 0 0 0,0 1 0 0 0,0-1 0 0 0,0 0 0 0 0,0-1 0 0 0,1 1 0 0 0,-1 0 0 0 0,1-1 0 0 0,0 0 0 0 0,-1 0 0 0 0,1 0 0 0 0,0 0 0 0 0,0-1 0 0 0,0 0 0 0 0,0 1 0 0 0,8 0 0 0 0,30 4 7 0 0,1-2 1 0 0,0-2-1 0 0,-1-2 1 0 0,53-5-1 0 0,-34 1-3 0 0,273-7 106 0 0,359 34 0 0 0,-446-9-47 0 0,33 4-7 0 0,-228-17-148 0 0,-50-1-52 0 0,4-2-1011 0 0,-4 1 769 0 0,-1 1 0 0 0,0-1 0 0 0,0 0 0 0 0,0 1 0 0 0,0-1 0 0 0,0 0 0 0 0,0 0 0 0 0,-1 0 0 0 0,1 0-1 0 0,0 1 1 0 0,0-1 0 0 0,-1 0 0 0 0,1 0 0 0 0,0-1 0 0 0,-1 1 0 0 0,1-1 0 0 0,14-55-12006 0 0,-5 32 6615 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58.006"/>
    </inkml:context>
    <inkml:brush xml:id="br0">
      <inkml:brushProperty name="width" value="0.05" units="cm"/>
      <inkml:brushProperty name="height" value="0.05" units="cm"/>
      <inkml:brushProperty name="color" value="#5B2D90"/>
    </inkml:brush>
  </inkml:definitions>
  <inkml:trace contextRef="#ctx0" brushRef="#br0">548 0 736 0 0,'2'6'10817'0'0,"-6"16"-8808"0"0,-10 30-2077 0 0,-247 566 7144 0 0,83-223-3768 0 0,165-363-3003 0 0,-10 23 401 0 0,-18 65 0 0 0,37-105-560 0 0,0 2 1 0 0,1-1-1 0 0,1 0 0 0 0,0 1 0 0 0,1-1 0 0 0,1 0 0 0 0,1 1 0 0 0,5 32 0 0 0,-5-44-114 0 0,1 0-1 0 0,-1 0 1 0 0,1 0-1 0 0,0 0 0 0 0,0 0 1 0 0,1 0-1 0 0,0 0 0 0 0,0-1 1 0 0,0 1-1 0 0,0-1 1 0 0,1 0-1 0 0,-1 0 0 0 0,1 0 1 0 0,0 0-1 0 0,5 3 0 0 0,-1-2-8 0 0,-1-1-1 0 0,1 0 0 0 0,0 0 0 0 0,0-1 0 0 0,0 0 0 0 0,0 0 1 0 0,1-1-1 0 0,14 2 0 0 0,7-1 1 0 0,1-2 1 0 0,-1-1 0 0 0,1-2-1 0 0,37-6 1 0 0,82-12 29 0 0,83-13 149 0 0,330-4 0 0 0,-448 38-993 0 0,143-16-1 0 0,-257 15 625 0 0,8-5-1119 0 0,-10-1-3593 0 0,-20-24 1988 0 0,-8-6-4157 0 0,25 32 5847 0 0,-19-23-3935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58.360"/>
    </inkml:context>
    <inkml:brush xml:id="br0">
      <inkml:brushProperty name="width" value="0.05" units="cm"/>
      <inkml:brushProperty name="height" value="0.05" units="cm"/>
      <inkml:brushProperty name="color" value="#5B2D90"/>
    </inkml:brush>
  </inkml:definitions>
  <inkml:trace contextRef="#ctx0" brushRef="#br0">1 263 404 0 0,'6'-42'8792'0'0,"12"30"-8030"0"0,0 1 0 0 0,1 1 1 0 0,0 1-1 0 0,1 0 1 0 0,27-7-1 0 0,112-24 919 0 0,-90 24-831 0 0,359-77 1403 0 0,-403 88-3680 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38:58.697"/>
    </inkml:context>
    <inkml:brush xml:id="br0">
      <inkml:brushProperty name="width" value="0.05" units="cm"/>
      <inkml:brushProperty name="height" value="0.05" units="cm"/>
      <inkml:brushProperty name="color" value="#5B2D90"/>
    </inkml:brush>
  </inkml:definitions>
  <inkml:trace contextRef="#ctx0" brushRef="#br0">2 89 1044 0 0,'0'1'117'0'0,"0"-1"0"0"0,0 0 0 0 0,-1 0-1 0 0,1 1 1 0 0,0-1 0 0 0,0 0 0 0 0,0 1 0 0 0,0-1 0 0 0,0 0 0 0 0,0 1-1 0 0,0-1 1 0 0,0 0 0 0 0,-1 1 0 0 0,1-1 0 0 0,0 0 0 0 0,0 1 0 0 0,0-1-1 0 0,1 0 1 0 0,-1 1 0 0 0,0-1 0 0 0,0 0 0 0 0,0 1 0 0 0,0-1-1 0 0,0 0 1 0 0,0 1 0 0 0,0-1 0 0 0,0 0 0 0 0,1 0 0 0 0,-1 1 0 0 0,0-1-1 0 0,0 0 1 0 0,0 1 0 0 0,1-1 0 0 0,-1 0 0 0 0,0 0 0 0 0,0 0-1 0 0,1 1 1 0 0,-1-1 0 0 0,0 0 0 0 0,1 0 0 0 0,-1 0 0 0 0,21 4 2085 0 0,31-9-623 0 0,-47 5-1033 0 0,255-44 5495 0 0,-185 30-4723 0 0,-2-1-49 0 0,21-2 482 0 0,-30 7-1630 0 0,-57 15-5042 0 0,-9 5 3280 0 0,-12 9 731 0 0,12-18 65 0 0,-13 15-3870 0 0,2-3 360 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6:41.4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498 41 640 0 0,'1'-3'638'0'0,"0"-1"-1"0"0,1 0 1 0 0,-1 1 0 0 0,1 0 0 0 0,0-1-1 0 0,-1 1 1 0 0,2 0 0 0 0,-1 0-1 0 0,0 0 1 0 0,5-4 2759 0 0,-8 11-3228 0 0,0 1-1 0 0,0 0 1 0 0,0 0 0 0 0,0 0-1 0 0,1 0 1 0 0,0 0-1 0 0,1 7 1 0 0,-2 16 256 0 0,-57 249 2037 0 0,19-109-1315 0 0,-209 872 4157 0 0,103-601-3356 0 0,119-385-1595 0 0,25-52-364 0 0,4-8-289 0 0,319-646-548 0 0,-144 362 416 0 0,-137 229 149 0 0,68-77 0 0 0,-93 120 192 0 0,1 1 0 0 0,0 1 0 0 0,1 0 0 0 0,1 2 0 0 0,0 0 0 0 0,1 1 0 0 0,1 0 0 0 0,30-12 0 0 0,-46 23 77 0 0,1 0-1 0 0,0 0 1 0 0,0 0 0 0 0,0 0 0 0 0,0 1-1 0 0,0 0 1 0 0,0 0 0 0 0,0 1 0 0 0,0 0 0 0 0,0 0-1 0 0,0 0 1 0 0,1 1 0 0 0,-1 0 0 0 0,0 0-1 0 0,0 1 1 0 0,-1-1 0 0 0,1 1 0 0 0,0 0-1 0 0,0 1 1 0 0,-1 0 0 0 0,11 6 0 0 0,-9-3 60 0 0,-1 0 1 0 0,1 0-1 0 0,-1 1 1 0 0,0 0 0 0 0,-1 0-1 0 0,1 1 1 0 0,-2-1-1 0 0,1 1 1 0 0,-1 0-1 0 0,0 1 1 0 0,0-1 0 0 0,-1 1-1 0 0,-1-1 1 0 0,3 11-1 0 0,2 20 212 0 0,-1-1 0 0 0,-2 0 0 0 0,-1 1 0 0 0,-3 0 0 0 0,-1 0-1 0 0,-1-1 1 0 0,-3 1 0 0 0,-15 65 0 0 0,-4-18 648 0 0,-4-2-1 0 0,-65 138 0 0 0,55-140-353 0 0,-74 145 178 0 0,92-194-1900 0 0,-2-6-3474 0 0,21-25 3389 0 0,3-11-3481 0 0,-1 1 4157 0 0,8-27-1977 0 0,4 6-1911 0 0,6-2 120 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6:42.0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958 366 776 0 0,'5'-6'418'0'0,"0"-1"0"0"0,0 1 0 0 0,-1-1 0 0 0,1 0-1 0 0,-1 0 1 0 0,-1 0 0 0 0,0-1 0 0 0,0 1 0 0 0,0-1 0 0 0,-1 0 0 0 0,0 0 0 0 0,0 0-1 0 0,-1 0 1 0 0,0 0 0 0 0,0 0 0 0 0,-1 0 0 0 0,-1 0 0 0 0,1-1 0 0 0,-1 1 0 0 0,0 0-1 0 0,-1 0 1 0 0,-3-11 0 0 0,2 10-141 0 0,-1-1 0 0 0,0 0 0 0 0,0 1 0 0 0,-1 0-1 0 0,0 0 1 0 0,0 1 0 0 0,-1-1 0 0 0,0 1 0 0 0,-1 0 0 0 0,0 1 0 0 0,0-1 0 0 0,-1 1-1 0 0,0 1 1 0 0,0 0 0 0 0,0 0 0 0 0,-1 0 0 0 0,-12-5 0 0 0,6 4-68 0 0,0 2 0 0 0,-1 0 1 0 0,1 0-1 0 0,-1 2 0 0 0,0 0 1 0 0,1 0-1 0 0,-1 2 0 0 0,0 0 1 0 0,-1 1-1 0 0,1 0 0 0 0,-26 5 1 0 0,20 0-36 0 0,0 0 1 0 0,0 2 0 0 0,0 1 0 0 0,1 0-1 0 0,0 2 1 0 0,1 0 0 0 0,-27 18-1 0 0,-3 10 155 0 0,0 3-1 0 0,3 1 0 0 0,2 2 1 0 0,-77 97-1 0 0,103-116-191 0 0,0 0-1 0 0,2 2 1 0 0,1 0-1 0 0,2 1 1 0 0,-22 55 0 0 0,31-68-123 0 0,0 0 0 0 0,1 1 1 0 0,0-1-1 0 0,1 1 0 0 0,1 0 0 0 0,1 0 1 0 0,0 0-1 0 0,1 0 0 0 0,1 0 0 0 0,0 0 1 0 0,2 0-1 0 0,7 30 0 0 0,-9-41-32 0 0,0 0 0 0 0,1 0 0 0 0,0-1 0 0 0,0 1 0 0 0,0-1 0 0 0,1 1 0 0 0,0-1 0 0 0,-1 0 0 0 0,2 0 0 0 0,-1 0-1 0 0,0 0 1 0 0,1-1 0 0 0,-1 1 0 0 0,1-1 0 0 0,0 0 0 0 0,0 0 0 0 0,0 0 0 0 0,1-1 0 0 0,-1 0 0 0 0,1 1 0 0 0,-1-1 0 0 0,1-1-1 0 0,0 1 1 0 0,0-1 0 0 0,0 0 0 0 0,0 0 0 0 0,0 0 0 0 0,0-1 0 0 0,0 0 0 0 0,0 0 0 0 0,0 0 0 0 0,0 0 0 0 0,7-2 0 0 0,5-2-6 0 0,-1 0 1 0 0,1-1 0 0 0,-1-1-1 0 0,-1 0 1 0 0,1-2 0 0 0,-1 1-1 0 0,0-2 1 0 0,21-15 0 0 0,13-15-29 0 0,-1-2-1 0 0,-2-2 1 0 0,54-66 0 0 0,105-157-204 0 0,-202 262 251 0 0,-2 2 74 0 0,0 0-1 0 0,0 1 1 0 0,0-1-1 0 0,0 1 1 0 0,0-1 0 0 0,0 1-1 0 0,0 0 1 0 0,1 0-1 0 0,-1-1 1 0 0,0 1-1 0 0,1 0 1 0 0,-1 0-1 0 0,1 0 1 0 0,-1 1 0 0 0,3-2-1 0 0,-3 2-51 0 0,-1 1 0 0 0,1-1 0 0 0,-1 1 0 0 0,1-1 0 0 0,-1 1 0 0 0,0-1 0 0 0,1 1 0 0 0,-1-1 0 0 0,0 1 0 0 0,1 0 0 0 0,-1-1 0 0 0,0 1 0 0 0,0-1 0 0 0,0 1 0 0 0,1 0 0 0 0,-1-1 0 0 0,0 1 0 0 0,0 0 0 0 0,0-1 0 0 0,0 1 0 0 0,0 0 0 0 0,0-1 0 0 0,0 1-1 0 0,-1 0 1 0 0,1-1 0 0 0,0 2 0 0 0,-16 77 288 0 0,12-61-49 0 0,-61 242 1082 0 0,-19 96-336 0 0,82-341-1267 0 0,0 1 0 0 0,2-1 1 0 0,-1 0-1 0 0,4 22 0 0 0,0 16-6604 0 0,5-58 4333 0 0,4 1 1027 0 0,-3-2-3632 0 0,15-19 807 0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6:42.5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459 47 832 0 0,'1'-5'953'0'0,"8"-25"1508"0"0,-9 29-2218 0 0,1 0 0 0 0,-1 1 0 0 0,0-1 0 0 0,0 0 0 0 0,1 1 0 0 0,-1-1 0 0 0,0 1 1 0 0,1-1-1 0 0,-1 1 0 0 0,1-1 0 0 0,-1 1 0 0 0,1-1 0 0 0,-1 1 0 0 0,1-1 1 0 0,-1 1-1 0 0,1 0 0 0 0,-1-1 0 0 0,1 1 0 0 0,-1 0 0 0 0,1-1 0 0 0,0 1 0 0 0,1 0 1 0 0,-4 10 688 0 0,-156 739 6997 0 0,107-563-5895 0 0,-90 213 0 0 0,132-379-1883 0 0,-59 133 1245 0 0,59-135-1200 0 0,14-20-233 0 0,17-26-56 0 0,21-34-184 0 0,2 3 0 0 0,2 2 0 0 0,96-88 1 0 0,-129 133 197 0 0,0 1 0 0 0,1 0 0 0 0,1 1 0 0 0,-1 1 0 0 0,2 0 0 0 0,-1 1 0 0 0,1 1 0 0 0,1 1 0 0 0,-1 0 0 0 0,1 1 0 0 0,27-4 0 0 0,-39 9 80 0 0,0-1 0 0 0,0 1-1 0 0,0 0 1 0 0,0 0 0 0 0,-1 1 0 0 0,1 0 0 0 0,0 0 0 0 0,0 0 0 0 0,-1 1 0 0 0,1-1 0 0 0,0 1 0 0 0,-1 1 0 0 0,0-1-1 0 0,0 1 1 0 0,0 0 0 0 0,0 0 0 0 0,5 4 0 0 0,-3 0 44 0 0,0 0 1 0 0,-1 0-1 0 0,0 0 0 0 0,0 0 1 0 0,-1 1-1 0 0,0 0 0 0 0,0 0 1 0 0,-1 1-1 0 0,7 17 0 0 0,-5-9 99 0 0,-1 1-1 0 0,-1 0 0 0 0,0 0 0 0 0,-1 0 0 0 0,-1 1 0 0 0,-1-1 0 0 0,-1 0 0 0 0,0 1 1 0 0,-2-1-1 0 0,-5 30 0 0 0,0-26 101 0 0,0 0 0 0 0,-2 0 0 0 0,-1-1 0 0 0,0-1 0 0 0,-1 0 0 0 0,-2 0 0 0 0,0-1 0 0 0,-1 0 0 0 0,0-2 0 0 0,-25 24 0 0 0,24-26 9 0 0,-1-1 0 0 0,-1 0 1 0 0,-1-1-1 0 0,0-1 0 0 0,0 0 0 0 0,-1-2 1 0 0,-1 0-1 0 0,0-1 0 0 0,0-1 1 0 0,0-1-1 0 0,-27 6 0 0 0,26-10-197 0 0,0 0 1 0 0,0-2-1 0 0,0 0 0 0 0,0-2 1 0 0,0 0-1 0 0,0-1 0 0 0,0-1 1 0 0,0-1-1 0 0,0-1 0 0 0,1-1 1 0 0,-25-10-1 0 0,40 13-268 0 0,0 1 0 0 0,0-1 0 0 0,0 1 0 0 0,0-1 0 0 0,0-1 0 0 0,1 1 0 0 0,-1-1 0 0 0,1 0 0 0 0,0 0-1 0 0,0 0 1 0 0,0 0 0 0 0,1-1 0 0 0,0 1 0 0 0,0-1 0 0 0,0 0 0 0 0,0 0 0 0 0,1 0 0 0 0,-1 0 0 0 0,1-1 0 0 0,-2-7 0 0 0,4 6-213 0 0,-1 0-1 0 0,1 1 1 0 0,0-1 0 0 0,0 0 0 0 0,1 1 0 0 0,0-1 0 0 0,0 0 0 0 0,1 1 0 0 0,0-1 0 0 0,0 1-1 0 0,0 0 1 0 0,1 0 0 0 0,0-1 0 0 0,0 2 0 0 0,1-1 0 0 0,6-8 0 0 0,31-33-9017 0 0,-11 22 4016 0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6:42.9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609 56 256 0 0,'12'-27'1321'0'0,"4"-1"6086"0"0,-11 32-4455 0 0,-3 20-2558 0 0,-3 27 946 0 0,-3-1 1 0 0,-17 92-1 0 0,-37 97 937 0 0,47-201-1853 0 0,-40 143 1949 0 0,-80 185 0 0 0,-216 381 2560 0 0,340-735-5759 0 0,-1 2 892 0 0,3-6-2898 0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6:43.5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747 318 392 0 0,'6'-9'716'0'0,"0"-1"0"0"0,-1 1 0 0 0,0-1 1 0 0,0 0-1 0 0,-1 0 0 0 0,0-1 0 0 0,-1 1 0 0 0,0-1 0 0 0,0 0 0 0 0,-2 0 0 0 0,1 0 0 0 0,-1 0 1 0 0,-1 0-1 0 0,0 0 0 0 0,0 0 0 0 0,-1 0 0 0 0,-1 0 0 0 0,0 0 0 0 0,0 0 0 0 0,-1 0 1 0 0,-1 1-1 0 0,1-1 0 0 0,-7-10 0 0 0,8 17-526 0 0,0 1 0 0 0,-1-1-1 0 0,1 1 1 0 0,-1-1 0 0 0,0 1 0 0 0,0 0 0 0 0,0 0-1 0 0,0 0 1 0 0,0 0 0 0 0,-1 1 0 0 0,1-1-1 0 0,-1 1 1 0 0,0 0 0 0 0,0 0 0 0 0,0 0 0 0 0,0 0-1 0 0,-5-1 1 0 0,2 2-32 0 0,1 0-1 0 0,-1 1 1 0 0,0-1 0 0 0,1 1-1 0 0,-1 0 1 0 0,0 1-1 0 0,0 0 1 0 0,1 0 0 0 0,-1 0-1 0 0,-6 3 1 0 0,-12 5 80 0 0,1 1 1 0 0,1 2-1 0 0,-1 0 1 0 0,-28 21-1 0 0,50-32-215 0 0,-51 35 332 0 0,1 3 0 0 0,3 1 0 0 0,1 3 0 0 0,2 2 0 0 0,2 2 1 0 0,-69 95-1 0 0,102-125-271 0 0,1 0 0 0 0,1 1 0 0 0,0 0 1 0 0,1 1-1 0 0,-7 27 0 0 0,13-38-85 0 0,0 0 0 0 0,1 0 1 0 0,0-1-1 0 0,0 1 0 0 0,1 0 0 0 0,0 0 0 0 0,1 13 0 0 0,0-17-26 0 0,0-1 0 0 0,0 1 0 0 0,0 0 0 0 0,0-1 0 0 0,1 1 0 0 0,-1-1-1 0 0,1 1 1 0 0,0-1 0 0 0,0 0 0 0 0,0 0 0 0 0,0 0 0 0 0,1 0 0 0 0,-1 0 0 0 0,1-1-1 0 0,0 1 1 0 0,5 3 0 0 0,-2-3-11 0 0,-1 0 1 0 0,1-1-1 0 0,-1 1 0 0 0,1-1 0 0 0,0-1 1 0 0,0 1-1 0 0,0-1 0 0 0,0 0 0 0 0,0 0 1 0 0,0-1-1 0 0,0 0 0 0 0,1 0 0 0 0,-1 0 1 0 0,0-1-1 0 0,0 0 0 0 0,0 0 0 0 0,0-1 0 0 0,8-2 1 0 0,12-5-52 0 0,-1-2-1 0 0,42-22 1 0 0,-61 30 68 0 0,26-18-37 0 0,-1-1 0 0 0,0-1 0 0 0,-2-1 0 0 0,-1-2 0 0 0,-1-1-1 0 0,27-35 1 0 0,-20 22-50 0 0,2 3 0 0 0,53-45 0 0 0,-56 55 226 0 0,-32 26 70 0 0,2 3-32 0 0,-1 1-109 0 0,0 0 1 0 0,0 0-1 0 0,0-1 0 0 0,-1 1 0 0 0,1 0 0 0 0,-1 1 0 0 0,0-1 0 0 0,0 0 1 0 0,0 0-1 0 0,0 0 0 0 0,-1 1 0 0 0,1-1 0 0 0,-1 0 0 0 0,0 1 0 0 0,0 3 1 0 0,-4 67 507 0 0,0-27-187 0 0,4-10-106 0 0,10 369 2363 0 0,-6-346-2422 0 0,3 41 150 0 0,5-36-3043 0 0,-12-64 1789 0 0,1 1-1321 0 0,0 1 4074 0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5T14:46:49.2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174 10 152 0 0,'0'0'2542'0'0,"12"-10"7314"0"0,-9 18-9672 0 0,-1-1-1 0 0,0 1 1 0 0,0 0-1 0 0,-1 0 0 0 0,0 0 1 0 0,0-1-1 0 0,-1 1 1 0 0,0 0-1 0 0,-1 11 0 0 0,-14 81 972 0 0,10-71-823 0 0,-109 437 3503 0 0,97-411-3396 0 0,7-24-110 0 0,1 0-1 0 0,2 1 1 0 0,-4 38 0 0 0,4-26 1 0 0,5-23 118 0 0,17-47-411 0 0,250-456-985 0 0,-247 453 881 0 0,1 0 0 0 0,2 1 0 0 0,0 2 0 0 0,2 0 0 0 0,39-34 0 0 0,-45 45 53 0 0,1 2-1 0 0,0 0 1 0 0,1 1 0 0 0,0 1 0 0 0,1 0 0 0 0,0 2 0 0 0,1 0 0 0 0,0 1-1 0 0,33-7 1 0 0,-52 15 14 0 0,7-3 30 0 0,0 2 0 0 0,0-1-1 0 0,0 1 1 0 0,0 0 0 0 0,0 1 0 0 0,12 1 0 0 0,-19 0 0 0 0,1-1 0 0 0,0 1 1 0 0,-1 0-1 0 0,1 0 1 0 0,-1 0-1 0 0,0 0 0 0 0,1 1 1 0 0,-1-1-1 0 0,0 1 0 0 0,1-1 1 0 0,-1 1-1 0 0,0 0 1 0 0,0 0-1 0 0,-1 0 0 0 0,1 0 1 0 0,0 0-1 0 0,-1 0 1 0 0,1 0-1 0 0,-1 0 0 0 0,1 1 1 0 0,-1-1-1 0 0,0 1 0 0 0,0-1 1 0 0,0 1-1 0 0,-1-1 1 0 0,2 4-1 0 0,2 14 171 0 0,-1-1 0 0 0,-1 0 0 0 0,0 1 0 0 0,-2-1 0 0 0,0 1-1 0 0,-3 20 1 0 0,-2-1 250 0 0,-2 0-1 0 0,-12 39 0 0 0,-19 35 1219 0 0,-87 174 0 0 0,110-255-1409 0 0,12-27-257 0 0,-23 44-390 0 0,2-24-2936 0 0,11-44-6076 0 0,8 6 3700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1B366-4715-49BB-82DA-F506C33965C9}" type="datetimeFigureOut">
              <a:rPr lang="sk-SK" smtClean="0"/>
              <a:t>25. 3. 2021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A490B-7EF2-4944-9850-6E1426C6D14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7459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err="1"/>
              <a:t>Imágenes</a:t>
            </a:r>
            <a:r>
              <a:rPr lang="sk-SK" dirty="0"/>
              <a:t> para </a:t>
            </a:r>
            <a:r>
              <a:rPr lang="sk-SK" dirty="0" err="1"/>
              <a:t>estudiar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8A490B-7EF2-4944-9850-6E1426C6D14A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273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3B30D3-F49B-47B6-8695-E9E22FDFD6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518D01-0DAC-4805-8B2D-F5E19EB147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3F97394-B896-4C60-8602-49A305F28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D371-57D2-4C66-AD0A-220A60E4A27F}" type="datetimeFigureOut">
              <a:rPr lang="sk-SK" smtClean="0"/>
              <a:t>25. 3. 2021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784828D-E5C2-4E65-8ED9-130A7689E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47C87D7-74B1-4D34-92E7-794DBAFCC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F697A-9793-4A87-9004-63F43B289373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04459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0EB961-0AFA-4C49-B24F-8A5655D25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C42418C3-9A3A-4401-81DB-A45B9F965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61248A5-2048-4532-B0DE-D2D09810A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D371-57D2-4C66-AD0A-220A60E4A27F}" type="datetimeFigureOut">
              <a:rPr lang="sk-SK" smtClean="0"/>
              <a:t>25. 3. 2021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CED93D9-7968-46A9-BA9B-757561758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5681ED6-D6F7-4FE3-B53A-DEE2DFF0D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F697A-9793-4A87-9004-63F43B289373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40737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59AB3973-8EA1-4247-B06B-76551C4896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9A785FE8-8595-48AA-B7F8-5014312FC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6387DC5-0957-4915-8A5C-C04B1FBA1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D371-57D2-4C66-AD0A-220A60E4A27F}" type="datetimeFigureOut">
              <a:rPr lang="sk-SK" smtClean="0"/>
              <a:t>25. 3. 2021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0E4FCB7-D23B-4A54-8B64-F9B694CE5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540DBF2-A686-4198-9352-80FAC8A90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F697A-9793-4A87-9004-63F43B289373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204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7869B-9C19-4B3E-8E30-091DCB22A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46E9ACA-4B14-4486-B1E2-843EB60B5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D3BD88A-69C9-4E7E-9E7D-8A8F0D107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D371-57D2-4C66-AD0A-220A60E4A27F}" type="datetimeFigureOut">
              <a:rPr lang="sk-SK" smtClean="0"/>
              <a:t>25. 3. 2021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923C2DE-DF89-4A10-B115-FD3007684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193999D-F95E-4230-9EED-89282B38D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F697A-9793-4A87-9004-63F43B289373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9495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33ACD0-9238-4C2B-B924-B41A776C2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9AA055A-920F-4969-85B8-0953931E6A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2C38790-892F-4FF9-9FAC-E06BEC61E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D371-57D2-4C66-AD0A-220A60E4A27F}" type="datetimeFigureOut">
              <a:rPr lang="sk-SK" smtClean="0"/>
              <a:t>25. 3. 2021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E7F6681-57F6-4E96-B9D0-EFB5894BB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EF4BACD-935F-4AF1-901E-DAFE47112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F697A-9793-4A87-9004-63F43B289373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3228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EB7B98-5AAC-4F86-A15F-A3632070B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12C8991-B4D8-4E33-8187-29406CDEE7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78217199-F035-46FD-96A1-7D3A85165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5970050F-A6C4-433D-A793-548D3055C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D371-57D2-4C66-AD0A-220A60E4A27F}" type="datetimeFigureOut">
              <a:rPr lang="sk-SK" smtClean="0"/>
              <a:t>25. 3. 2021</a:t>
            </a:fld>
            <a:endParaRPr lang="sk-SK" dirty="0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243E52B-1AC0-4EA6-921E-BAE97C589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C909EEB-2D16-4E97-962E-01BA3DFB8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F697A-9793-4A87-9004-63F43B289373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29219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DB8F76-AEA8-451A-80AA-A8AF8AD5D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BF45CA7-CD62-411C-B48E-EE98B4217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7B7F0D0B-B5A2-424F-92A5-076BE9A1F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EFEC174-81D3-49B0-A3B7-27B3DDD7F3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A8D2C1AB-917F-48F9-ABD9-9E8A669679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A8801C64-0DD9-4BE1-8E1F-97FBE2E24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D371-57D2-4C66-AD0A-220A60E4A27F}" type="datetimeFigureOut">
              <a:rPr lang="sk-SK" smtClean="0"/>
              <a:t>25. 3. 2021</a:t>
            </a:fld>
            <a:endParaRPr lang="sk-SK" dirty="0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0BE1C6F6-6C2F-4139-BF05-CDFFC3EA6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7575AF35-FCE0-41EA-96E8-CE6B40CA8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F697A-9793-4A87-9004-63F43B289373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19241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EAC872-C99C-4023-904C-31C707970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33E4FB96-93A0-4DC6-8601-ABE49B8A5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D371-57D2-4C66-AD0A-220A60E4A27F}" type="datetimeFigureOut">
              <a:rPr lang="sk-SK" smtClean="0"/>
              <a:t>25. 3. 2021</a:t>
            </a:fld>
            <a:endParaRPr lang="sk-SK" dirty="0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C42F1CA5-696F-409F-98C6-91871FEF4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F2F31092-6DC0-42F4-B10C-547548DF6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F697A-9793-4A87-9004-63F43B289373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14856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0D616A1A-5681-4753-AE4E-ED19B1D38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D371-57D2-4C66-AD0A-220A60E4A27F}" type="datetimeFigureOut">
              <a:rPr lang="sk-SK" smtClean="0"/>
              <a:t>25. 3. 2021</a:t>
            </a:fld>
            <a:endParaRPr lang="sk-SK" dirty="0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6B48CFB3-FF20-4BF0-9E8B-5F0AFB123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24C4755-3544-4E44-B5F1-3EEF6D1F2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F697A-9793-4A87-9004-63F43B289373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47185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5033B4-75AA-4DA5-86AF-EB6D9E091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85E2EF1-6B7C-4786-A74A-4895900C6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1AFDAC-703E-4C66-810B-9AC2A271DF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9F5FC68-347E-4C75-9A55-5E4DD0E9C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D371-57D2-4C66-AD0A-220A60E4A27F}" type="datetimeFigureOut">
              <a:rPr lang="sk-SK" smtClean="0"/>
              <a:t>25. 3. 2021</a:t>
            </a:fld>
            <a:endParaRPr lang="sk-SK" dirty="0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4554FE8-57E5-41E0-B1A0-6A65F0373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2A115846-C0F8-422D-A2B6-4BC87612F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F697A-9793-4A87-9004-63F43B289373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9743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7959D6-3A0D-4CBD-B2DA-2C7BB032F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787CAE4D-7388-4815-A47D-BDE5994FE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E421559-893B-4AE5-AE5C-43BFDADD86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7DD4B08-84AC-4B04-B337-FF7E7F7E4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D371-57D2-4C66-AD0A-220A60E4A27F}" type="datetimeFigureOut">
              <a:rPr lang="sk-SK" smtClean="0"/>
              <a:t>25. 3. 2021</a:t>
            </a:fld>
            <a:endParaRPr lang="sk-SK" dirty="0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7DD9A81-8C74-4CAB-A256-BF50657A5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5BE5650-A007-487A-8A46-2E80FB0CD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F697A-9793-4A87-9004-63F43B289373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42307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35E950CB-7F36-4970-846B-1F1156C02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6FC59E6-90B1-4942-B2F4-14C851337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23DFB09-2EB7-49AA-9B88-E72D7E5E14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BD371-57D2-4C66-AD0A-220A60E4A27F}" type="datetimeFigureOut">
              <a:rPr lang="sk-SK" smtClean="0"/>
              <a:t>25. 3. 2021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1D66217-8592-4D5B-A301-8B5B2C4314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BAFAC69-3D1E-43AD-A415-B507E6ED8A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F697A-9793-4A87-9004-63F43B289373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37315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6" Type="http://schemas.openxmlformats.org/officeDocument/2006/relationships/customXml" Target="../ink/ink64.xml"/><Relationship Id="rId21" Type="http://schemas.openxmlformats.org/officeDocument/2006/relationships/image" Target="../media/image63.png"/><Relationship Id="rId42" Type="http://schemas.openxmlformats.org/officeDocument/2006/relationships/customXml" Target="../ink/ink72.xml"/><Relationship Id="rId47" Type="http://schemas.openxmlformats.org/officeDocument/2006/relationships/image" Target="../media/image76.png"/><Relationship Id="rId63" Type="http://schemas.openxmlformats.org/officeDocument/2006/relationships/image" Target="../media/image84.png"/><Relationship Id="rId68" Type="http://schemas.openxmlformats.org/officeDocument/2006/relationships/customXml" Target="../ink/ink85.xml"/><Relationship Id="rId84" Type="http://schemas.openxmlformats.org/officeDocument/2006/relationships/customXml" Target="../ink/ink93.xml"/><Relationship Id="rId16" Type="http://schemas.openxmlformats.org/officeDocument/2006/relationships/customXml" Target="../ink/ink59.xml"/><Relationship Id="rId11" Type="http://schemas.openxmlformats.org/officeDocument/2006/relationships/image" Target="../media/image58.png"/><Relationship Id="rId32" Type="http://schemas.openxmlformats.org/officeDocument/2006/relationships/customXml" Target="../ink/ink67.xml"/><Relationship Id="rId37" Type="http://schemas.openxmlformats.org/officeDocument/2006/relationships/image" Target="../media/image71.png"/><Relationship Id="rId53" Type="http://schemas.openxmlformats.org/officeDocument/2006/relationships/image" Target="../media/image79.png"/><Relationship Id="rId58" Type="http://schemas.openxmlformats.org/officeDocument/2006/relationships/customXml" Target="../ink/ink80.xml"/><Relationship Id="rId74" Type="http://schemas.openxmlformats.org/officeDocument/2006/relationships/customXml" Target="../ink/ink88.xml"/><Relationship Id="rId79" Type="http://schemas.openxmlformats.org/officeDocument/2006/relationships/image" Target="../media/image92.png"/><Relationship Id="rId5" Type="http://schemas.openxmlformats.org/officeDocument/2006/relationships/image" Target="../media/image55.png"/><Relationship Id="rId19" Type="http://schemas.openxmlformats.org/officeDocument/2006/relationships/image" Target="../media/image62.png"/><Relationship Id="rId14" Type="http://schemas.openxmlformats.org/officeDocument/2006/relationships/customXml" Target="../ink/ink58.xml"/><Relationship Id="rId22" Type="http://schemas.openxmlformats.org/officeDocument/2006/relationships/customXml" Target="../ink/ink62.xml"/><Relationship Id="rId27" Type="http://schemas.openxmlformats.org/officeDocument/2006/relationships/image" Target="../media/image66.png"/><Relationship Id="rId30" Type="http://schemas.openxmlformats.org/officeDocument/2006/relationships/customXml" Target="../ink/ink66.xml"/><Relationship Id="rId35" Type="http://schemas.openxmlformats.org/officeDocument/2006/relationships/image" Target="../media/image70.png"/><Relationship Id="rId43" Type="http://schemas.openxmlformats.org/officeDocument/2006/relationships/image" Target="../media/image74.png"/><Relationship Id="rId48" Type="http://schemas.openxmlformats.org/officeDocument/2006/relationships/customXml" Target="../ink/ink75.xml"/><Relationship Id="rId56" Type="http://schemas.openxmlformats.org/officeDocument/2006/relationships/customXml" Target="../ink/ink79.xml"/><Relationship Id="rId64" Type="http://schemas.openxmlformats.org/officeDocument/2006/relationships/customXml" Target="../ink/ink83.xml"/><Relationship Id="rId69" Type="http://schemas.openxmlformats.org/officeDocument/2006/relationships/image" Target="../media/image87.png"/><Relationship Id="rId77" Type="http://schemas.openxmlformats.org/officeDocument/2006/relationships/image" Target="../media/image91.png"/><Relationship Id="rId8" Type="http://schemas.openxmlformats.org/officeDocument/2006/relationships/customXml" Target="../ink/ink55.xml"/><Relationship Id="rId51" Type="http://schemas.openxmlformats.org/officeDocument/2006/relationships/image" Target="../media/image78.png"/><Relationship Id="rId72" Type="http://schemas.openxmlformats.org/officeDocument/2006/relationships/customXml" Target="../ink/ink87.xml"/><Relationship Id="rId80" Type="http://schemas.openxmlformats.org/officeDocument/2006/relationships/customXml" Target="../ink/ink91.xml"/><Relationship Id="rId85" Type="http://schemas.openxmlformats.org/officeDocument/2006/relationships/image" Target="../media/image95.png"/><Relationship Id="rId3" Type="http://schemas.openxmlformats.org/officeDocument/2006/relationships/image" Target="../media/image54.png"/><Relationship Id="rId12" Type="http://schemas.openxmlformats.org/officeDocument/2006/relationships/customXml" Target="../ink/ink57.xml"/><Relationship Id="rId17" Type="http://schemas.openxmlformats.org/officeDocument/2006/relationships/image" Target="../media/image61.png"/><Relationship Id="rId25" Type="http://schemas.openxmlformats.org/officeDocument/2006/relationships/image" Target="../media/image65.png"/><Relationship Id="rId33" Type="http://schemas.openxmlformats.org/officeDocument/2006/relationships/image" Target="../media/image69.png"/><Relationship Id="rId38" Type="http://schemas.openxmlformats.org/officeDocument/2006/relationships/customXml" Target="../ink/ink70.xml"/><Relationship Id="rId46" Type="http://schemas.openxmlformats.org/officeDocument/2006/relationships/customXml" Target="../ink/ink74.xml"/><Relationship Id="rId59" Type="http://schemas.openxmlformats.org/officeDocument/2006/relationships/image" Target="../media/image82.png"/><Relationship Id="rId67" Type="http://schemas.openxmlformats.org/officeDocument/2006/relationships/image" Target="../media/image86.png"/><Relationship Id="rId20" Type="http://schemas.openxmlformats.org/officeDocument/2006/relationships/customXml" Target="../ink/ink61.xml"/><Relationship Id="rId41" Type="http://schemas.openxmlformats.org/officeDocument/2006/relationships/image" Target="../media/image73.png"/><Relationship Id="rId54" Type="http://schemas.openxmlformats.org/officeDocument/2006/relationships/customXml" Target="../ink/ink78.xml"/><Relationship Id="rId62" Type="http://schemas.openxmlformats.org/officeDocument/2006/relationships/customXml" Target="../ink/ink82.xml"/><Relationship Id="rId70" Type="http://schemas.openxmlformats.org/officeDocument/2006/relationships/customXml" Target="../ink/ink86.xml"/><Relationship Id="rId75" Type="http://schemas.openxmlformats.org/officeDocument/2006/relationships/image" Target="../media/image90.png"/><Relationship Id="rId83" Type="http://schemas.openxmlformats.org/officeDocument/2006/relationships/image" Target="../media/image94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54.xml"/><Relationship Id="rId15" Type="http://schemas.openxmlformats.org/officeDocument/2006/relationships/image" Target="../media/image60.png"/><Relationship Id="rId23" Type="http://schemas.openxmlformats.org/officeDocument/2006/relationships/image" Target="../media/image64.png"/><Relationship Id="rId28" Type="http://schemas.openxmlformats.org/officeDocument/2006/relationships/customXml" Target="../ink/ink65.xml"/><Relationship Id="rId36" Type="http://schemas.openxmlformats.org/officeDocument/2006/relationships/customXml" Target="../ink/ink69.xml"/><Relationship Id="rId49" Type="http://schemas.openxmlformats.org/officeDocument/2006/relationships/image" Target="../media/image77.png"/><Relationship Id="rId57" Type="http://schemas.openxmlformats.org/officeDocument/2006/relationships/image" Target="../media/image81.png"/><Relationship Id="rId10" Type="http://schemas.openxmlformats.org/officeDocument/2006/relationships/customXml" Target="../ink/ink56.xml"/><Relationship Id="rId31" Type="http://schemas.openxmlformats.org/officeDocument/2006/relationships/image" Target="../media/image68.png"/><Relationship Id="rId44" Type="http://schemas.openxmlformats.org/officeDocument/2006/relationships/customXml" Target="../ink/ink73.xml"/><Relationship Id="rId52" Type="http://schemas.openxmlformats.org/officeDocument/2006/relationships/customXml" Target="../ink/ink77.xml"/><Relationship Id="rId60" Type="http://schemas.openxmlformats.org/officeDocument/2006/relationships/customXml" Target="../ink/ink81.xml"/><Relationship Id="rId65" Type="http://schemas.openxmlformats.org/officeDocument/2006/relationships/image" Target="../media/image85.png"/><Relationship Id="rId73" Type="http://schemas.openxmlformats.org/officeDocument/2006/relationships/image" Target="../media/image89.png"/><Relationship Id="rId78" Type="http://schemas.openxmlformats.org/officeDocument/2006/relationships/customXml" Target="../ink/ink90.xml"/><Relationship Id="rId81" Type="http://schemas.openxmlformats.org/officeDocument/2006/relationships/image" Target="../media/image93.png"/><Relationship Id="rId4" Type="http://schemas.openxmlformats.org/officeDocument/2006/relationships/customXml" Target="../ink/ink53.xml"/><Relationship Id="rId9" Type="http://schemas.openxmlformats.org/officeDocument/2006/relationships/image" Target="../media/image57.png"/><Relationship Id="rId13" Type="http://schemas.openxmlformats.org/officeDocument/2006/relationships/image" Target="../media/image59.png"/><Relationship Id="rId18" Type="http://schemas.openxmlformats.org/officeDocument/2006/relationships/customXml" Target="../ink/ink60.xml"/><Relationship Id="rId39" Type="http://schemas.openxmlformats.org/officeDocument/2006/relationships/image" Target="../media/image72.png"/><Relationship Id="rId34" Type="http://schemas.openxmlformats.org/officeDocument/2006/relationships/customXml" Target="../ink/ink68.xml"/><Relationship Id="rId50" Type="http://schemas.openxmlformats.org/officeDocument/2006/relationships/customXml" Target="../ink/ink76.xml"/><Relationship Id="rId55" Type="http://schemas.openxmlformats.org/officeDocument/2006/relationships/image" Target="../media/image80.png"/><Relationship Id="rId76" Type="http://schemas.openxmlformats.org/officeDocument/2006/relationships/customXml" Target="../ink/ink89.xml"/><Relationship Id="rId7" Type="http://schemas.openxmlformats.org/officeDocument/2006/relationships/image" Target="../media/image56.png"/><Relationship Id="rId71" Type="http://schemas.openxmlformats.org/officeDocument/2006/relationships/image" Target="../media/image88.png"/><Relationship Id="rId2" Type="http://schemas.openxmlformats.org/officeDocument/2006/relationships/customXml" Target="../ink/ink52.xml"/><Relationship Id="rId29" Type="http://schemas.openxmlformats.org/officeDocument/2006/relationships/image" Target="../media/image67.png"/><Relationship Id="rId24" Type="http://schemas.openxmlformats.org/officeDocument/2006/relationships/customXml" Target="../ink/ink63.xml"/><Relationship Id="rId40" Type="http://schemas.openxmlformats.org/officeDocument/2006/relationships/customXml" Target="../ink/ink71.xml"/><Relationship Id="rId45" Type="http://schemas.openxmlformats.org/officeDocument/2006/relationships/image" Target="../media/image75.png"/><Relationship Id="rId66" Type="http://schemas.openxmlformats.org/officeDocument/2006/relationships/customXml" Target="../ink/ink84.xml"/><Relationship Id="rId61" Type="http://schemas.openxmlformats.org/officeDocument/2006/relationships/image" Target="../media/image83.png"/><Relationship Id="rId82" Type="http://schemas.openxmlformats.org/officeDocument/2006/relationships/customXml" Target="../ink/ink9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97.xml"/><Relationship Id="rId13" Type="http://schemas.openxmlformats.org/officeDocument/2006/relationships/image" Target="../media/image101.png"/><Relationship Id="rId18" Type="http://schemas.openxmlformats.org/officeDocument/2006/relationships/customXml" Target="../ink/ink102.xml"/><Relationship Id="rId3" Type="http://schemas.openxmlformats.org/officeDocument/2006/relationships/image" Target="../media/image96.png"/><Relationship Id="rId21" Type="http://schemas.openxmlformats.org/officeDocument/2006/relationships/image" Target="../media/image105.png"/><Relationship Id="rId7" Type="http://schemas.openxmlformats.org/officeDocument/2006/relationships/image" Target="../media/image98.png"/><Relationship Id="rId12" Type="http://schemas.openxmlformats.org/officeDocument/2006/relationships/customXml" Target="../ink/ink99.xml"/><Relationship Id="rId17" Type="http://schemas.openxmlformats.org/officeDocument/2006/relationships/image" Target="../media/image103.png"/><Relationship Id="rId2" Type="http://schemas.openxmlformats.org/officeDocument/2006/relationships/customXml" Target="../ink/ink94.xml"/><Relationship Id="rId16" Type="http://schemas.openxmlformats.org/officeDocument/2006/relationships/customXml" Target="../ink/ink101.xml"/><Relationship Id="rId20" Type="http://schemas.openxmlformats.org/officeDocument/2006/relationships/customXml" Target="../ink/ink103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96.xml"/><Relationship Id="rId11" Type="http://schemas.openxmlformats.org/officeDocument/2006/relationships/image" Target="../media/image100.png"/><Relationship Id="rId5" Type="http://schemas.openxmlformats.org/officeDocument/2006/relationships/image" Target="../media/image97.png"/><Relationship Id="rId15" Type="http://schemas.openxmlformats.org/officeDocument/2006/relationships/image" Target="../media/image102.png"/><Relationship Id="rId10" Type="http://schemas.openxmlformats.org/officeDocument/2006/relationships/customXml" Target="../ink/ink98.xml"/><Relationship Id="rId19" Type="http://schemas.openxmlformats.org/officeDocument/2006/relationships/image" Target="../media/image104.png"/><Relationship Id="rId4" Type="http://schemas.openxmlformats.org/officeDocument/2006/relationships/customXml" Target="../ink/ink95.xml"/><Relationship Id="rId9" Type="http://schemas.openxmlformats.org/officeDocument/2006/relationships/image" Target="../media/image99.png"/><Relationship Id="rId14" Type="http://schemas.openxmlformats.org/officeDocument/2006/relationships/customXml" Target="../ink/ink10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21.png"/><Relationship Id="rId21" Type="http://schemas.openxmlformats.org/officeDocument/2006/relationships/image" Target="../media/image12.png"/><Relationship Id="rId34" Type="http://schemas.openxmlformats.org/officeDocument/2006/relationships/customXml" Target="../ink/ink17.xml"/><Relationship Id="rId42" Type="http://schemas.openxmlformats.org/officeDocument/2006/relationships/customXml" Target="../ink/ink21.xml"/><Relationship Id="rId7" Type="http://schemas.openxmlformats.org/officeDocument/2006/relationships/image" Target="../media/image5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6.png"/><Relationship Id="rId41" Type="http://schemas.openxmlformats.org/officeDocument/2006/relationships/image" Target="../media/image22.png"/><Relationship Id="rId1" Type="http://schemas.openxmlformats.org/officeDocument/2006/relationships/slideLayout" Target="../slideLayouts/slideLayout5.xml"/><Relationship Id="rId6" Type="http://schemas.openxmlformats.org/officeDocument/2006/relationships/customXml" Target="../ink/ink3.xml"/><Relationship Id="rId11" Type="http://schemas.openxmlformats.org/officeDocument/2006/relationships/image" Target="../media/image7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20.png"/><Relationship Id="rId40" Type="http://schemas.openxmlformats.org/officeDocument/2006/relationships/customXml" Target="../ink/ink20.xml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23" Type="http://schemas.openxmlformats.org/officeDocument/2006/relationships/image" Target="../media/image13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10" Type="http://schemas.openxmlformats.org/officeDocument/2006/relationships/customXml" Target="../ink/ink5.xml"/><Relationship Id="rId19" Type="http://schemas.openxmlformats.org/officeDocument/2006/relationships/image" Target="../media/image11.png"/><Relationship Id="rId31" Type="http://schemas.openxmlformats.org/officeDocument/2006/relationships/image" Target="../media/image17.png"/><Relationship Id="rId4" Type="http://schemas.openxmlformats.org/officeDocument/2006/relationships/customXml" Target="../ink/ink2.xml"/><Relationship Id="rId9" Type="http://schemas.openxmlformats.org/officeDocument/2006/relationships/image" Target="../media/image6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5.png"/><Relationship Id="rId30" Type="http://schemas.openxmlformats.org/officeDocument/2006/relationships/customXml" Target="../ink/ink15.xml"/><Relationship Id="rId35" Type="http://schemas.openxmlformats.org/officeDocument/2006/relationships/image" Target="../media/image19.png"/><Relationship Id="rId43" Type="http://schemas.openxmlformats.org/officeDocument/2006/relationships/image" Target="../media/image23.png"/><Relationship Id="rId8" Type="http://schemas.openxmlformats.org/officeDocument/2006/relationships/customXml" Target="../ink/ink4.xml"/><Relationship Id="rId3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10.png"/><Relationship Id="rId25" Type="http://schemas.openxmlformats.org/officeDocument/2006/relationships/image" Target="../media/image14.png"/><Relationship Id="rId33" Type="http://schemas.openxmlformats.org/officeDocument/2006/relationships/image" Target="../media/image18.png"/><Relationship Id="rId38" Type="http://schemas.openxmlformats.org/officeDocument/2006/relationships/customXml" Target="../ink/ink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9.png"/><Relationship Id="rId18" Type="http://schemas.openxmlformats.org/officeDocument/2006/relationships/customXml" Target="../ink/ink30.xml"/><Relationship Id="rId26" Type="http://schemas.openxmlformats.org/officeDocument/2006/relationships/customXml" Target="../ink/ink34.xml"/><Relationship Id="rId39" Type="http://schemas.openxmlformats.org/officeDocument/2006/relationships/image" Target="../media/image42.png"/><Relationship Id="rId21" Type="http://schemas.openxmlformats.org/officeDocument/2006/relationships/image" Target="../media/image33.png"/><Relationship Id="rId34" Type="http://schemas.openxmlformats.org/officeDocument/2006/relationships/customXml" Target="../ink/ink38.xml"/><Relationship Id="rId42" Type="http://schemas.openxmlformats.org/officeDocument/2006/relationships/customXml" Target="../ink/ink42.xml"/><Relationship Id="rId47" Type="http://schemas.openxmlformats.org/officeDocument/2006/relationships/image" Target="../media/image46.png"/><Relationship Id="rId50" Type="http://schemas.openxmlformats.org/officeDocument/2006/relationships/customXml" Target="../ink/ink46.xml"/><Relationship Id="rId55" Type="http://schemas.openxmlformats.org/officeDocument/2006/relationships/image" Target="../media/image50.png"/><Relationship Id="rId7" Type="http://schemas.openxmlformats.org/officeDocument/2006/relationships/image" Target="../media/image26.png"/><Relationship Id="rId2" Type="http://schemas.openxmlformats.org/officeDocument/2006/relationships/customXml" Target="../ink/ink22.xml"/><Relationship Id="rId16" Type="http://schemas.openxmlformats.org/officeDocument/2006/relationships/customXml" Target="../ink/ink29.xml"/><Relationship Id="rId29" Type="http://schemas.openxmlformats.org/officeDocument/2006/relationships/image" Target="../media/image37.png"/><Relationship Id="rId11" Type="http://schemas.openxmlformats.org/officeDocument/2006/relationships/image" Target="../media/image28.png"/><Relationship Id="rId24" Type="http://schemas.openxmlformats.org/officeDocument/2006/relationships/customXml" Target="../ink/ink33.xml"/><Relationship Id="rId32" Type="http://schemas.openxmlformats.org/officeDocument/2006/relationships/customXml" Target="../ink/ink37.xml"/><Relationship Id="rId37" Type="http://schemas.openxmlformats.org/officeDocument/2006/relationships/image" Target="../media/image41.png"/><Relationship Id="rId40" Type="http://schemas.openxmlformats.org/officeDocument/2006/relationships/customXml" Target="../ink/ink41.xml"/><Relationship Id="rId45" Type="http://schemas.openxmlformats.org/officeDocument/2006/relationships/image" Target="../media/image45.png"/><Relationship Id="rId53" Type="http://schemas.openxmlformats.org/officeDocument/2006/relationships/image" Target="../media/image49.png"/><Relationship Id="rId58" Type="http://schemas.openxmlformats.org/officeDocument/2006/relationships/customXml" Target="../ink/ink50.xml"/><Relationship Id="rId5" Type="http://schemas.openxmlformats.org/officeDocument/2006/relationships/image" Target="../media/image25.png"/><Relationship Id="rId61" Type="http://schemas.openxmlformats.org/officeDocument/2006/relationships/image" Target="../media/image53.png"/><Relationship Id="rId19" Type="http://schemas.openxmlformats.org/officeDocument/2006/relationships/image" Target="../media/image32.png"/><Relationship Id="rId14" Type="http://schemas.openxmlformats.org/officeDocument/2006/relationships/customXml" Target="../ink/ink28.xml"/><Relationship Id="rId22" Type="http://schemas.openxmlformats.org/officeDocument/2006/relationships/customXml" Target="../ink/ink32.xml"/><Relationship Id="rId27" Type="http://schemas.openxmlformats.org/officeDocument/2006/relationships/image" Target="../media/image36.png"/><Relationship Id="rId30" Type="http://schemas.openxmlformats.org/officeDocument/2006/relationships/customXml" Target="../ink/ink36.xml"/><Relationship Id="rId35" Type="http://schemas.openxmlformats.org/officeDocument/2006/relationships/image" Target="../media/image40.png"/><Relationship Id="rId43" Type="http://schemas.openxmlformats.org/officeDocument/2006/relationships/image" Target="../media/image44.png"/><Relationship Id="rId48" Type="http://schemas.openxmlformats.org/officeDocument/2006/relationships/customXml" Target="../ink/ink45.xml"/><Relationship Id="rId56" Type="http://schemas.openxmlformats.org/officeDocument/2006/relationships/customXml" Target="../ink/ink49.xml"/><Relationship Id="rId8" Type="http://schemas.openxmlformats.org/officeDocument/2006/relationships/customXml" Target="../ink/ink25.xml"/><Relationship Id="rId51" Type="http://schemas.openxmlformats.org/officeDocument/2006/relationships/image" Target="../media/image48.png"/><Relationship Id="rId3" Type="http://schemas.openxmlformats.org/officeDocument/2006/relationships/image" Target="../media/image24.png"/><Relationship Id="rId12" Type="http://schemas.openxmlformats.org/officeDocument/2006/relationships/customXml" Target="../ink/ink27.xml"/><Relationship Id="rId17" Type="http://schemas.openxmlformats.org/officeDocument/2006/relationships/image" Target="../media/image31.png"/><Relationship Id="rId25" Type="http://schemas.openxmlformats.org/officeDocument/2006/relationships/image" Target="../media/image35.png"/><Relationship Id="rId33" Type="http://schemas.openxmlformats.org/officeDocument/2006/relationships/image" Target="../media/image39.png"/><Relationship Id="rId38" Type="http://schemas.openxmlformats.org/officeDocument/2006/relationships/customXml" Target="../ink/ink40.xml"/><Relationship Id="rId46" Type="http://schemas.openxmlformats.org/officeDocument/2006/relationships/customXml" Target="../ink/ink44.xml"/><Relationship Id="rId59" Type="http://schemas.openxmlformats.org/officeDocument/2006/relationships/image" Target="../media/image52.png"/><Relationship Id="rId20" Type="http://schemas.openxmlformats.org/officeDocument/2006/relationships/customXml" Target="../ink/ink31.xml"/><Relationship Id="rId41" Type="http://schemas.openxmlformats.org/officeDocument/2006/relationships/image" Target="../media/image43.png"/><Relationship Id="rId54" Type="http://schemas.openxmlformats.org/officeDocument/2006/relationships/customXml" Target="../ink/ink48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4.xml"/><Relationship Id="rId15" Type="http://schemas.openxmlformats.org/officeDocument/2006/relationships/image" Target="../media/image30.png"/><Relationship Id="rId23" Type="http://schemas.openxmlformats.org/officeDocument/2006/relationships/image" Target="../media/image34.png"/><Relationship Id="rId28" Type="http://schemas.openxmlformats.org/officeDocument/2006/relationships/customXml" Target="../ink/ink35.xml"/><Relationship Id="rId36" Type="http://schemas.openxmlformats.org/officeDocument/2006/relationships/customXml" Target="../ink/ink39.xml"/><Relationship Id="rId49" Type="http://schemas.openxmlformats.org/officeDocument/2006/relationships/image" Target="../media/image47.png"/><Relationship Id="rId57" Type="http://schemas.openxmlformats.org/officeDocument/2006/relationships/image" Target="../media/image51.png"/><Relationship Id="rId10" Type="http://schemas.openxmlformats.org/officeDocument/2006/relationships/customXml" Target="../ink/ink26.xml"/><Relationship Id="rId31" Type="http://schemas.openxmlformats.org/officeDocument/2006/relationships/image" Target="../media/image38.png"/><Relationship Id="rId44" Type="http://schemas.openxmlformats.org/officeDocument/2006/relationships/customXml" Target="../ink/ink43.xml"/><Relationship Id="rId52" Type="http://schemas.openxmlformats.org/officeDocument/2006/relationships/customXml" Target="../ink/ink47.xml"/><Relationship Id="rId60" Type="http://schemas.openxmlformats.org/officeDocument/2006/relationships/customXml" Target="../ink/ink51.xml"/><Relationship Id="rId4" Type="http://schemas.openxmlformats.org/officeDocument/2006/relationships/customXml" Target="../ink/ink23.xml"/><Relationship Id="rId9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B2657BD-1C5E-44D0-9FF8-8E69EEB702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sk-SK">
                <a:solidFill>
                  <a:srgbClr val="FFFFFF"/>
                </a:solidFill>
              </a:rPr>
              <a:t>Clase 3</a:t>
            </a:r>
            <a:endParaRPr lang="sk-SK" dirty="0">
              <a:solidFill>
                <a:srgbClr val="FFFFFF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0DC1C04-CFAE-4937-829A-CBD83EABC4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endParaRPr lang="sk-SK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86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Skupina 21">
            <a:extLst>
              <a:ext uri="{FF2B5EF4-FFF2-40B4-BE49-F238E27FC236}">
                <a16:creationId xmlns:a16="http://schemas.microsoft.com/office/drawing/2014/main" id="{69B66756-758B-407C-BFE9-4B7EDFA6EE96}"/>
              </a:ext>
            </a:extLst>
          </p:cNvPr>
          <p:cNvGrpSpPr/>
          <p:nvPr/>
        </p:nvGrpSpPr>
        <p:grpSpPr>
          <a:xfrm>
            <a:off x="1838640" y="370505"/>
            <a:ext cx="1326960" cy="1637640"/>
            <a:chOff x="1838640" y="370505"/>
            <a:chExt cx="1326960" cy="1637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2" name="Písanie rukou 1">
                  <a:extLst>
                    <a:ext uri="{FF2B5EF4-FFF2-40B4-BE49-F238E27FC236}">
                      <a16:creationId xmlns:a16="http://schemas.microsoft.com/office/drawing/2014/main" id="{8FCC112F-8BD3-42BF-AC47-6F555AF34D6E}"/>
                    </a:ext>
                  </a:extLst>
                </p14:cNvPr>
                <p14:cNvContentPartPr/>
                <p14:nvPr/>
              </p14:nvContentPartPr>
              <p14:xfrm>
                <a:off x="1838640" y="370505"/>
                <a:ext cx="635760" cy="1028520"/>
              </p14:xfrm>
            </p:contentPart>
          </mc:Choice>
          <mc:Fallback>
            <p:pic>
              <p:nvPicPr>
                <p:cNvPr id="2" name="Písanie rukou 1">
                  <a:extLst>
                    <a:ext uri="{FF2B5EF4-FFF2-40B4-BE49-F238E27FC236}">
                      <a16:creationId xmlns:a16="http://schemas.microsoft.com/office/drawing/2014/main" id="{8FCC112F-8BD3-42BF-AC47-6F555AF34D6E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830000" y="361865"/>
                  <a:ext cx="653400" cy="104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3" name="Písanie rukou 2">
                  <a:extLst>
                    <a:ext uri="{FF2B5EF4-FFF2-40B4-BE49-F238E27FC236}">
                      <a16:creationId xmlns:a16="http://schemas.microsoft.com/office/drawing/2014/main" id="{A66981AE-F49C-4A2C-A155-6E0D9F732DB9}"/>
                    </a:ext>
                  </a:extLst>
                </p14:cNvPr>
                <p14:cNvContentPartPr/>
                <p14:nvPr/>
              </p14:nvContentPartPr>
              <p14:xfrm>
                <a:off x="2225640" y="883145"/>
                <a:ext cx="268200" cy="455040"/>
              </p14:xfrm>
            </p:contentPart>
          </mc:Choice>
          <mc:Fallback>
            <p:pic>
              <p:nvPicPr>
                <p:cNvPr id="3" name="Písanie rukou 2">
                  <a:extLst>
                    <a:ext uri="{FF2B5EF4-FFF2-40B4-BE49-F238E27FC236}">
                      <a16:creationId xmlns:a16="http://schemas.microsoft.com/office/drawing/2014/main" id="{A66981AE-F49C-4A2C-A155-6E0D9F732DB9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217000" y="874505"/>
                  <a:ext cx="285840" cy="47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4" name="Písanie rukou 3">
                  <a:extLst>
                    <a:ext uri="{FF2B5EF4-FFF2-40B4-BE49-F238E27FC236}">
                      <a16:creationId xmlns:a16="http://schemas.microsoft.com/office/drawing/2014/main" id="{9D4D1E68-E9C0-491C-96C7-E3A0540F2E51}"/>
                    </a:ext>
                  </a:extLst>
                </p14:cNvPr>
                <p14:cNvContentPartPr/>
                <p14:nvPr/>
              </p14:nvContentPartPr>
              <p14:xfrm>
                <a:off x="2425440" y="916625"/>
                <a:ext cx="740160" cy="1091520"/>
              </p14:xfrm>
            </p:contentPart>
          </mc:Choice>
          <mc:Fallback>
            <p:pic>
              <p:nvPicPr>
                <p:cNvPr id="4" name="Písanie rukou 3">
                  <a:extLst>
                    <a:ext uri="{FF2B5EF4-FFF2-40B4-BE49-F238E27FC236}">
                      <a16:creationId xmlns:a16="http://schemas.microsoft.com/office/drawing/2014/main" id="{9D4D1E68-E9C0-491C-96C7-E3A0540F2E51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416440" y="907625"/>
                  <a:ext cx="757800" cy="1109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" name="Skupina 20">
            <a:extLst>
              <a:ext uri="{FF2B5EF4-FFF2-40B4-BE49-F238E27FC236}">
                <a16:creationId xmlns:a16="http://schemas.microsoft.com/office/drawing/2014/main" id="{108894A8-D75A-4FC9-9A98-CDB81D29FA98}"/>
              </a:ext>
            </a:extLst>
          </p:cNvPr>
          <p:cNvGrpSpPr/>
          <p:nvPr/>
        </p:nvGrpSpPr>
        <p:grpSpPr>
          <a:xfrm>
            <a:off x="4031760" y="968825"/>
            <a:ext cx="7557840" cy="1317600"/>
            <a:chOff x="4031760" y="968825"/>
            <a:chExt cx="7557840" cy="1317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5" name="Písanie rukou 4">
                  <a:extLst>
                    <a:ext uri="{FF2B5EF4-FFF2-40B4-BE49-F238E27FC236}">
                      <a16:creationId xmlns:a16="http://schemas.microsoft.com/office/drawing/2014/main" id="{81CA9988-91D1-4D80-880E-FC6129D6408C}"/>
                    </a:ext>
                  </a:extLst>
                </p14:cNvPr>
                <p14:cNvContentPartPr/>
                <p14:nvPr/>
              </p14:nvContentPartPr>
              <p14:xfrm>
                <a:off x="4031760" y="968825"/>
                <a:ext cx="550080" cy="448560"/>
              </p14:xfrm>
            </p:contentPart>
          </mc:Choice>
          <mc:Fallback>
            <p:pic>
              <p:nvPicPr>
                <p:cNvPr id="5" name="Písanie rukou 4">
                  <a:extLst>
                    <a:ext uri="{FF2B5EF4-FFF2-40B4-BE49-F238E27FC236}">
                      <a16:creationId xmlns:a16="http://schemas.microsoft.com/office/drawing/2014/main" id="{81CA9988-91D1-4D80-880E-FC6129D6408C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022760" y="959825"/>
                  <a:ext cx="567720" cy="46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6" name="Písanie rukou 5">
                  <a:extLst>
                    <a:ext uri="{FF2B5EF4-FFF2-40B4-BE49-F238E27FC236}">
                      <a16:creationId xmlns:a16="http://schemas.microsoft.com/office/drawing/2014/main" id="{861A8255-796B-40FB-B6B4-5AD35CF313F0}"/>
                    </a:ext>
                  </a:extLst>
                </p14:cNvPr>
                <p14:cNvContentPartPr/>
                <p14:nvPr/>
              </p14:nvContentPartPr>
              <p14:xfrm>
                <a:off x="5167560" y="1031105"/>
                <a:ext cx="290520" cy="414000"/>
              </p14:xfrm>
            </p:contentPart>
          </mc:Choice>
          <mc:Fallback>
            <p:pic>
              <p:nvPicPr>
                <p:cNvPr id="6" name="Písanie rukou 5">
                  <a:extLst>
                    <a:ext uri="{FF2B5EF4-FFF2-40B4-BE49-F238E27FC236}">
                      <a16:creationId xmlns:a16="http://schemas.microsoft.com/office/drawing/2014/main" id="{861A8255-796B-40FB-B6B4-5AD35CF313F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5158920" y="1022105"/>
                  <a:ext cx="308160" cy="43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7" name="Písanie rukou 6">
                  <a:extLst>
                    <a:ext uri="{FF2B5EF4-FFF2-40B4-BE49-F238E27FC236}">
                      <a16:creationId xmlns:a16="http://schemas.microsoft.com/office/drawing/2014/main" id="{6325D190-2CF0-4402-88F3-0CA09FDF1EAF}"/>
                    </a:ext>
                  </a:extLst>
                </p14:cNvPr>
                <p14:cNvContentPartPr/>
                <p14:nvPr/>
              </p14:nvContentPartPr>
              <p14:xfrm>
                <a:off x="5495160" y="1024985"/>
                <a:ext cx="268200" cy="370080"/>
              </p14:xfrm>
            </p:contentPart>
          </mc:Choice>
          <mc:Fallback>
            <p:pic>
              <p:nvPicPr>
                <p:cNvPr id="7" name="Písanie rukou 6">
                  <a:extLst>
                    <a:ext uri="{FF2B5EF4-FFF2-40B4-BE49-F238E27FC236}">
                      <a16:creationId xmlns:a16="http://schemas.microsoft.com/office/drawing/2014/main" id="{6325D190-2CF0-4402-88F3-0CA09FDF1EAF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486520" y="1016345"/>
                  <a:ext cx="285840" cy="38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8" name="Písanie rukou 7">
                  <a:extLst>
                    <a:ext uri="{FF2B5EF4-FFF2-40B4-BE49-F238E27FC236}">
                      <a16:creationId xmlns:a16="http://schemas.microsoft.com/office/drawing/2014/main" id="{478D001E-8CAA-4DAE-A824-54CE68F2782F}"/>
                    </a:ext>
                  </a:extLst>
                </p14:cNvPr>
                <p14:cNvContentPartPr/>
                <p14:nvPr/>
              </p14:nvContentPartPr>
              <p14:xfrm>
                <a:off x="5833920" y="1071425"/>
                <a:ext cx="356040" cy="388080"/>
              </p14:xfrm>
            </p:contentPart>
          </mc:Choice>
          <mc:Fallback>
            <p:pic>
              <p:nvPicPr>
                <p:cNvPr id="8" name="Písanie rukou 7">
                  <a:extLst>
                    <a:ext uri="{FF2B5EF4-FFF2-40B4-BE49-F238E27FC236}">
                      <a16:creationId xmlns:a16="http://schemas.microsoft.com/office/drawing/2014/main" id="{478D001E-8CAA-4DAE-A824-54CE68F2782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825280" y="1062425"/>
                  <a:ext cx="373680" cy="40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9" name="Písanie rukou 8">
                  <a:extLst>
                    <a:ext uri="{FF2B5EF4-FFF2-40B4-BE49-F238E27FC236}">
                      <a16:creationId xmlns:a16="http://schemas.microsoft.com/office/drawing/2014/main" id="{D3AF6B26-3465-4183-881C-DA3D0F22DF52}"/>
                    </a:ext>
                  </a:extLst>
                </p14:cNvPr>
                <p14:cNvContentPartPr/>
                <p14:nvPr/>
              </p14:nvContentPartPr>
              <p14:xfrm>
                <a:off x="6755880" y="1016705"/>
                <a:ext cx="702000" cy="483840"/>
              </p14:xfrm>
            </p:contentPart>
          </mc:Choice>
          <mc:Fallback>
            <p:pic>
              <p:nvPicPr>
                <p:cNvPr id="9" name="Písanie rukou 8">
                  <a:extLst>
                    <a:ext uri="{FF2B5EF4-FFF2-40B4-BE49-F238E27FC236}">
                      <a16:creationId xmlns:a16="http://schemas.microsoft.com/office/drawing/2014/main" id="{D3AF6B26-3465-4183-881C-DA3D0F22DF52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747240" y="1008065"/>
                  <a:ext cx="719640" cy="50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0" name="Písanie rukou 9">
                  <a:extLst>
                    <a:ext uri="{FF2B5EF4-FFF2-40B4-BE49-F238E27FC236}">
                      <a16:creationId xmlns:a16="http://schemas.microsoft.com/office/drawing/2014/main" id="{0EFA9A6B-8059-490A-BCBB-AB2E6E70F09D}"/>
                    </a:ext>
                  </a:extLst>
                </p14:cNvPr>
                <p14:cNvContentPartPr/>
                <p14:nvPr/>
              </p14:nvContentPartPr>
              <p14:xfrm>
                <a:off x="7890600" y="1164665"/>
                <a:ext cx="594720" cy="450720"/>
              </p14:xfrm>
            </p:contentPart>
          </mc:Choice>
          <mc:Fallback>
            <p:pic>
              <p:nvPicPr>
                <p:cNvPr id="10" name="Písanie rukou 9">
                  <a:extLst>
                    <a:ext uri="{FF2B5EF4-FFF2-40B4-BE49-F238E27FC236}">
                      <a16:creationId xmlns:a16="http://schemas.microsoft.com/office/drawing/2014/main" id="{0EFA9A6B-8059-490A-BCBB-AB2E6E70F09D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7881600" y="1155665"/>
                  <a:ext cx="612360" cy="46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1" name="Písanie rukou 10">
                  <a:extLst>
                    <a:ext uri="{FF2B5EF4-FFF2-40B4-BE49-F238E27FC236}">
                      <a16:creationId xmlns:a16="http://schemas.microsoft.com/office/drawing/2014/main" id="{87956759-85D0-479D-BC72-842C7827BA90}"/>
                    </a:ext>
                  </a:extLst>
                </p14:cNvPr>
                <p14:cNvContentPartPr/>
                <p14:nvPr/>
              </p14:nvContentPartPr>
              <p14:xfrm>
                <a:off x="8612400" y="1324145"/>
                <a:ext cx="143280" cy="332640"/>
              </p14:xfrm>
            </p:contentPart>
          </mc:Choice>
          <mc:Fallback>
            <p:pic>
              <p:nvPicPr>
                <p:cNvPr id="11" name="Písanie rukou 10">
                  <a:extLst>
                    <a:ext uri="{FF2B5EF4-FFF2-40B4-BE49-F238E27FC236}">
                      <a16:creationId xmlns:a16="http://schemas.microsoft.com/office/drawing/2014/main" id="{87956759-85D0-479D-BC72-842C7827BA90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8603400" y="1315505"/>
                  <a:ext cx="160920" cy="35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2" name="Písanie rukou 11">
                  <a:extLst>
                    <a:ext uri="{FF2B5EF4-FFF2-40B4-BE49-F238E27FC236}">
                      <a16:creationId xmlns:a16="http://schemas.microsoft.com/office/drawing/2014/main" id="{65BB942F-B932-437B-936A-39CDF86CB4CB}"/>
                    </a:ext>
                  </a:extLst>
                </p14:cNvPr>
                <p14:cNvContentPartPr/>
                <p14:nvPr/>
              </p14:nvContentPartPr>
              <p14:xfrm>
                <a:off x="8834160" y="1118225"/>
                <a:ext cx="2520" cy="18000"/>
              </p14:xfrm>
            </p:contentPart>
          </mc:Choice>
          <mc:Fallback>
            <p:pic>
              <p:nvPicPr>
                <p:cNvPr id="12" name="Písanie rukou 11">
                  <a:extLst>
                    <a:ext uri="{FF2B5EF4-FFF2-40B4-BE49-F238E27FC236}">
                      <a16:creationId xmlns:a16="http://schemas.microsoft.com/office/drawing/2014/main" id="{65BB942F-B932-437B-936A-39CDF86CB4CB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8825160" y="1109225"/>
                  <a:ext cx="2016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3" name="Písanie rukou 12">
                  <a:extLst>
                    <a:ext uri="{FF2B5EF4-FFF2-40B4-BE49-F238E27FC236}">
                      <a16:creationId xmlns:a16="http://schemas.microsoft.com/office/drawing/2014/main" id="{F53232DA-A9C8-4FE6-9CD2-FE5CB1ACDE58}"/>
                    </a:ext>
                  </a:extLst>
                </p14:cNvPr>
                <p14:cNvContentPartPr/>
                <p14:nvPr/>
              </p14:nvContentPartPr>
              <p14:xfrm>
                <a:off x="9130800" y="1422065"/>
                <a:ext cx="658440" cy="864360"/>
              </p14:xfrm>
            </p:contentPart>
          </mc:Choice>
          <mc:Fallback>
            <p:pic>
              <p:nvPicPr>
                <p:cNvPr id="13" name="Písanie rukou 12">
                  <a:extLst>
                    <a:ext uri="{FF2B5EF4-FFF2-40B4-BE49-F238E27FC236}">
                      <a16:creationId xmlns:a16="http://schemas.microsoft.com/office/drawing/2014/main" id="{F53232DA-A9C8-4FE6-9CD2-FE5CB1ACDE58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9121800" y="1413425"/>
                  <a:ext cx="676080" cy="88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4" name="Písanie rukou 13">
                  <a:extLst>
                    <a:ext uri="{FF2B5EF4-FFF2-40B4-BE49-F238E27FC236}">
                      <a16:creationId xmlns:a16="http://schemas.microsoft.com/office/drawing/2014/main" id="{97114C9F-CE5B-4D53-BF41-DF38F4BE4BCD}"/>
                    </a:ext>
                  </a:extLst>
                </p14:cNvPr>
                <p14:cNvContentPartPr/>
                <p14:nvPr/>
              </p14:nvContentPartPr>
              <p14:xfrm>
                <a:off x="9369840" y="1288505"/>
                <a:ext cx="621360" cy="393120"/>
              </p14:xfrm>
            </p:contentPart>
          </mc:Choice>
          <mc:Fallback>
            <p:pic>
              <p:nvPicPr>
                <p:cNvPr id="14" name="Písanie rukou 13">
                  <a:extLst>
                    <a:ext uri="{FF2B5EF4-FFF2-40B4-BE49-F238E27FC236}">
                      <a16:creationId xmlns:a16="http://schemas.microsoft.com/office/drawing/2014/main" id="{97114C9F-CE5B-4D53-BF41-DF38F4BE4BCD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9361200" y="1279505"/>
                  <a:ext cx="639000" cy="41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5" name="Písanie rukou 14">
                  <a:extLst>
                    <a:ext uri="{FF2B5EF4-FFF2-40B4-BE49-F238E27FC236}">
                      <a16:creationId xmlns:a16="http://schemas.microsoft.com/office/drawing/2014/main" id="{A3105C3A-B926-436C-A6B1-C64D8E60BC47}"/>
                    </a:ext>
                  </a:extLst>
                </p14:cNvPr>
                <p14:cNvContentPartPr/>
                <p14:nvPr/>
              </p14:nvContentPartPr>
              <p14:xfrm>
                <a:off x="10064280" y="1391105"/>
                <a:ext cx="296280" cy="298080"/>
              </p14:xfrm>
            </p:contentPart>
          </mc:Choice>
          <mc:Fallback>
            <p:pic>
              <p:nvPicPr>
                <p:cNvPr id="15" name="Písanie rukou 14">
                  <a:extLst>
                    <a:ext uri="{FF2B5EF4-FFF2-40B4-BE49-F238E27FC236}">
                      <a16:creationId xmlns:a16="http://schemas.microsoft.com/office/drawing/2014/main" id="{A3105C3A-B926-436C-A6B1-C64D8E60BC47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0055640" y="1382105"/>
                  <a:ext cx="313920" cy="31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6" name="Písanie rukou 15">
                  <a:extLst>
                    <a:ext uri="{FF2B5EF4-FFF2-40B4-BE49-F238E27FC236}">
                      <a16:creationId xmlns:a16="http://schemas.microsoft.com/office/drawing/2014/main" id="{E30C306E-5CDD-4CC6-ADA4-DB60189259D7}"/>
                    </a:ext>
                  </a:extLst>
                </p14:cNvPr>
                <p14:cNvContentPartPr/>
                <p14:nvPr/>
              </p14:nvContentPartPr>
              <p14:xfrm>
                <a:off x="10459200" y="1341065"/>
                <a:ext cx="361080" cy="373320"/>
              </p14:xfrm>
            </p:contentPart>
          </mc:Choice>
          <mc:Fallback>
            <p:pic>
              <p:nvPicPr>
                <p:cNvPr id="16" name="Písanie rukou 15">
                  <a:extLst>
                    <a:ext uri="{FF2B5EF4-FFF2-40B4-BE49-F238E27FC236}">
                      <a16:creationId xmlns:a16="http://schemas.microsoft.com/office/drawing/2014/main" id="{E30C306E-5CDD-4CC6-ADA4-DB60189259D7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0450200" y="1332425"/>
                  <a:ext cx="378720" cy="39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17" name="Písanie rukou 16">
                  <a:extLst>
                    <a:ext uri="{FF2B5EF4-FFF2-40B4-BE49-F238E27FC236}">
                      <a16:creationId xmlns:a16="http://schemas.microsoft.com/office/drawing/2014/main" id="{627BCD19-8CAD-4B2F-98CA-AC646B89592F}"/>
                    </a:ext>
                  </a:extLst>
                </p14:cNvPr>
                <p14:cNvContentPartPr/>
                <p14:nvPr/>
              </p14:nvContentPartPr>
              <p14:xfrm>
                <a:off x="10637040" y="1072865"/>
                <a:ext cx="343800" cy="681120"/>
              </p14:xfrm>
            </p:contentPart>
          </mc:Choice>
          <mc:Fallback>
            <p:pic>
              <p:nvPicPr>
                <p:cNvPr id="17" name="Písanie rukou 16">
                  <a:extLst>
                    <a:ext uri="{FF2B5EF4-FFF2-40B4-BE49-F238E27FC236}">
                      <a16:creationId xmlns:a16="http://schemas.microsoft.com/office/drawing/2014/main" id="{627BCD19-8CAD-4B2F-98CA-AC646B89592F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0628040" y="1064225"/>
                  <a:ext cx="361440" cy="69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18" name="Písanie rukou 17">
                  <a:extLst>
                    <a:ext uri="{FF2B5EF4-FFF2-40B4-BE49-F238E27FC236}">
                      <a16:creationId xmlns:a16="http://schemas.microsoft.com/office/drawing/2014/main" id="{7DC3E244-9516-4D4A-A994-4E8C41092EAA}"/>
                    </a:ext>
                  </a:extLst>
                </p14:cNvPr>
                <p14:cNvContentPartPr/>
                <p14:nvPr/>
              </p14:nvContentPartPr>
              <p14:xfrm>
                <a:off x="10876080" y="1382465"/>
                <a:ext cx="370440" cy="371880"/>
              </p14:xfrm>
            </p:contentPart>
          </mc:Choice>
          <mc:Fallback>
            <p:pic>
              <p:nvPicPr>
                <p:cNvPr id="18" name="Písanie rukou 17">
                  <a:extLst>
                    <a:ext uri="{FF2B5EF4-FFF2-40B4-BE49-F238E27FC236}">
                      <a16:creationId xmlns:a16="http://schemas.microsoft.com/office/drawing/2014/main" id="{7DC3E244-9516-4D4A-A994-4E8C41092EAA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10867440" y="1373825"/>
                  <a:ext cx="388080" cy="38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19" name="Písanie rukou 18">
                  <a:extLst>
                    <a:ext uri="{FF2B5EF4-FFF2-40B4-BE49-F238E27FC236}">
                      <a16:creationId xmlns:a16="http://schemas.microsoft.com/office/drawing/2014/main" id="{28459DD8-378C-4820-87D6-29323BB4A603}"/>
                    </a:ext>
                  </a:extLst>
                </p14:cNvPr>
                <p14:cNvContentPartPr/>
                <p14:nvPr/>
              </p14:nvContentPartPr>
              <p14:xfrm>
                <a:off x="11194320" y="1440785"/>
                <a:ext cx="395280" cy="397440"/>
              </p14:xfrm>
            </p:contentPart>
          </mc:Choice>
          <mc:Fallback>
            <p:pic>
              <p:nvPicPr>
                <p:cNvPr id="19" name="Písanie rukou 18">
                  <a:extLst>
                    <a:ext uri="{FF2B5EF4-FFF2-40B4-BE49-F238E27FC236}">
                      <a16:creationId xmlns:a16="http://schemas.microsoft.com/office/drawing/2014/main" id="{28459DD8-378C-4820-87D6-29323BB4A603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11185680" y="1432145"/>
                  <a:ext cx="412920" cy="41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0" name="Písanie rukou 19">
                  <a:extLst>
                    <a:ext uri="{FF2B5EF4-FFF2-40B4-BE49-F238E27FC236}">
                      <a16:creationId xmlns:a16="http://schemas.microsoft.com/office/drawing/2014/main" id="{80277383-155D-465E-8B53-80E8FAF1C409}"/>
                    </a:ext>
                  </a:extLst>
                </p14:cNvPr>
                <p14:cNvContentPartPr/>
                <p14:nvPr/>
              </p14:nvContentPartPr>
              <p14:xfrm>
                <a:off x="6527640" y="1701065"/>
                <a:ext cx="4313520" cy="532800"/>
              </p14:xfrm>
            </p:contentPart>
          </mc:Choice>
          <mc:Fallback>
            <p:pic>
              <p:nvPicPr>
                <p:cNvPr id="20" name="Písanie rukou 19">
                  <a:extLst>
                    <a:ext uri="{FF2B5EF4-FFF2-40B4-BE49-F238E27FC236}">
                      <a16:creationId xmlns:a16="http://schemas.microsoft.com/office/drawing/2014/main" id="{80277383-155D-465E-8B53-80E8FAF1C409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6519000" y="1692425"/>
                  <a:ext cx="4331160" cy="550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" name="Skupina 29">
            <a:extLst>
              <a:ext uri="{FF2B5EF4-FFF2-40B4-BE49-F238E27FC236}">
                <a16:creationId xmlns:a16="http://schemas.microsoft.com/office/drawing/2014/main" id="{3121A138-7E5E-4BE6-BA9B-7D31560888AC}"/>
              </a:ext>
            </a:extLst>
          </p:cNvPr>
          <p:cNvGrpSpPr/>
          <p:nvPr/>
        </p:nvGrpSpPr>
        <p:grpSpPr>
          <a:xfrm>
            <a:off x="2459280" y="2406665"/>
            <a:ext cx="898920" cy="995040"/>
            <a:chOff x="2459280" y="2406665"/>
            <a:chExt cx="898920" cy="995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5" name="Písanie rukou 24">
                  <a:extLst>
                    <a:ext uri="{FF2B5EF4-FFF2-40B4-BE49-F238E27FC236}">
                      <a16:creationId xmlns:a16="http://schemas.microsoft.com/office/drawing/2014/main" id="{9A3353DA-125C-48F3-A686-1A06DD548162}"/>
                    </a:ext>
                  </a:extLst>
                </p14:cNvPr>
                <p14:cNvContentPartPr/>
                <p14:nvPr/>
              </p14:nvContentPartPr>
              <p14:xfrm>
                <a:off x="2459280" y="2406665"/>
                <a:ext cx="218880" cy="374760"/>
              </p14:xfrm>
            </p:contentPart>
          </mc:Choice>
          <mc:Fallback>
            <p:pic>
              <p:nvPicPr>
                <p:cNvPr id="25" name="Písanie rukou 24">
                  <a:extLst>
                    <a:ext uri="{FF2B5EF4-FFF2-40B4-BE49-F238E27FC236}">
                      <a16:creationId xmlns:a16="http://schemas.microsoft.com/office/drawing/2014/main" id="{9A3353DA-125C-48F3-A686-1A06DD548162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2450280" y="2398025"/>
                  <a:ext cx="236520" cy="39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6" name="Písanie rukou 25">
                  <a:extLst>
                    <a:ext uri="{FF2B5EF4-FFF2-40B4-BE49-F238E27FC236}">
                      <a16:creationId xmlns:a16="http://schemas.microsoft.com/office/drawing/2014/main" id="{D7BEF3D1-5C1B-4F04-B46D-F44F2B8E434B}"/>
                    </a:ext>
                  </a:extLst>
                </p14:cNvPr>
                <p14:cNvContentPartPr/>
                <p14:nvPr/>
              </p14:nvContentPartPr>
              <p14:xfrm>
                <a:off x="2738640" y="2459585"/>
                <a:ext cx="228600" cy="253800"/>
              </p14:xfrm>
            </p:contentPart>
          </mc:Choice>
          <mc:Fallback>
            <p:pic>
              <p:nvPicPr>
                <p:cNvPr id="26" name="Písanie rukou 25">
                  <a:extLst>
                    <a:ext uri="{FF2B5EF4-FFF2-40B4-BE49-F238E27FC236}">
                      <a16:creationId xmlns:a16="http://schemas.microsoft.com/office/drawing/2014/main" id="{D7BEF3D1-5C1B-4F04-B46D-F44F2B8E434B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2729640" y="2450585"/>
                  <a:ext cx="246240" cy="27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7" name="Písanie rukou 26">
                  <a:extLst>
                    <a:ext uri="{FF2B5EF4-FFF2-40B4-BE49-F238E27FC236}">
                      <a16:creationId xmlns:a16="http://schemas.microsoft.com/office/drawing/2014/main" id="{A9B75411-0579-4AAF-8929-B145A22553D4}"/>
                    </a:ext>
                  </a:extLst>
                </p14:cNvPr>
                <p14:cNvContentPartPr/>
                <p14:nvPr/>
              </p14:nvContentPartPr>
              <p14:xfrm>
                <a:off x="2914680" y="2494865"/>
                <a:ext cx="443520" cy="906840"/>
              </p14:xfrm>
            </p:contentPart>
          </mc:Choice>
          <mc:Fallback>
            <p:pic>
              <p:nvPicPr>
                <p:cNvPr id="27" name="Písanie rukou 26">
                  <a:extLst>
                    <a:ext uri="{FF2B5EF4-FFF2-40B4-BE49-F238E27FC236}">
                      <a16:creationId xmlns:a16="http://schemas.microsoft.com/office/drawing/2014/main" id="{A9B75411-0579-4AAF-8929-B145A22553D4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2905680" y="2485865"/>
                  <a:ext cx="461160" cy="924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28" name="Písanie rukou 27">
                <a:extLst>
                  <a:ext uri="{FF2B5EF4-FFF2-40B4-BE49-F238E27FC236}">
                    <a16:creationId xmlns:a16="http://schemas.microsoft.com/office/drawing/2014/main" id="{7580C967-1CB6-4E37-B5FB-5F93BAA2629F}"/>
                  </a:ext>
                </a:extLst>
              </p14:cNvPr>
              <p14:cNvContentPartPr/>
              <p14:nvPr/>
            </p14:nvContentPartPr>
            <p14:xfrm>
              <a:off x="3834120" y="2433305"/>
              <a:ext cx="593280" cy="326520"/>
            </p14:xfrm>
          </p:contentPart>
        </mc:Choice>
        <mc:Fallback>
          <p:pic>
            <p:nvPicPr>
              <p:cNvPr id="28" name="Písanie rukou 27">
                <a:extLst>
                  <a:ext uri="{FF2B5EF4-FFF2-40B4-BE49-F238E27FC236}">
                    <a16:creationId xmlns:a16="http://schemas.microsoft.com/office/drawing/2014/main" id="{7580C967-1CB6-4E37-B5FB-5F93BAA2629F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3825480" y="2424665"/>
                <a:ext cx="610920" cy="344160"/>
              </a:xfrm>
              <a:prstGeom prst="rect">
                <a:avLst/>
              </a:prstGeom>
            </p:spPr>
          </p:pic>
        </mc:Fallback>
      </mc:AlternateContent>
      <p:grpSp>
        <p:nvGrpSpPr>
          <p:cNvPr id="44" name="Skupina 43">
            <a:extLst>
              <a:ext uri="{FF2B5EF4-FFF2-40B4-BE49-F238E27FC236}">
                <a16:creationId xmlns:a16="http://schemas.microsoft.com/office/drawing/2014/main" id="{0D2293C8-EA52-4B79-BE34-DB7521EE00C6}"/>
              </a:ext>
            </a:extLst>
          </p:cNvPr>
          <p:cNvGrpSpPr/>
          <p:nvPr/>
        </p:nvGrpSpPr>
        <p:grpSpPr>
          <a:xfrm>
            <a:off x="2607960" y="3073745"/>
            <a:ext cx="967320" cy="1087560"/>
            <a:chOff x="2607960" y="3073745"/>
            <a:chExt cx="967320" cy="1087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3" name="Písanie rukou 32">
                  <a:extLst>
                    <a:ext uri="{FF2B5EF4-FFF2-40B4-BE49-F238E27FC236}">
                      <a16:creationId xmlns:a16="http://schemas.microsoft.com/office/drawing/2014/main" id="{228B4B1A-352B-4698-A532-2EF4C7628F87}"/>
                    </a:ext>
                  </a:extLst>
                </p14:cNvPr>
                <p14:cNvContentPartPr/>
                <p14:nvPr/>
              </p14:nvContentPartPr>
              <p14:xfrm>
                <a:off x="2607960" y="3073745"/>
                <a:ext cx="353160" cy="730800"/>
              </p14:xfrm>
            </p:contentPart>
          </mc:Choice>
          <mc:Fallback>
            <p:pic>
              <p:nvPicPr>
                <p:cNvPr id="33" name="Písanie rukou 32">
                  <a:extLst>
                    <a:ext uri="{FF2B5EF4-FFF2-40B4-BE49-F238E27FC236}">
                      <a16:creationId xmlns:a16="http://schemas.microsoft.com/office/drawing/2014/main" id="{228B4B1A-352B-4698-A532-2EF4C7628F87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598960" y="3065105"/>
                  <a:ext cx="370800" cy="74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4" name="Písanie rukou 33">
                  <a:extLst>
                    <a:ext uri="{FF2B5EF4-FFF2-40B4-BE49-F238E27FC236}">
                      <a16:creationId xmlns:a16="http://schemas.microsoft.com/office/drawing/2014/main" id="{18CB54B0-5F97-46C8-A795-ED5887ECA0E0}"/>
                    </a:ext>
                  </a:extLst>
                </p14:cNvPr>
                <p14:cNvContentPartPr/>
                <p14:nvPr/>
              </p14:nvContentPartPr>
              <p14:xfrm>
                <a:off x="2883720" y="3426185"/>
                <a:ext cx="205920" cy="335160"/>
              </p14:xfrm>
            </p:contentPart>
          </mc:Choice>
          <mc:Fallback>
            <p:pic>
              <p:nvPicPr>
                <p:cNvPr id="34" name="Písanie rukou 33">
                  <a:extLst>
                    <a:ext uri="{FF2B5EF4-FFF2-40B4-BE49-F238E27FC236}">
                      <a16:creationId xmlns:a16="http://schemas.microsoft.com/office/drawing/2014/main" id="{18CB54B0-5F97-46C8-A795-ED5887ECA0E0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2874720" y="3417545"/>
                  <a:ext cx="223560" cy="35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5" name="Písanie rukou 34">
                  <a:extLst>
                    <a:ext uri="{FF2B5EF4-FFF2-40B4-BE49-F238E27FC236}">
                      <a16:creationId xmlns:a16="http://schemas.microsoft.com/office/drawing/2014/main" id="{E88D8868-1933-4DA1-A08B-DE117608B0A9}"/>
                    </a:ext>
                  </a:extLst>
                </p14:cNvPr>
                <p14:cNvContentPartPr/>
                <p14:nvPr/>
              </p14:nvContentPartPr>
              <p14:xfrm>
                <a:off x="3153000" y="3416465"/>
                <a:ext cx="422280" cy="744840"/>
              </p14:xfrm>
            </p:contentPart>
          </mc:Choice>
          <mc:Fallback>
            <p:pic>
              <p:nvPicPr>
                <p:cNvPr id="35" name="Písanie rukou 34">
                  <a:extLst>
                    <a:ext uri="{FF2B5EF4-FFF2-40B4-BE49-F238E27FC236}">
                      <a16:creationId xmlns:a16="http://schemas.microsoft.com/office/drawing/2014/main" id="{E88D8868-1933-4DA1-A08B-DE117608B0A9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3144000" y="3407465"/>
                  <a:ext cx="439920" cy="762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36" name="Písanie rukou 35">
                <a:extLst>
                  <a:ext uri="{FF2B5EF4-FFF2-40B4-BE49-F238E27FC236}">
                    <a16:creationId xmlns:a16="http://schemas.microsoft.com/office/drawing/2014/main" id="{82B92D91-70A3-420A-8FAE-F4BB56792D00}"/>
                  </a:ext>
                </a:extLst>
              </p14:cNvPr>
              <p14:cNvContentPartPr/>
              <p14:nvPr/>
            </p14:nvContentPartPr>
            <p14:xfrm>
              <a:off x="4124640" y="3431585"/>
              <a:ext cx="495720" cy="386640"/>
            </p14:xfrm>
          </p:contentPart>
        </mc:Choice>
        <mc:Fallback>
          <p:pic>
            <p:nvPicPr>
              <p:cNvPr id="36" name="Písanie rukou 35">
                <a:extLst>
                  <a:ext uri="{FF2B5EF4-FFF2-40B4-BE49-F238E27FC236}">
                    <a16:creationId xmlns:a16="http://schemas.microsoft.com/office/drawing/2014/main" id="{82B92D91-70A3-420A-8FAE-F4BB56792D00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4115640" y="3422585"/>
                <a:ext cx="513360" cy="404280"/>
              </a:xfrm>
              <a:prstGeom prst="rect">
                <a:avLst/>
              </a:prstGeom>
            </p:spPr>
          </p:pic>
        </mc:Fallback>
      </mc:AlternateContent>
      <p:grpSp>
        <p:nvGrpSpPr>
          <p:cNvPr id="43" name="Skupina 42">
            <a:extLst>
              <a:ext uri="{FF2B5EF4-FFF2-40B4-BE49-F238E27FC236}">
                <a16:creationId xmlns:a16="http://schemas.microsoft.com/office/drawing/2014/main" id="{1EDC753D-C3C9-482F-884E-7D4D09C601BC}"/>
              </a:ext>
            </a:extLst>
          </p:cNvPr>
          <p:cNvGrpSpPr/>
          <p:nvPr/>
        </p:nvGrpSpPr>
        <p:grpSpPr>
          <a:xfrm>
            <a:off x="5108520" y="2421785"/>
            <a:ext cx="1505880" cy="1675800"/>
            <a:chOff x="5108520" y="2421785"/>
            <a:chExt cx="1505880" cy="1675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29" name="Písanie rukou 28">
                  <a:extLst>
                    <a:ext uri="{FF2B5EF4-FFF2-40B4-BE49-F238E27FC236}">
                      <a16:creationId xmlns:a16="http://schemas.microsoft.com/office/drawing/2014/main" id="{F7CAA08D-2BE0-438D-BBAB-116B12DDBA94}"/>
                    </a:ext>
                  </a:extLst>
                </p14:cNvPr>
                <p14:cNvContentPartPr/>
                <p14:nvPr/>
              </p14:nvContentPartPr>
              <p14:xfrm>
                <a:off x="5143440" y="2493425"/>
                <a:ext cx="154800" cy="302760"/>
              </p14:xfrm>
            </p:contentPart>
          </mc:Choice>
          <mc:Fallback>
            <p:pic>
              <p:nvPicPr>
                <p:cNvPr id="29" name="Písanie rukou 28">
                  <a:extLst>
                    <a:ext uri="{FF2B5EF4-FFF2-40B4-BE49-F238E27FC236}">
                      <a16:creationId xmlns:a16="http://schemas.microsoft.com/office/drawing/2014/main" id="{F7CAA08D-2BE0-438D-BBAB-116B12DDBA94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5134440" y="2484785"/>
                  <a:ext cx="172440" cy="32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2" name="Písanie rukou 31">
                  <a:extLst>
                    <a:ext uri="{FF2B5EF4-FFF2-40B4-BE49-F238E27FC236}">
                      <a16:creationId xmlns:a16="http://schemas.microsoft.com/office/drawing/2014/main" id="{FB2CFA0F-7CC4-4374-8A7A-FFEDDDCF7F40}"/>
                    </a:ext>
                  </a:extLst>
                </p14:cNvPr>
                <p14:cNvContentPartPr/>
                <p14:nvPr/>
              </p14:nvContentPartPr>
              <p14:xfrm>
                <a:off x="5371320" y="2421785"/>
                <a:ext cx="735840" cy="425160"/>
              </p14:xfrm>
            </p:contentPart>
          </mc:Choice>
          <mc:Fallback>
            <p:pic>
              <p:nvPicPr>
                <p:cNvPr id="32" name="Písanie rukou 31">
                  <a:extLst>
                    <a:ext uri="{FF2B5EF4-FFF2-40B4-BE49-F238E27FC236}">
                      <a16:creationId xmlns:a16="http://schemas.microsoft.com/office/drawing/2014/main" id="{FB2CFA0F-7CC4-4374-8A7A-FFEDDDCF7F40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5362320" y="2412785"/>
                  <a:ext cx="753480" cy="44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7" name="Písanie rukou 36">
                  <a:extLst>
                    <a:ext uri="{FF2B5EF4-FFF2-40B4-BE49-F238E27FC236}">
                      <a16:creationId xmlns:a16="http://schemas.microsoft.com/office/drawing/2014/main" id="{48755449-C7A8-4B9F-9B2F-2FD6E72840CF}"/>
                    </a:ext>
                  </a:extLst>
                </p14:cNvPr>
                <p14:cNvContentPartPr/>
                <p14:nvPr/>
              </p14:nvContentPartPr>
              <p14:xfrm>
                <a:off x="5108520" y="3514385"/>
                <a:ext cx="250920" cy="312480"/>
              </p14:xfrm>
            </p:contentPart>
          </mc:Choice>
          <mc:Fallback>
            <p:pic>
              <p:nvPicPr>
                <p:cNvPr id="37" name="Písanie rukou 36">
                  <a:extLst>
                    <a:ext uri="{FF2B5EF4-FFF2-40B4-BE49-F238E27FC236}">
                      <a16:creationId xmlns:a16="http://schemas.microsoft.com/office/drawing/2014/main" id="{48755449-C7A8-4B9F-9B2F-2FD6E72840CF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5099880" y="3505385"/>
                  <a:ext cx="268560" cy="33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38" name="Písanie rukou 37">
                  <a:extLst>
                    <a:ext uri="{FF2B5EF4-FFF2-40B4-BE49-F238E27FC236}">
                      <a16:creationId xmlns:a16="http://schemas.microsoft.com/office/drawing/2014/main" id="{7A158E20-17D2-4BE0-B1AF-332DB632F4A2}"/>
                    </a:ext>
                  </a:extLst>
                </p14:cNvPr>
                <p14:cNvContentPartPr/>
                <p14:nvPr/>
              </p14:nvContentPartPr>
              <p14:xfrm>
                <a:off x="5468520" y="3479465"/>
                <a:ext cx="219240" cy="300960"/>
              </p14:xfrm>
            </p:contentPart>
          </mc:Choice>
          <mc:Fallback>
            <p:pic>
              <p:nvPicPr>
                <p:cNvPr id="38" name="Písanie rukou 37">
                  <a:extLst>
                    <a:ext uri="{FF2B5EF4-FFF2-40B4-BE49-F238E27FC236}">
                      <a16:creationId xmlns:a16="http://schemas.microsoft.com/office/drawing/2014/main" id="{7A158E20-17D2-4BE0-B1AF-332DB632F4A2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5459520" y="3470465"/>
                  <a:ext cx="236880" cy="31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39" name="Písanie rukou 38">
                  <a:extLst>
                    <a:ext uri="{FF2B5EF4-FFF2-40B4-BE49-F238E27FC236}">
                      <a16:creationId xmlns:a16="http://schemas.microsoft.com/office/drawing/2014/main" id="{00C23F03-8222-412B-8A5F-E56F09D9B6B8}"/>
                    </a:ext>
                  </a:extLst>
                </p14:cNvPr>
                <p14:cNvContentPartPr/>
                <p14:nvPr/>
              </p14:nvContentPartPr>
              <p14:xfrm>
                <a:off x="5755080" y="3480545"/>
                <a:ext cx="167760" cy="315360"/>
              </p14:xfrm>
            </p:contentPart>
          </mc:Choice>
          <mc:Fallback>
            <p:pic>
              <p:nvPicPr>
                <p:cNvPr id="39" name="Písanie rukou 38">
                  <a:extLst>
                    <a:ext uri="{FF2B5EF4-FFF2-40B4-BE49-F238E27FC236}">
                      <a16:creationId xmlns:a16="http://schemas.microsoft.com/office/drawing/2014/main" id="{00C23F03-8222-412B-8A5F-E56F09D9B6B8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5746440" y="3471905"/>
                  <a:ext cx="185400" cy="33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40" name="Písanie rukou 39">
                  <a:extLst>
                    <a:ext uri="{FF2B5EF4-FFF2-40B4-BE49-F238E27FC236}">
                      <a16:creationId xmlns:a16="http://schemas.microsoft.com/office/drawing/2014/main" id="{AEA9A43F-9F11-4BDC-9EB1-B5F3D0193FA2}"/>
                    </a:ext>
                  </a:extLst>
                </p14:cNvPr>
                <p14:cNvContentPartPr/>
                <p14:nvPr/>
              </p14:nvContentPartPr>
              <p14:xfrm>
                <a:off x="6001680" y="2774585"/>
                <a:ext cx="612720" cy="1087200"/>
              </p14:xfrm>
            </p:contentPart>
          </mc:Choice>
          <mc:Fallback>
            <p:pic>
              <p:nvPicPr>
                <p:cNvPr id="40" name="Písanie rukou 39">
                  <a:extLst>
                    <a:ext uri="{FF2B5EF4-FFF2-40B4-BE49-F238E27FC236}">
                      <a16:creationId xmlns:a16="http://schemas.microsoft.com/office/drawing/2014/main" id="{AEA9A43F-9F11-4BDC-9EB1-B5F3D0193FA2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5992680" y="2765585"/>
                  <a:ext cx="630360" cy="110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1" name="Písanie rukou 40">
                  <a:extLst>
                    <a:ext uri="{FF2B5EF4-FFF2-40B4-BE49-F238E27FC236}">
                      <a16:creationId xmlns:a16="http://schemas.microsoft.com/office/drawing/2014/main" id="{1063E85D-7DD0-406D-A497-1A292B48558A}"/>
                    </a:ext>
                  </a:extLst>
                </p14:cNvPr>
                <p14:cNvContentPartPr/>
                <p14:nvPr/>
              </p14:nvContentPartPr>
              <p14:xfrm>
                <a:off x="6274920" y="3493145"/>
                <a:ext cx="334080" cy="389520"/>
              </p14:xfrm>
            </p:contentPart>
          </mc:Choice>
          <mc:Fallback>
            <p:pic>
              <p:nvPicPr>
                <p:cNvPr id="41" name="Písanie rukou 40">
                  <a:extLst>
                    <a:ext uri="{FF2B5EF4-FFF2-40B4-BE49-F238E27FC236}">
                      <a16:creationId xmlns:a16="http://schemas.microsoft.com/office/drawing/2014/main" id="{1063E85D-7DD0-406D-A497-1A292B48558A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6265920" y="3484145"/>
                  <a:ext cx="351720" cy="40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2" name="Písanie rukou 41">
                  <a:extLst>
                    <a:ext uri="{FF2B5EF4-FFF2-40B4-BE49-F238E27FC236}">
                      <a16:creationId xmlns:a16="http://schemas.microsoft.com/office/drawing/2014/main" id="{2D43A270-2A83-4F74-BF02-0BD0498A1903}"/>
                    </a:ext>
                  </a:extLst>
                </p14:cNvPr>
                <p14:cNvContentPartPr/>
                <p14:nvPr/>
              </p14:nvContentPartPr>
              <p14:xfrm>
                <a:off x="5727360" y="4059065"/>
                <a:ext cx="832320" cy="38520"/>
              </p14:xfrm>
            </p:contentPart>
          </mc:Choice>
          <mc:Fallback>
            <p:pic>
              <p:nvPicPr>
                <p:cNvPr id="42" name="Písanie rukou 41">
                  <a:extLst>
                    <a:ext uri="{FF2B5EF4-FFF2-40B4-BE49-F238E27FC236}">
                      <a16:creationId xmlns:a16="http://schemas.microsoft.com/office/drawing/2014/main" id="{2D43A270-2A83-4F74-BF02-0BD0498A1903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5718720" y="4050065"/>
                  <a:ext cx="849960" cy="56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6" name="Skupina 45">
            <a:extLst>
              <a:ext uri="{FF2B5EF4-FFF2-40B4-BE49-F238E27FC236}">
                <a16:creationId xmlns:a16="http://schemas.microsoft.com/office/drawing/2014/main" id="{7092F0CF-67A4-40BD-8F35-57896208F9E5}"/>
              </a:ext>
            </a:extLst>
          </p:cNvPr>
          <p:cNvGrpSpPr/>
          <p:nvPr/>
        </p:nvGrpSpPr>
        <p:grpSpPr>
          <a:xfrm>
            <a:off x="694200" y="1928945"/>
            <a:ext cx="1200240" cy="1188000"/>
            <a:chOff x="694200" y="1928945"/>
            <a:chExt cx="1200240" cy="1188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23" name="Písanie rukou 22">
                  <a:extLst>
                    <a:ext uri="{FF2B5EF4-FFF2-40B4-BE49-F238E27FC236}">
                      <a16:creationId xmlns:a16="http://schemas.microsoft.com/office/drawing/2014/main" id="{0B134DB9-060F-4C3A-A4DF-786AF10BCA61}"/>
                    </a:ext>
                  </a:extLst>
                </p14:cNvPr>
                <p14:cNvContentPartPr/>
                <p14:nvPr/>
              </p14:nvContentPartPr>
              <p14:xfrm>
                <a:off x="694200" y="1928945"/>
                <a:ext cx="478440" cy="877680"/>
              </p14:xfrm>
            </p:contentPart>
          </mc:Choice>
          <mc:Fallback>
            <p:pic>
              <p:nvPicPr>
                <p:cNvPr id="23" name="Písanie rukou 22">
                  <a:extLst>
                    <a:ext uri="{FF2B5EF4-FFF2-40B4-BE49-F238E27FC236}">
                      <a16:creationId xmlns:a16="http://schemas.microsoft.com/office/drawing/2014/main" id="{0B134DB9-060F-4C3A-A4DF-786AF10BCA61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685200" y="1920305"/>
                  <a:ext cx="496080" cy="89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24" name="Písanie rukou 23">
                  <a:extLst>
                    <a:ext uri="{FF2B5EF4-FFF2-40B4-BE49-F238E27FC236}">
                      <a16:creationId xmlns:a16="http://schemas.microsoft.com/office/drawing/2014/main" id="{4D79782C-8ABE-4F36-B385-37EDA9ACCD3C}"/>
                    </a:ext>
                  </a:extLst>
                </p14:cNvPr>
                <p14:cNvContentPartPr/>
                <p14:nvPr/>
              </p14:nvContentPartPr>
              <p14:xfrm>
                <a:off x="1329600" y="2299385"/>
                <a:ext cx="298440" cy="428760"/>
              </p14:xfrm>
            </p:contentPart>
          </mc:Choice>
          <mc:Fallback>
            <p:pic>
              <p:nvPicPr>
                <p:cNvPr id="24" name="Písanie rukou 23">
                  <a:extLst>
                    <a:ext uri="{FF2B5EF4-FFF2-40B4-BE49-F238E27FC236}">
                      <a16:creationId xmlns:a16="http://schemas.microsoft.com/office/drawing/2014/main" id="{4D79782C-8ABE-4F36-B385-37EDA9ACCD3C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320960" y="2290745"/>
                  <a:ext cx="316080" cy="44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45" name="Písanie rukou 44">
                  <a:extLst>
                    <a:ext uri="{FF2B5EF4-FFF2-40B4-BE49-F238E27FC236}">
                      <a16:creationId xmlns:a16="http://schemas.microsoft.com/office/drawing/2014/main" id="{21A0D701-80E2-4C8C-B4B6-2CFC6A98DEB3}"/>
                    </a:ext>
                  </a:extLst>
                </p14:cNvPr>
                <p14:cNvContentPartPr/>
                <p14:nvPr/>
              </p14:nvContentPartPr>
              <p14:xfrm>
                <a:off x="927840" y="2984465"/>
                <a:ext cx="966600" cy="132480"/>
              </p14:xfrm>
            </p:contentPart>
          </mc:Choice>
          <mc:Fallback>
            <p:pic>
              <p:nvPicPr>
                <p:cNvPr id="45" name="Písanie rukou 44">
                  <a:extLst>
                    <a:ext uri="{FF2B5EF4-FFF2-40B4-BE49-F238E27FC236}">
                      <a16:creationId xmlns:a16="http://schemas.microsoft.com/office/drawing/2014/main" id="{21A0D701-80E2-4C8C-B4B6-2CFC6A98DEB3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919200" y="2975825"/>
                  <a:ext cx="984240" cy="150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1" name="Skupina 50">
            <a:extLst>
              <a:ext uri="{FF2B5EF4-FFF2-40B4-BE49-F238E27FC236}">
                <a16:creationId xmlns:a16="http://schemas.microsoft.com/office/drawing/2014/main" id="{83CC2652-D4BF-4ECE-88FB-F226A3B6633F}"/>
              </a:ext>
            </a:extLst>
          </p:cNvPr>
          <p:cNvGrpSpPr/>
          <p:nvPr/>
        </p:nvGrpSpPr>
        <p:grpSpPr>
          <a:xfrm>
            <a:off x="621480" y="4644425"/>
            <a:ext cx="1394640" cy="703440"/>
            <a:chOff x="621480" y="4644425"/>
            <a:chExt cx="1394640" cy="703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47" name="Písanie rukou 46">
                  <a:extLst>
                    <a:ext uri="{FF2B5EF4-FFF2-40B4-BE49-F238E27FC236}">
                      <a16:creationId xmlns:a16="http://schemas.microsoft.com/office/drawing/2014/main" id="{C310C656-39F6-4945-A9F1-70EC6E0E6D61}"/>
                    </a:ext>
                  </a:extLst>
                </p14:cNvPr>
                <p14:cNvContentPartPr/>
                <p14:nvPr/>
              </p14:nvContentPartPr>
              <p14:xfrm>
                <a:off x="621480" y="4682585"/>
                <a:ext cx="743760" cy="665280"/>
              </p14:xfrm>
            </p:contentPart>
          </mc:Choice>
          <mc:Fallback>
            <p:pic>
              <p:nvPicPr>
                <p:cNvPr id="47" name="Písanie rukou 46">
                  <a:extLst>
                    <a:ext uri="{FF2B5EF4-FFF2-40B4-BE49-F238E27FC236}">
                      <a16:creationId xmlns:a16="http://schemas.microsoft.com/office/drawing/2014/main" id="{C310C656-39F6-4945-A9F1-70EC6E0E6D61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612840" y="4673585"/>
                  <a:ext cx="761400" cy="68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48" name="Písanie rukou 47">
                  <a:extLst>
                    <a:ext uri="{FF2B5EF4-FFF2-40B4-BE49-F238E27FC236}">
                      <a16:creationId xmlns:a16="http://schemas.microsoft.com/office/drawing/2014/main" id="{1BF274ED-32D8-4CB5-B288-5E13A4EB0E08}"/>
                    </a:ext>
                  </a:extLst>
                </p14:cNvPr>
                <p14:cNvContentPartPr/>
                <p14:nvPr/>
              </p14:nvContentPartPr>
              <p14:xfrm>
                <a:off x="1417440" y="4701305"/>
                <a:ext cx="598680" cy="572760"/>
              </p14:xfrm>
            </p:contentPart>
          </mc:Choice>
          <mc:Fallback>
            <p:pic>
              <p:nvPicPr>
                <p:cNvPr id="48" name="Písanie rukou 47">
                  <a:extLst>
                    <a:ext uri="{FF2B5EF4-FFF2-40B4-BE49-F238E27FC236}">
                      <a16:creationId xmlns:a16="http://schemas.microsoft.com/office/drawing/2014/main" id="{1BF274ED-32D8-4CB5-B288-5E13A4EB0E08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1408440" y="4692305"/>
                  <a:ext cx="616320" cy="59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49" name="Písanie rukou 48">
                  <a:extLst>
                    <a:ext uri="{FF2B5EF4-FFF2-40B4-BE49-F238E27FC236}">
                      <a16:creationId xmlns:a16="http://schemas.microsoft.com/office/drawing/2014/main" id="{83A2AA0A-57B0-46DF-B8FE-FBF9A9152CCA}"/>
                    </a:ext>
                  </a:extLst>
                </p14:cNvPr>
                <p14:cNvContentPartPr/>
                <p14:nvPr/>
              </p14:nvContentPartPr>
              <p14:xfrm>
                <a:off x="1620120" y="4644425"/>
                <a:ext cx="298440" cy="95040"/>
              </p14:xfrm>
            </p:contentPart>
          </mc:Choice>
          <mc:Fallback>
            <p:pic>
              <p:nvPicPr>
                <p:cNvPr id="49" name="Písanie rukou 48">
                  <a:extLst>
                    <a:ext uri="{FF2B5EF4-FFF2-40B4-BE49-F238E27FC236}">
                      <a16:creationId xmlns:a16="http://schemas.microsoft.com/office/drawing/2014/main" id="{83A2AA0A-57B0-46DF-B8FE-FBF9A9152CCA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1611480" y="4635425"/>
                  <a:ext cx="316080" cy="11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50" name="Písanie rukou 49">
                  <a:extLst>
                    <a:ext uri="{FF2B5EF4-FFF2-40B4-BE49-F238E27FC236}">
                      <a16:creationId xmlns:a16="http://schemas.microsoft.com/office/drawing/2014/main" id="{FF0001B1-7F30-4785-9AA3-F94B626B0FA5}"/>
                    </a:ext>
                  </a:extLst>
                </p14:cNvPr>
                <p14:cNvContentPartPr/>
                <p14:nvPr/>
              </p14:nvContentPartPr>
              <p14:xfrm>
                <a:off x="1490160" y="4913345"/>
                <a:ext cx="236520" cy="38160"/>
              </p14:xfrm>
            </p:contentPart>
          </mc:Choice>
          <mc:Fallback>
            <p:pic>
              <p:nvPicPr>
                <p:cNvPr id="50" name="Písanie rukou 49">
                  <a:extLst>
                    <a:ext uri="{FF2B5EF4-FFF2-40B4-BE49-F238E27FC236}">
                      <a16:creationId xmlns:a16="http://schemas.microsoft.com/office/drawing/2014/main" id="{FF0001B1-7F30-4785-9AA3-F94B626B0FA5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1481160" y="4904345"/>
                  <a:ext cx="254160" cy="558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291428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Skupina 14">
            <a:extLst>
              <a:ext uri="{FF2B5EF4-FFF2-40B4-BE49-F238E27FC236}">
                <a16:creationId xmlns:a16="http://schemas.microsoft.com/office/drawing/2014/main" id="{012B4992-7953-4E5A-B1AD-558EB47E0795}"/>
              </a:ext>
            </a:extLst>
          </p:cNvPr>
          <p:cNvGrpSpPr/>
          <p:nvPr/>
        </p:nvGrpSpPr>
        <p:grpSpPr>
          <a:xfrm>
            <a:off x="1362000" y="481385"/>
            <a:ext cx="2600280" cy="1004400"/>
            <a:chOff x="1362000" y="481385"/>
            <a:chExt cx="2600280" cy="1004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2" name="Písanie rukou 1">
                  <a:extLst>
                    <a:ext uri="{FF2B5EF4-FFF2-40B4-BE49-F238E27FC236}">
                      <a16:creationId xmlns:a16="http://schemas.microsoft.com/office/drawing/2014/main" id="{038740D9-4B92-4C88-B27F-AC9337E932F8}"/>
                    </a:ext>
                  </a:extLst>
                </p14:cNvPr>
                <p14:cNvContentPartPr/>
                <p14:nvPr/>
              </p14:nvContentPartPr>
              <p14:xfrm>
                <a:off x="1362000" y="555545"/>
                <a:ext cx="390960" cy="746280"/>
              </p14:xfrm>
            </p:contentPart>
          </mc:Choice>
          <mc:Fallback>
            <p:pic>
              <p:nvPicPr>
                <p:cNvPr id="2" name="Písanie rukou 1">
                  <a:extLst>
                    <a:ext uri="{FF2B5EF4-FFF2-40B4-BE49-F238E27FC236}">
                      <a16:creationId xmlns:a16="http://schemas.microsoft.com/office/drawing/2014/main" id="{038740D9-4B92-4C88-B27F-AC9337E932F8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53000" y="546905"/>
                  <a:ext cx="408600" cy="76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3" name="Písanie rukou 2">
                  <a:extLst>
                    <a:ext uri="{FF2B5EF4-FFF2-40B4-BE49-F238E27FC236}">
                      <a16:creationId xmlns:a16="http://schemas.microsoft.com/office/drawing/2014/main" id="{1358BD57-9F04-4CB7-A299-FD940914468F}"/>
                    </a:ext>
                  </a:extLst>
                </p14:cNvPr>
                <p14:cNvContentPartPr/>
                <p14:nvPr/>
              </p14:nvContentPartPr>
              <p14:xfrm>
                <a:off x="1790760" y="896465"/>
                <a:ext cx="362520" cy="437040"/>
              </p14:xfrm>
            </p:contentPart>
          </mc:Choice>
          <mc:Fallback>
            <p:pic>
              <p:nvPicPr>
                <p:cNvPr id="3" name="Písanie rukou 2">
                  <a:extLst>
                    <a:ext uri="{FF2B5EF4-FFF2-40B4-BE49-F238E27FC236}">
                      <a16:creationId xmlns:a16="http://schemas.microsoft.com/office/drawing/2014/main" id="{1358BD57-9F04-4CB7-A299-FD940914468F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781760" y="887825"/>
                  <a:ext cx="380160" cy="45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4" name="Písanie rukou 3">
                  <a:extLst>
                    <a:ext uri="{FF2B5EF4-FFF2-40B4-BE49-F238E27FC236}">
                      <a16:creationId xmlns:a16="http://schemas.microsoft.com/office/drawing/2014/main" id="{80989032-C656-4472-9393-E97658388A71}"/>
                    </a:ext>
                  </a:extLst>
                </p14:cNvPr>
                <p14:cNvContentPartPr/>
                <p14:nvPr/>
              </p14:nvContentPartPr>
              <p14:xfrm>
                <a:off x="2200080" y="616385"/>
                <a:ext cx="274320" cy="655200"/>
              </p14:xfrm>
            </p:contentPart>
          </mc:Choice>
          <mc:Fallback>
            <p:pic>
              <p:nvPicPr>
                <p:cNvPr id="4" name="Písanie rukou 3">
                  <a:extLst>
                    <a:ext uri="{FF2B5EF4-FFF2-40B4-BE49-F238E27FC236}">
                      <a16:creationId xmlns:a16="http://schemas.microsoft.com/office/drawing/2014/main" id="{80989032-C656-4472-9393-E97658388A71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191440" y="607745"/>
                  <a:ext cx="291960" cy="67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5" name="Písanie rukou 4">
                  <a:extLst>
                    <a:ext uri="{FF2B5EF4-FFF2-40B4-BE49-F238E27FC236}">
                      <a16:creationId xmlns:a16="http://schemas.microsoft.com/office/drawing/2014/main" id="{DA32DE8C-1520-494A-8D2C-38AA2F9E4915}"/>
                    </a:ext>
                  </a:extLst>
                </p14:cNvPr>
                <p14:cNvContentPartPr/>
                <p14:nvPr/>
              </p14:nvContentPartPr>
              <p14:xfrm>
                <a:off x="2552160" y="552665"/>
                <a:ext cx="231840" cy="675720"/>
              </p14:xfrm>
            </p:contentPart>
          </mc:Choice>
          <mc:Fallback>
            <p:pic>
              <p:nvPicPr>
                <p:cNvPr id="5" name="Písanie rukou 4">
                  <a:extLst>
                    <a:ext uri="{FF2B5EF4-FFF2-40B4-BE49-F238E27FC236}">
                      <a16:creationId xmlns:a16="http://schemas.microsoft.com/office/drawing/2014/main" id="{DA32DE8C-1520-494A-8D2C-38AA2F9E4915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543160" y="544025"/>
                  <a:ext cx="249480" cy="69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6" name="Písanie rukou 5">
                  <a:extLst>
                    <a:ext uri="{FF2B5EF4-FFF2-40B4-BE49-F238E27FC236}">
                      <a16:creationId xmlns:a16="http://schemas.microsoft.com/office/drawing/2014/main" id="{D3FCAD0E-3568-4C05-B320-5B1905367929}"/>
                    </a:ext>
                  </a:extLst>
                </p14:cNvPr>
                <p14:cNvContentPartPr/>
                <p14:nvPr/>
              </p14:nvContentPartPr>
              <p14:xfrm>
                <a:off x="2710920" y="961985"/>
                <a:ext cx="286560" cy="417960"/>
              </p14:xfrm>
            </p:contentPart>
          </mc:Choice>
          <mc:Fallback>
            <p:pic>
              <p:nvPicPr>
                <p:cNvPr id="6" name="Písanie rukou 5">
                  <a:extLst>
                    <a:ext uri="{FF2B5EF4-FFF2-40B4-BE49-F238E27FC236}">
                      <a16:creationId xmlns:a16="http://schemas.microsoft.com/office/drawing/2014/main" id="{D3FCAD0E-3568-4C05-B320-5B190536792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702280" y="952985"/>
                  <a:ext cx="304200" cy="43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8" name="Písanie rukou 7">
                  <a:extLst>
                    <a:ext uri="{FF2B5EF4-FFF2-40B4-BE49-F238E27FC236}">
                      <a16:creationId xmlns:a16="http://schemas.microsoft.com/office/drawing/2014/main" id="{F880135E-CAAA-40B6-89DA-088BBE3C050A}"/>
                    </a:ext>
                  </a:extLst>
                </p14:cNvPr>
                <p14:cNvContentPartPr/>
                <p14:nvPr/>
              </p14:nvContentPartPr>
              <p14:xfrm>
                <a:off x="3126000" y="935705"/>
                <a:ext cx="291600" cy="365400"/>
              </p14:xfrm>
            </p:contentPart>
          </mc:Choice>
          <mc:Fallback>
            <p:pic>
              <p:nvPicPr>
                <p:cNvPr id="8" name="Písanie rukou 7">
                  <a:extLst>
                    <a:ext uri="{FF2B5EF4-FFF2-40B4-BE49-F238E27FC236}">
                      <a16:creationId xmlns:a16="http://schemas.microsoft.com/office/drawing/2014/main" id="{F880135E-CAAA-40B6-89DA-088BBE3C050A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117000" y="926705"/>
                  <a:ext cx="309240" cy="38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9" name="Písanie rukou 8">
                  <a:extLst>
                    <a:ext uri="{FF2B5EF4-FFF2-40B4-BE49-F238E27FC236}">
                      <a16:creationId xmlns:a16="http://schemas.microsoft.com/office/drawing/2014/main" id="{796B8062-AD7C-4508-8174-36F08E46D412}"/>
                    </a:ext>
                  </a:extLst>
                </p14:cNvPr>
                <p14:cNvContentPartPr/>
                <p14:nvPr/>
              </p14:nvContentPartPr>
              <p14:xfrm>
                <a:off x="3390960" y="978545"/>
                <a:ext cx="152640" cy="438840"/>
              </p14:xfrm>
            </p:contentPart>
          </mc:Choice>
          <mc:Fallback>
            <p:pic>
              <p:nvPicPr>
                <p:cNvPr id="9" name="Písanie rukou 8">
                  <a:extLst>
                    <a:ext uri="{FF2B5EF4-FFF2-40B4-BE49-F238E27FC236}">
                      <a16:creationId xmlns:a16="http://schemas.microsoft.com/office/drawing/2014/main" id="{796B8062-AD7C-4508-8174-36F08E46D412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382320" y="969905"/>
                  <a:ext cx="170280" cy="45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0" name="Písanie rukou 9">
                  <a:extLst>
                    <a:ext uri="{FF2B5EF4-FFF2-40B4-BE49-F238E27FC236}">
                      <a16:creationId xmlns:a16="http://schemas.microsoft.com/office/drawing/2014/main" id="{92B88DEA-7C56-471A-988A-3602DAB78553}"/>
                    </a:ext>
                  </a:extLst>
                </p14:cNvPr>
                <p14:cNvContentPartPr/>
                <p14:nvPr/>
              </p14:nvContentPartPr>
              <p14:xfrm>
                <a:off x="3618120" y="959825"/>
                <a:ext cx="344160" cy="370080"/>
              </p14:xfrm>
            </p:contentPart>
          </mc:Choice>
          <mc:Fallback>
            <p:pic>
              <p:nvPicPr>
                <p:cNvPr id="10" name="Písanie rukou 9">
                  <a:extLst>
                    <a:ext uri="{FF2B5EF4-FFF2-40B4-BE49-F238E27FC236}">
                      <a16:creationId xmlns:a16="http://schemas.microsoft.com/office/drawing/2014/main" id="{92B88DEA-7C56-471A-988A-3602DAB78553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609120" y="951185"/>
                  <a:ext cx="361800" cy="38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2" name="Písanie rukou 11">
                  <a:extLst>
                    <a:ext uri="{FF2B5EF4-FFF2-40B4-BE49-F238E27FC236}">
                      <a16:creationId xmlns:a16="http://schemas.microsoft.com/office/drawing/2014/main" id="{574D7040-5A7B-4680-B42E-F2D2D03CD9CB}"/>
                    </a:ext>
                  </a:extLst>
                </p14:cNvPr>
                <p14:cNvContentPartPr/>
                <p14:nvPr/>
              </p14:nvContentPartPr>
              <p14:xfrm>
                <a:off x="1524000" y="1436105"/>
                <a:ext cx="617400" cy="49680"/>
              </p14:xfrm>
            </p:contentPart>
          </mc:Choice>
          <mc:Fallback>
            <p:pic>
              <p:nvPicPr>
                <p:cNvPr id="12" name="Písanie rukou 11">
                  <a:extLst>
                    <a:ext uri="{FF2B5EF4-FFF2-40B4-BE49-F238E27FC236}">
                      <a16:creationId xmlns:a16="http://schemas.microsoft.com/office/drawing/2014/main" id="{574D7040-5A7B-4680-B42E-F2D2D03CD9CB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515360" y="1427105"/>
                  <a:ext cx="635040" cy="6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4" name="Písanie rukou 13">
                  <a:extLst>
                    <a:ext uri="{FF2B5EF4-FFF2-40B4-BE49-F238E27FC236}">
                      <a16:creationId xmlns:a16="http://schemas.microsoft.com/office/drawing/2014/main" id="{ACAA120D-FB60-4B68-B718-64C7616B7936}"/>
                    </a:ext>
                  </a:extLst>
                </p14:cNvPr>
                <p14:cNvContentPartPr/>
                <p14:nvPr/>
              </p14:nvContentPartPr>
              <p14:xfrm>
                <a:off x="2079480" y="481385"/>
                <a:ext cx="146880" cy="300960"/>
              </p14:xfrm>
            </p:contentPart>
          </mc:Choice>
          <mc:Fallback>
            <p:pic>
              <p:nvPicPr>
                <p:cNvPr id="14" name="Písanie rukou 13">
                  <a:extLst>
                    <a:ext uri="{FF2B5EF4-FFF2-40B4-BE49-F238E27FC236}">
                      <a16:creationId xmlns:a16="http://schemas.microsoft.com/office/drawing/2014/main" id="{ACAA120D-FB60-4B68-B718-64C7616B7936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070840" y="472385"/>
                  <a:ext cx="164520" cy="3186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134092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6AC84F7-43BF-4799-87BD-F3627C1E0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sk-SK" dirty="0" err="1">
                <a:solidFill>
                  <a:srgbClr val="FFFFFF"/>
                </a:solidFill>
              </a:rPr>
              <a:t>Vuelta</a:t>
            </a:r>
            <a:r>
              <a:rPr lang="sk-SK" dirty="0">
                <a:solidFill>
                  <a:srgbClr val="FFFFFF"/>
                </a:solidFill>
              </a:rPr>
              <a:t> </a:t>
            </a:r>
            <a:r>
              <a:rPr lang="es-ES_tradnl" dirty="0">
                <a:solidFill>
                  <a:srgbClr val="FFFFFF"/>
                </a:solidFill>
              </a:rPr>
              <a:t>al</a:t>
            </a:r>
            <a:r>
              <a:rPr lang="sk-SK" dirty="0">
                <a:solidFill>
                  <a:srgbClr val="FFFFFF"/>
                </a:solidFill>
              </a:rPr>
              <a:t> </a:t>
            </a:r>
            <a:r>
              <a:rPr lang="sk-SK" b="1" dirty="0" err="1">
                <a:solidFill>
                  <a:srgbClr val="FFFFFF"/>
                </a:solidFill>
              </a:rPr>
              <a:t>cole</a:t>
            </a:r>
            <a:br>
              <a:rPr lang="sk-SK" dirty="0">
                <a:solidFill>
                  <a:srgbClr val="FFFFFF"/>
                </a:solidFill>
              </a:rPr>
            </a:br>
            <a:endParaRPr lang="sk-SK" dirty="0">
              <a:solidFill>
                <a:srgbClr val="FFFFFF"/>
              </a:solidFill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B5D32D-094E-47AF-8ACE-4F0974B7F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sk-SK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¿De </a:t>
            </a:r>
            <a:r>
              <a:rPr lang="sk-SK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qué</a:t>
            </a:r>
            <a:r>
              <a:rPr lang="sk-SK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k-SK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se</a:t>
            </a:r>
            <a:r>
              <a:rPr lang="sk-SK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habla </a:t>
            </a:r>
            <a:r>
              <a:rPr lang="sk-SK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en</a:t>
            </a:r>
            <a:r>
              <a:rPr lang="sk-SK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k-SK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el</a:t>
            </a:r>
            <a:r>
              <a:rPr lang="sk-SK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k-SK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vídeo</a:t>
            </a:r>
            <a:r>
              <a:rPr lang="sk-SK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r>
              <a:rPr lang="sk-SK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endParaRPr lang="es-ES_tradnl" sz="4000" dirty="0">
              <a:solidFill>
                <a:srgbClr val="000000"/>
              </a:solidFill>
            </a:endParaRPr>
          </a:p>
          <a:p>
            <a:r>
              <a:rPr lang="sk-SK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¿</a:t>
            </a:r>
            <a:r>
              <a:rPr lang="sk-SK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Qué</a:t>
            </a:r>
            <a:r>
              <a:rPr lang="sk-SK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k-SK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hacían</a:t>
            </a:r>
            <a:r>
              <a:rPr lang="sk-SK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k-SK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tus</a:t>
            </a:r>
            <a:r>
              <a:rPr lang="sk-SK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k-SK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padres</a:t>
            </a:r>
            <a:r>
              <a:rPr lang="sk-SK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para </a:t>
            </a:r>
            <a:r>
              <a:rPr lang="sk-SK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ahorrar</a:t>
            </a:r>
            <a:r>
              <a:rPr lang="sk-SK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los </a:t>
            </a:r>
            <a:r>
              <a:rPr lang="sk-SK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gastos</a:t>
            </a:r>
            <a:r>
              <a:rPr lang="sk-SK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de la </a:t>
            </a:r>
            <a:r>
              <a:rPr lang="sk-SK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vuelta</a:t>
            </a:r>
            <a:r>
              <a:rPr lang="sk-SK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k-SK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al</a:t>
            </a:r>
            <a:r>
              <a:rPr lang="sk-SK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k-SK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cole</a:t>
            </a:r>
            <a:r>
              <a:rPr lang="sk-SK" dirty="0" err="1">
                <a:solidFill>
                  <a:srgbClr val="202124"/>
                </a:solidFill>
                <a:latin typeface="arial" panose="020B0604020202020204" pitchFamily="34" charset="0"/>
              </a:rPr>
              <a:t>gio</a:t>
            </a:r>
            <a:r>
              <a:rPr lang="sk-SK" dirty="0">
                <a:solidFill>
                  <a:srgbClr val="202124"/>
                </a:solidFill>
                <a:latin typeface="arial" panose="020B0604020202020204" pitchFamily="34" charset="0"/>
              </a:rPr>
              <a:t>? </a:t>
            </a:r>
          </a:p>
          <a:p>
            <a:endParaRPr lang="sk-SK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r>
              <a:rPr lang="sk-SK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¿</a:t>
            </a:r>
            <a:r>
              <a:rPr lang="sk-SK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Tienes</a:t>
            </a:r>
            <a:r>
              <a:rPr lang="sk-SK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k-SK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algunos</a:t>
            </a:r>
            <a:r>
              <a:rPr lang="sk-SK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k-SK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gastos</a:t>
            </a:r>
            <a:r>
              <a:rPr lang="sk-SK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k-SK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relacionados</a:t>
            </a:r>
            <a:r>
              <a:rPr lang="sk-SK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k-SK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con</a:t>
            </a:r>
            <a:r>
              <a:rPr lang="sk-SK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k-SK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el</a:t>
            </a:r>
            <a:r>
              <a:rPr lang="sk-SK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k-SK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estudio</a:t>
            </a:r>
            <a:r>
              <a:rPr lang="sk-SK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k-SK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en</a:t>
            </a:r>
            <a:r>
              <a:rPr lang="sk-SK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la </a:t>
            </a:r>
            <a:r>
              <a:rPr lang="sk-SK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universidad</a:t>
            </a:r>
            <a:r>
              <a:rPr lang="sk-SK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?</a:t>
            </a:r>
            <a:endParaRPr lang="es-ES_tradnl" sz="4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209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D5E05-BB0F-4446-AE11-CA46EB0E3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Ejercicio</a:t>
            </a:r>
            <a:r>
              <a:rPr lang="sk-SK" dirty="0"/>
              <a:t> 1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12EF97A-DE9D-49F0-BA55-55E8811F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¿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Estudias ___ espa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ñ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ol? </a:t>
            </a:r>
            <a:r>
              <a:rPr lang="es-ES_trad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Tomamos ___ cerveza. </a:t>
            </a:r>
            <a:r>
              <a:rPr lang="es-ES_trad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Deseo ___ un café. </a:t>
            </a:r>
            <a:r>
              <a:rPr lang="es-ES_trad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Tengo ___ clases hasta la una.  </a:t>
            </a:r>
            <a:r>
              <a:rPr lang="es-ES_trad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¿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Tienes ___ teléfono? </a:t>
            </a:r>
            <a:r>
              <a:rPr lang="es-ES_trad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¿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Escribo ___ el número? </a:t>
            </a:r>
            <a:r>
              <a:rPr lang="es-ES_trad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Gonzalo tiene ___ una amiga checa. </a:t>
            </a:r>
            <a:r>
              <a:rPr lang="es-ES_trad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Ve _</a:t>
            </a:r>
            <a:r>
              <a:rPr lang="sk-SK" sz="2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 su amiga casi todos los días. </a:t>
            </a:r>
            <a:r>
              <a:rPr lang="es-ES_trad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Tiene ___ su número de teléfono. </a:t>
            </a:r>
            <a:r>
              <a:rPr lang="es-ES_trad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Llama _</a:t>
            </a:r>
            <a:r>
              <a:rPr lang="sk-SK" sz="2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 Lenka porque no recuerda ___ el camino al cine. </a:t>
            </a:r>
            <a:r>
              <a:rPr lang="es-ES_trad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Pregunta __</a:t>
            </a:r>
            <a:r>
              <a:rPr lang="sk-SK" sz="2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 Lenka cómo llega al cine.  </a:t>
            </a:r>
            <a:r>
              <a:rPr lang="es-ES_trad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Lenka responde __</a:t>
            </a:r>
            <a:r>
              <a:rPr lang="sk-SK" sz="2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 Gonzalo que es fácil. Ella ayuda _</a:t>
            </a:r>
            <a:r>
              <a:rPr lang="sk-SK" sz="2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 su amigo. </a:t>
            </a:r>
            <a:r>
              <a:rPr lang="es-ES_trad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¿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_</a:t>
            </a:r>
            <a:r>
              <a:rPr lang="sk-SK" sz="2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 quién ayudáis vosotros? – Ayudamos también __</a:t>
            </a:r>
            <a:r>
              <a:rPr lang="sk-SK" sz="2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 nuestros amigos. </a:t>
            </a:r>
            <a:r>
              <a:rPr lang="es-ES_trad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14.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¿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___ qué esperas? – Espero el tranvía. </a:t>
            </a:r>
            <a:r>
              <a:rPr lang="es-ES_trad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. 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¿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__</a:t>
            </a:r>
            <a:r>
              <a:rPr lang="sk-SK" sz="2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 quién esperas? – Espero _</a:t>
            </a:r>
            <a:r>
              <a:rPr lang="sk-SK" sz="2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 mi amiga. </a:t>
            </a:r>
            <a:r>
              <a:rPr lang="es-ES_trad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¿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___ qué escribes? – Escribo ___ una carta. </a:t>
            </a:r>
            <a:r>
              <a:rPr lang="es-ES_trad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¿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_</a:t>
            </a:r>
            <a:r>
              <a:rPr lang="sk-SK" sz="2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 quién escribes? – Escribo _</a:t>
            </a:r>
            <a:r>
              <a:rPr lang="sk-SK" sz="2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 mi familia. </a:t>
            </a:r>
            <a:r>
              <a:rPr lang="es-ES_trad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18.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Tengo que preguntar ___ algo __</a:t>
            </a:r>
            <a:r>
              <a:rPr lang="sk-SK" sz="2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 mis padres. </a:t>
            </a:r>
            <a:r>
              <a:rPr lang="es-ES_trad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¿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Quieres ver ___ una fotografía de mi familia? </a:t>
            </a:r>
            <a:r>
              <a:rPr lang="es-ES_trad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Por supuesto. Quiero ver _</a:t>
            </a:r>
            <a:r>
              <a:rPr lang="sk-SK" sz="2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 tus padres y __</a:t>
            </a:r>
            <a:r>
              <a:rPr lang="sk-SK" sz="2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 tus hermanos. </a:t>
            </a:r>
            <a:r>
              <a:rPr lang="es-ES_trad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¿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_</a:t>
            </a:r>
            <a:r>
              <a:rPr lang="sk-SK" sz="2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 quién miras? – Miro __</a:t>
            </a:r>
            <a:r>
              <a:rPr lang="sk-SK" sz="2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 mi abuela. </a:t>
            </a:r>
            <a:r>
              <a:rPr lang="es-ES_trad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¿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___ qué miras? – Miro ___ las fotos. </a:t>
            </a:r>
            <a:r>
              <a:rPr lang="es-ES_trad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Vamos a ver _</a:t>
            </a:r>
            <a:r>
              <a:rPr lang="sk-SK" sz="2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s-ES_trad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 los abuelos durante las vacaciones. </a:t>
            </a:r>
            <a:endParaRPr lang="sk-SK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91378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>
            <a:extLst>
              <a:ext uri="{FF2B5EF4-FFF2-40B4-BE49-F238E27FC236}">
                <a16:creationId xmlns:a16="http://schemas.microsoft.com/office/drawing/2014/main" id="{F4DB4902-7B0E-4E7E-8AC6-936075CA6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CD - CI</a:t>
            </a:r>
          </a:p>
        </p:txBody>
      </p:sp>
      <p:sp>
        <p:nvSpPr>
          <p:cNvPr id="12" name="Zástupný text 11">
            <a:extLst>
              <a:ext uri="{FF2B5EF4-FFF2-40B4-BE49-F238E27FC236}">
                <a16:creationId xmlns:a16="http://schemas.microsoft.com/office/drawing/2014/main" id="{E2D0DF22-8068-4C00-8D6A-2F7F5E7094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CD</a:t>
            </a:r>
          </a:p>
        </p:txBody>
      </p:sp>
      <p:sp>
        <p:nvSpPr>
          <p:cNvPr id="13" name="Zástupný objekt pre obsah 12">
            <a:extLst>
              <a:ext uri="{FF2B5EF4-FFF2-40B4-BE49-F238E27FC236}">
                <a16:creationId xmlns:a16="http://schemas.microsoft.com/office/drawing/2014/main" id="{1788E761-DB86-4101-B1A4-C8C0010BC2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1325563"/>
          </a:xfrm>
        </p:spPr>
        <p:txBody>
          <a:bodyPr>
            <a:normAutofit lnSpcReduction="10000"/>
          </a:bodyPr>
          <a:lstStyle/>
          <a:p>
            <a:r>
              <a:rPr lang="sk-SK" dirty="0"/>
              <a:t>Luis </a:t>
            </a:r>
            <a:r>
              <a:rPr lang="sk-SK" dirty="0" err="1"/>
              <a:t>siempre</a:t>
            </a:r>
            <a:r>
              <a:rPr lang="sk-SK" dirty="0"/>
              <a:t> </a:t>
            </a:r>
            <a:r>
              <a:rPr lang="sk-SK" dirty="0" err="1"/>
              <a:t>dice</a:t>
            </a:r>
            <a:r>
              <a:rPr lang="sk-SK" dirty="0"/>
              <a:t> </a:t>
            </a:r>
            <a:r>
              <a:rPr lang="sk-SK" u="sng" dirty="0">
                <a:solidFill>
                  <a:schemeClr val="accent4">
                    <a:lumMod val="75000"/>
                  </a:schemeClr>
                </a:solidFill>
              </a:rPr>
              <a:t>la </a:t>
            </a:r>
            <a:r>
              <a:rPr lang="sk-SK" u="sng" dirty="0" err="1">
                <a:solidFill>
                  <a:schemeClr val="accent4">
                    <a:lumMod val="75000"/>
                  </a:schemeClr>
                </a:solidFill>
              </a:rPr>
              <a:t>verdad</a:t>
            </a:r>
            <a:r>
              <a:rPr lang="sk-SK" dirty="0"/>
              <a:t> a </a:t>
            </a:r>
            <a:r>
              <a:rPr lang="sk-SK" dirty="0" err="1"/>
              <a:t>su</a:t>
            </a:r>
            <a:r>
              <a:rPr lang="sk-SK" dirty="0"/>
              <a:t> </a:t>
            </a:r>
            <a:r>
              <a:rPr lang="sk-SK" dirty="0" err="1"/>
              <a:t>madre</a:t>
            </a:r>
            <a:r>
              <a:rPr lang="sk-SK" dirty="0"/>
              <a:t>.</a:t>
            </a:r>
          </a:p>
          <a:p>
            <a:r>
              <a:rPr lang="sk-SK" dirty="0"/>
              <a:t>Luis </a:t>
            </a:r>
            <a:r>
              <a:rPr lang="sk-SK" dirty="0" err="1"/>
              <a:t>siempre</a:t>
            </a:r>
            <a:r>
              <a:rPr lang="sk-SK" dirty="0"/>
              <a:t> </a:t>
            </a:r>
            <a:r>
              <a:rPr lang="sk-SK" u="sng" dirty="0">
                <a:solidFill>
                  <a:schemeClr val="accent4">
                    <a:lumMod val="75000"/>
                  </a:schemeClr>
                </a:solidFill>
              </a:rPr>
              <a:t>LA</a:t>
            </a:r>
            <a:r>
              <a:rPr lang="sk-SK" dirty="0"/>
              <a:t> </a:t>
            </a:r>
            <a:r>
              <a:rPr lang="sk-SK" dirty="0" err="1"/>
              <a:t>dice</a:t>
            </a:r>
            <a:r>
              <a:rPr lang="sk-SK" dirty="0"/>
              <a:t> a </a:t>
            </a:r>
            <a:r>
              <a:rPr lang="sk-SK" dirty="0" err="1"/>
              <a:t>su</a:t>
            </a:r>
            <a:r>
              <a:rPr lang="sk-SK" dirty="0"/>
              <a:t> </a:t>
            </a:r>
            <a:r>
              <a:rPr lang="sk-SK" dirty="0" err="1"/>
              <a:t>madre</a:t>
            </a:r>
            <a:r>
              <a:rPr lang="sk-SK" dirty="0"/>
              <a:t>.</a:t>
            </a:r>
          </a:p>
        </p:txBody>
      </p:sp>
      <p:sp>
        <p:nvSpPr>
          <p:cNvPr id="14" name="Zástupný text 13">
            <a:extLst>
              <a:ext uri="{FF2B5EF4-FFF2-40B4-BE49-F238E27FC236}">
                <a16:creationId xmlns:a16="http://schemas.microsoft.com/office/drawing/2014/main" id="{CB5AD442-BA19-43EE-A4CD-83BBBAA7A8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19801" y="1681163"/>
            <a:ext cx="5335587" cy="823912"/>
          </a:xfrm>
        </p:spPr>
        <p:txBody>
          <a:bodyPr/>
          <a:lstStyle/>
          <a:p>
            <a:r>
              <a:rPr lang="sk-SK" dirty="0"/>
              <a:t>CI</a:t>
            </a:r>
          </a:p>
        </p:txBody>
      </p:sp>
      <p:sp>
        <p:nvSpPr>
          <p:cNvPr id="15" name="Zástupný objekt pre obsah 14">
            <a:extLst>
              <a:ext uri="{FF2B5EF4-FFF2-40B4-BE49-F238E27FC236}">
                <a16:creationId xmlns:a16="http://schemas.microsoft.com/office/drawing/2014/main" id="{39C0837D-542E-4151-AF03-D9CCE46AB8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47064" y="2495550"/>
            <a:ext cx="5607627" cy="1325563"/>
          </a:xfrm>
        </p:spPr>
        <p:txBody>
          <a:bodyPr>
            <a:normAutofit lnSpcReduction="10000"/>
          </a:bodyPr>
          <a:lstStyle/>
          <a:p>
            <a:r>
              <a:rPr lang="sk-SK" dirty="0"/>
              <a:t>Luis </a:t>
            </a:r>
            <a:r>
              <a:rPr lang="sk-SK" dirty="0" err="1"/>
              <a:t>siempre</a:t>
            </a:r>
            <a:r>
              <a:rPr lang="sk-SK" dirty="0"/>
              <a:t> </a:t>
            </a:r>
            <a:r>
              <a:rPr lang="sk-SK" dirty="0" err="1"/>
              <a:t>dice</a:t>
            </a:r>
            <a:r>
              <a:rPr lang="sk-SK" dirty="0"/>
              <a:t> la </a:t>
            </a:r>
            <a:r>
              <a:rPr lang="sk-SK" dirty="0" err="1"/>
              <a:t>verdad</a:t>
            </a:r>
            <a:r>
              <a:rPr lang="sk-SK" dirty="0"/>
              <a:t> </a:t>
            </a:r>
            <a:r>
              <a:rPr lang="sk-SK" u="sng" dirty="0">
                <a:solidFill>
                  <a:srgbClr val="00B050"/>
                </a:solidFill>
              </a:rPr>
              <a:t>a </a:t>
            </a:r>
            <a:r>
              <a:rPr lang="sk-SK" u="sng" dirty="0" err="1">
                <a:solidFill>
                  <a:srgbClr val="00B050"/>
                </a:solidFill>
              </a:rPr>
              <a:t>su</a:t>
            </a:r>
            <a:r>
              <a:rPr lang="sk-SK" u="sng" dirty="0">
                <a:solidFill>
                  <a:srgbClr val="00B050"/>
                </a:solidFill>
              </a:rPr>
              <a:t> </a:t>
            </a:r>
            <a:r>
              <a:rPr lang="sk-SK" u="sng" dirty="0" err="1">
                <a:solidFill>
                  <a:srgbClr val="00B050"/>
                </a:solidFill>
              </a:rPr>
              <a:t>madre</a:t>
            </a:r>
            <a:r>
              <a:rPr lang="sk-SK" dirty="0"/>
              <a:t>.</a:t>
            </a:r>
          </a:p>
          <a:p>
            <a:r>
              <a:rPr lang="sk-SK" dirty="0"/>
              <a:t>Luis </a:t>
            </a:r>
            <a:r>
              <a:rPr lang="sk-SK" dirty="0" err="1"/>
              <a:t>siempre</a:t>
            </a:r>
            <a:r>
              <a:rPr lang="sk-SK" dirty="0"/>
              <a:t> </a:t>
            </a:r>
            <a:r>
              <a:rPr lang="sk-SK" u="sng" dirty="0">
                <a:solidFill>
                  <a:srgbClr val="00B050"/>
                </a:solidFill>
              </a:rPr>
              <a:t>LE</a:t>
            </a:r>
            <a:r>
              <a:rPr lang="sk-SK" dirty="0"/>
              <a:t> </a:t>
            </a:r>
            <a:r>
              <a:rPr lang="sk-SK" dirty="0" err="1"/>
              <a:t>dice</a:t>
            </a:r>
            <a:r>
              <a:rPr lang="sk-SK" dirty="0"/>
              <a:t> la </a:t>
            </a:r>
            <a:r>
              <a:rPr lang="sk-SK" dirty="0" err="1"/>
              <a:t>verdad</a:t>
            </a:r>
            <a:r>
              <a:rPr lang="sk-SK" dirty="0"/>
              <a:t>.</a:t>
            </a:r>
          </a:p>
        </p:txBody>
      </p:sp>
      <p:sp>
        <p:nvSpPr>
          <p:cNvPr id="17" name="Zástupný objekt pre obsah 12">
            <a:extLst>
              <a:ext uri="{FF2B5EF4-FFF2-40B4-BE49-F238E27FC236}">
                <a16:creationId xmlns:a16="http://schemas.microsoft.com/office/drawing/2014/main" id="{9271F1B0-00E7-4570-B40A-5770A74E7035}"/>
              </a:ext>
            </a:extLst>
          </p:cNvPr>
          <p:cNvSpPr txBox="1">
            <a:spLocks/>
          </p:cNvSpPr>
          <p:nvPr/>
        </p:nvSpPr>
        <p:spPr>
          <a:xfrm>
            <a:off x="3418681" y="4361585"/>
            <a:ext cx="6161737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/>
              <a:t>Luis </a:t>
            </a:r>
            <a:r>
              <a:rPr lang="sk-SK" dirty="0" err="1"/>
              <a:t>siempre</a:t>
            </a:r>
            <a:r>
              <a:rPr lang="sk-SK" dirty="0"/>
              <a:t> </a:t>
            </a:r>
            <a:r>
              <a:rPr lang="sk-SK" dirty="0" err="1"/>
              <a:t>dice</a:t>
            </a:r>
            <a:r>
              <a:rPr lang="sk-SK" dirty="0"/>
              <a:t> </a:t>
            </a:r>
            <a:r>
              <a:rPr lang="sk-SK" u="sng" dirty="0">
                <a:solidFill>
                  <a:schemeClr val="accent4">
                    <a:lumMod val="75000"/>
                  </a:schemeClr>
                </a:solidFill>
              </a:rPr>
              <a:t>la </a:t>
            </a:r>
            <a:r>
              <a:rPr lang="sk-SK" u="sng" dirty="0" err="1">
                <a:solidFill>
                  <a:schemeClr val="accent4">
                    <a:lumMod val="75000"/>
                  </a:schemeClr>
                </a:solidFill>
              </a:rPr>
              <a:t>verdad</a:t>
            </a:r>
            <a:r>
              <a:rPr lang="sk-SK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sk-SK" u="sng" dirty="0">
                <a:solidFill>
                  <a:srgbClr val="00B050"/>
                </a:solidFill>
              </a:rPr>
              <a:t>a </a:t>
            </a:r>
            <a:r>
              <a:rPr lang="sk-SK" u="sng" dirty="0" err="1">
                <a:solidFill>
                  <a:srgbClr val="00B050"/>
                </a:solidFill>
              </a:rPr>
              <a:t>su</a:t>
            </a:r>
            <a:r>
              <a:rPr lang="sk-SK" u="sng" dirty="0">
                <a:solidFill>
                  <a:srgbClr val="00B050"/>
                </a:solidFill>
              </a:rPr>
              <a:t> </a:t>
            </a:r>
            <a:r>
              <a:rPr lang="sk-SK" u="sng" dirty="0" err="1">
                <a:solidFill>
                  <a:srgbClr val="00B050"/>
                </a:solidFill>
              </a:rPr>
              <a:t>madre</a:t>
            </a:r>
            <a:r>
              <a:rPr lang="sk-SK" dirty="0"/>
              <a:t>. </a:t>
            </a:r>
          </a:p>
          <a:p>
            <a:r>
              <a:rPr lang="sk-SK" dirty="0"/>
              <a:t>Luis </a:t>
            </a:r>
            <a:r>
              <a:rPr lang="sk-SK" dirty="0" err="1"/>
              <a:t>siempre</a:t>
            </a:r>
            <a:r>
              <a:rPr lang="sk-SK" dirty="0"/>
              <a:t> </a:t>
            </a:r>
            <a:r>
              <a:rPr lang="sk-SK" u="sng" dirty="0">
                <a:solidFill>
                  <a:srgbClr val="00B050"/>
                </a:solidFill>
              </a:rPr>
              <a:t>SE</a:t>
            </a:r>
            <a:r>
              <a:rPr lang="sk-SK" dirty="0"/>
              <a:t> </a:t>
            </a:r>
            <a:r>
              <a:rPr lang="sk-SK" u="sng" dirty="0">
                <a:solidFill>
                  <a:schemeClr val="accent4">
                    <a:lumMod val="75000"/>
                  </a:schemeClr>
                </a:solidFill>
              </a:rPr>
              <a:t>LA</a:t>
            </a:r>
            <a:r>
              <a:rPr lang="sk-SK" dirty="0"/>
              <a:t> </a:t>
            </a:r>
            <a:r>
              <a:rPr lang="sk-SK" dirty="0" err="1"/>
              <a:t>dice</a:t>
            </a:r>
            <a:r>
              <a:rPr lang="sk-S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7424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>
            <a:extLst>
              <a:ext uri="{FF2B5EF4-FFF2-40B4-BE49-F238E27FC236}">
                <a16:creationId xmlns:a16="http://schemas.microsoft.com/office/drawing/2014/main" id="{F4DB4902-7B0E-4E7E-8AC6-936075CA6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/>
              <a:t>CD – CI con imperativo</a:t>
            </a:r>
            <a:r>
              <a:rPr lang="sk-SK" dirty="0"/>
              <a:t> </a:t>
            </a:r>
            <a:r>
              <a:rPr lang="sk-SK" dirty="0">
                <a:solidFill>
                  <a:srgbClr val="FF0000"/>
                </a:solidFill>
              </a:rPr>
              <a:t>+</a:t>
            </a:r>
            <a:endParaRPr lang="es-ES_tradnl" dirty="0">
              <a:solidFill>
                <a:srgbClr val="FF0000"/>
              </a:solidFill>
            </a:endParaRPr>
          </a:p>
        </p:txBody>
      </p:sp>
      <p:sp>
        <p:nvSpPr>
          <p:cNvPr id="12" name="Zástupný text 11">
            <a:extLst>
              <a:ext uri="{FF2B5EF4-FFF2-40B4-BE49-F238E27FC236}">
                <a16:creationId xmlns:a16="http://schemas.microsoft.com/office/drawing/2014/main" id="{E2D0DF22-8068-4C00-8D6A-2F7F5E709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0472"/>
          </a:xfrm>
        </p:spPr>
        <p:txBody>
          <a:bodyPr/>
          <a:lstStyle/>
          <a:p>
            <a:r>
              <a:rPr lang="es-ES_tradnl" dirty="0"/>
              <a:t>CD</a:t>
            </a:r>
          </a:p>
        </p:txBody>
      </p:sp>
      <p:sp>
        <p:nvSpPr>
          <p:cNvPr id="13" name="Zástupný objekt pre obsah 12">
            <a:extLst>
              <a:ext uri="{FF2B5EF4-FFF2-40B4-BE49-F238E27FC236}">
                <a16:creationId xmlns:a16="http://schemas.microsoft.com/office/drawing/2014/main" id="{1788E761-DB86-4101-B1A4-C8C0010BC2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223367"/>
            <a:ext cx="5157787" cy="1325563"/>
          </a:xfrm>
        </p:spPr>
        <p:txBody>
          <a:bodyPr>
            <a:normAutofit/>
          </a:bodyPr>
          <a:lstStyle/>
          <a:p>
            <a:r>
              <a:rPr lang="sk-SK" dirty="0"/>
              <a:t>“L</a:t>
            </a:r>
            <a:r>
              <a:rPr lang="es-ES_tradnl" dirty="0" err="1"/>
              <a:t>uis</a:t>
            </a:r>
            <a:r>
              <a:rPr lang="es-ES_tradnl" dirty="0"/>
              <a:t>, </a:t>
            </a:r>
            <a:r>
              <a:rPr lang="es-ES_tradnl" dirty="0">
                <a:solidFill>
                  <a:srgbClr val="FF00FF"/>
                </a:solidFill>
              </a:rPr>
              <a:t>di </a:t>
            </a:r>
            <a:r>
              <a:rPr lang="es-ES_tradnl" u="sng" dirty="0">
                <a:solidFill>
                  <a:schemeClr val="accent4">
                    <a:lumMod val="75000"/>
                  </a:schemeClr>
                </a:solidFill>
              </a:rPr>
              <a:t>la verdad</a:t>
            </a:r>
            <a:r>
              <a:rPr lang="sk-SK" dirty="0"/>
              <a:t> a tu </a:t>
            </a:r>
            <a:r>
              <a:rPr lang="sk-SK" dirty="0" err="1"/>
              <a:t>padre</a:t>
            </a:r>
            <a:r>
              <a:rPr lang="sk-SK" dirty="0"/>
              <a:t>.“</a:t>
            </a:r>
            <a:endParaRPr lang="es-ES_tradnl" dirty="0"/>
          </a:p>
          <a:p>
            <a:r>
              <a:rPr lang="sk-SK" dirty="0"/>
              <a:t>“</a:t>
            </a:r>
            <a:r>
              <a:rPr lang="es-ES_tradnl" dirty="0"/>
              <a:t>Luis</a:t>
            </a:r>
            <a:r>
              <a:rPr lang="sk-SK" dirty="0"/>
              <a:t>,</a:t>
            </a:r>
            <a:r>
              <a:rPr lang="es-ES_tradnl" dirty="0"/>
              <a:t> </a:t>
            </a:r>
            <a:r>
              <a:rPr lang="sk-SK" dirty="0" err="1">
                <a:solidFill>
                  <a:srgbClr val="FF00FF"/>
                </a:solidFill>
              </a:rPr>
              <a:t>di</a:t>
            </a:r>
            <a:r>
              <a:rPr lang="sk-SK" dirty="0" err="1">
                <a:solidFill>
                  <a:schemeClr val="accent4">
                    <a:lumMod val="75000"/>
                  </a:schemeClr>
                </a:solidFill>
              </a:rPr>
              <a:t>la</a:t>
            </a:r>
            <a:r>
              <a:rPr lang="sk-SK" dirty="0"/>
              <a:t> a tu </a:t>
            </a:r>
            <a:r>
              <a:rPr lang="sk-SK" dirty="0" err="1"/>
              <a:t>padre</a:t>
            </a:r>
            <a:r>
              <a:rPr lang="es-ES_tradnl" dirty="0"/>
              <a:t>.</a:t>
            </a:r>
            <a:r>
              <a:rPr lang="sk-SK" dirty="0"/>
              <a:t>“</a:t>
            </a:r>
            <a:endParaRPr lang="es-ES_tradnl" dirty="0"/>
          </a:p>
        </p:txBody>
      </p:sp>
      <p:sp>
        <p:nvSpPr>
          <p:cNvPr id="14" name="Zástupný text 13">
            <a:extLst>
              <a:ext uri="{FF2B5EF4-FFF2-40B4-BE49-F238E27FC236}">
                <a16:creationId xmlns:a16="http://schemas.microsoft.com/office/drawing/2014/main" id="{CB5AD442-BA19-43EE-A4CD-83BBBAA7A8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19801" y="1681163"/>
            <a:ext cx="5335587" cy="540472"/>
          </a:xfrm>
        </p:spPr>
        <p:txBody>
          <a:bodyPr/>
          <a:lstStyle/>
          <a:p>
            <a:r>
              <a:rPr lang="es-ES_tradnl"/>
              <a:t>CI</a:t>
            </a:r>
          </a:p>
        </p:txBody>
      </p:sp>
      <p:sp>
        <p:nvSpPr>
          <p:cNvPr id="15" name="Zástupný objekt pre obsah 14">
            <a:extLst>
              <a:ext uri="{FF2B5EF4-FFF2-40B4-BE49-F238E27FC236}">
                <a16:creationId xmlns:a16="http://schemas.microsoft.com/office/drawing/2014/main" id="{39C0837D-542E-4151-AF03-D9CCE46AB8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47064" y="2236355"/>
            <a:ext cx="5940136" cy="1325563"/>
          </a:xfrm>
        </p:spPr>
        <p:txBody>
          <a:bodyPr>
            <a:normAutofit/>
          </a:bodyPr>
          <a:lstStyle/>
          <a:p>
            <a:r>
              <a:rPr lang="sk-SK" dirty="0"/>
              <a:t>“</a:t>
            </a:r>
            <a:r>
              <a:rPr lang="es-ES_tradnl" dirty="0"/>
              <a:t>Luis</a:t>
            </a:r>
            <a:r>
              <a:rPr lang="sk-SK" dirty="0"/>
              <a:t>,</a:t>
            </a:r>
            <a:r>
              <a:rPr lang="es-ES_tradnl" dirty="0"/>
              <a:t> </a:t>
            </a:r>
            <a:r>
              <a:rPr lang="es-ES_tradnl" dirty="0">
                <a:solidFill>
                  <a:srgbClr val="FF00FF"/>
                </a:solidFill>
              </a:rPr>
              <a:t>di </a:t>
            </a:r>
            <a:r>
              <a:rPr lang="es-ES_tradnl" dirty="0"/>
              <a:t>la verdad</a:t>
            </a:r>
            <a:r>
              <a:rPr lang="sk-SK" dirty="0"/>
              <a:t> </a:t>
            </a:r>
            <a:r>
              <a:rPr lang="sk-SK" dirty="0">
                <a:solidFill>
                  <a:srgbClr val="00B050"/>
                </a:solidFill>
              </a:rPr>
              <a:t>a tu </a:t>
            </a:r>
            <a:r>
              <a:rPr lang="sk-SK" dirty="0" err="1">
                <a:solidFill>
                  <a:srgbClr val="00B050"/>
                </a:solidFill>
              </a:rPr>
              <a:t>padre</a:t>
            </a:r>
            <a:r>
              <a:rPr lang="sk-SK" dirty="0"/>
              <a:t>.“</a:t>
            </a:r>
          </a:p>
          <a:p>
            <a:r>
              <a:rPr lang="sk-SK" dirty="0"/>
              <a:t>“</a:t>
            </a:r>
            <a:r>
              <a:rPr lang="es-ES_tradnl" dirty="0"/>
              <a:t>Luis</a:t>
            </a:r>
            <a:r>
              <a:rPr lang="sk-SK" dirty="0"/>
              <a:t>,</a:t>
            </a:r>
            <a:r>
              <a:rPr lang="es-ES_tradnl" dirty="0"/>
              <a:t> </a:t>
            </a:r>
            <a:r>
              <a:rPr lang="sk-SK" dirty="0" err="1">
                <a:solidFill>
                  <a:srgbClr val="FF00FF"/>
                </a:solidFill>
              </a:rPr>
              <a:t>di</a:t>
            </a:r>
            <a:r>
              <a:rPr lang="sk-SK" dirty="0" err="1">
                <a:solidFill>
                  <a:srgbClr val="00B050"/>
                </a:solidFill>
              </a:rPr>
              <a:t>le</a:t>
            </a:r>
            <a:r>
              <a:rPr lang="sk-SK" dirty="0"/>
              <a:t> la </a:t>
            </a:r>
            <a:r>
              <a:rPr lang="sk-SK" dirty="0" err="1"/>
              <a:t>verdad</a:t>
            </a:r>
            <a:r>
              <a:rPr lang="sk-SK" dirty="0"/>
              <a:t> </a:t>
            </a:r>
            <a:r>
              <a:rPr lang="sk-SK" dirty="0">
                <a:solidFill>
                  <a:srgbClr val="00B050"/>
                </a:solidFill>
              </a:rPr>
              <a:t>(a tu </a:t>
            </a:r>
            <a:r>
              <a:rPr lang="sk-SK" dirty="0" err="1">
                <a:solidFill>
                  <a:srgbClr val="00B050"/>
                </a:solidFill>
              </a:rPr>
              <a:t>padre</a:t>
            </a:r>
            <a:r>
              <a:rPr lang="sk-SK" dirty="0">
                <a:solidFill>
                  <a:srgbClr val="00B050"/>
                </a:solidFill>
              </a:rPr>
              <a:t>)</a:t>
            </a:r>
            <a:r>
              <a:rPr lang="es-ES_tradnl" dirty="0"/>
              <a:t>.</a:t>
            </a:r>
            <a:r>
              <a:rPr lang="sk-SK" dirty="0"/>
              <a:t>“</a:t>
            </a:r>
            <a:endParaRPr lang="es-ES_tradnl" dirty="0"/>
          </a:p>
        </p:txBody>
      </p:sp>
      <p:sp>
        <p:nvSpPr>
          <p:cNvPr id="17" name="Zástupný objekt pre obsah 12">
            <a:extLst>
              <a:ext uri="{FF2B5EF4-FFF2-40B4-BE49-F238E27FC236}">
                <a16:creationId xmlns:a16="http://schemas.microsoft.com/office/drawing/2014/main" id="{9271F1B0-00E7-4570-B40A-5770A74E7035}"/>
              </a:ext>
            </a:extLst>
          </p:cNvPr>
          <p:cNvSpPr txBox="1">
            <a:spLocks/>
          </p:cNvSpPr>
          <p:nvPr/>
        </p:nvSpPr>
        <p:spPr>
          <a:xfrm>
            <a:off x="3583168" y="4233500"/>
            <a:ext cx="5030896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/>
              <a:t>“</a:t>
            </a:r>
            <a:r>
              <a:rPr lang="es-ES_tradnl" dirty="0"/>
              <a:t>Luis</a:t>
            </a:r>
            <a:r>
              <a:rPr lang="sk-SK" dirty="0"/>
              <a:t>,</a:t>
            </a:r>
            <a:r>
              <a:rPr lang="es-ES_tradnl" dirty="0"/>
              <a:t> </a:t>
            </a:r>
            <a:r>
              <a:rPr lang="es-ES_tradnl" dirty="0">
                <a:solidFill>
                  <a:srgbClr val="FF00FF"/>
                </a:solidFill>
              </a:rPr>
              <a:t>di </a:t>
            </a:r>
            <a:r>
              <a:rPr lang="es-ES_tradnl" dirty="0">
                <a:solidFill>
                  <a:schemeClr val="accent4">
                    <a:lumMod val="75000"/>
                  </a:schemeClr>
                </a:solidFill>
              </a:rPr>
              <a:t>la verdad</a:t>
            </a:r>
            <a:r>
              <a:rPr lang="sk-SK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sk-SK" dirty="0">
                <a:solidFill>
                  <a:srgbClr val="00B050"/>
                </a:solidFill>
              </a:rPr>
              <a:t>a tu </a:t>
            </a:r>
            <a:r>
              <a:rPr lang="sk-SK" dirty="0" err="1">
                <a:solidFill>
                  <a:srgbClr val="00B050"/>
                </a:solidFill>
              </a:rPr>
              <a:t>padre</a:t>
            </a:r>
            <a:r>
              <a:rPr lang="sk-SK" dirty="0"/>
              <a:t>.“</a:t>
            </a:r>
          </a:p>
          <a:p>
            <a:r>
              <a:rPr lang="sk-SK" dirty="0"/>
              <a:t>“</a:t>
            </a:r>
            <a:r>
              <a:rPr lang="es-ES_tradnl" dirty="0"/>
              <a:t>Luis</a:t>
            </a:r>
            <a:r>
              <a:rPr lang="sk-SK" dirty="0"/>
              <a:t>, </a:t>
            </a:r>
            <a:r>
              <a:rPr lang="sk-SK" dirty="0" err="1">
                <a:solidFill>
                  <a:srgbClr val="FF00FF"/>
                </a:solidFill>
              </a:rPr>
              <a:t>dí</a:t>
            </a:r>
            <a:r>
              <a:rPr lang="sk-SK" dirty="0" err="1">
                <a:solidFill>
                  <a:srgbClr val="00B050"/>
                </a:solidFill>
              </a:rPr>
              <a:t>se</a:t>
            </a:r>
            <a:r>
              <a:rPr lang="sk-SK" dirty="0" err="1">
                <a:solidFill>
                  <a:schemeClr val="accent4">
                    <a:lumMod val="75000"/>
                  </a:schemeClr>
                </a:solidFill>
              </a:rPr>
              <a:t>la</a:t>
            </a:r>
            <a:r>
              <a:rPr lang="es-ES_tradnl" dirty="0"/>
              <a:t>.</a:t>
            </a:r>
            <a:r>
              <a:rPr lang="sk-SK" dirty="0"/>
              <a:t>“</a:t>
            </a:r>
            <a:endParaRPr lang="es-ES_tradnl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Písanie rukou 1">
                <a:extLst>
                  <a:ext uri="{FF2B5EF4-FFF2-40B4-BE49-F238E27FC236}">
                    <a16:creationId xmlns:a16="http://schemas.microsoft.com/office/drawing/2014/main" id="{079382A7-86EE-4CED-9355-EC349423B36B}"/>
                  </a:ext>
                </a:extLst>
              </p14:cNvPr>
              <p14:cNvContentPartPr/>
              <p14:nvPr/>
            </p14:nvContentPartPr>
            <p14:xfrm>
              <a:off x="4774800" y="5197745"/>
              <a:ext cx="317160" cy="48600"/>
            </p14:xfrm>
          </p:contentPart>
        </mc:Choice>
        <mc:Fallback>
          <p:pic>
            <p:nvPicPr>
              <p:cNvPr id="2" name="Písanie rukou 1">
                <a:extLst>
                  <a:ext uri="{FF2B5EF4-FFF2-40B4-BE49-F238E27FC236}">
                    <a16:creationId xmlns:a16="http://schemas.microsoft.com/office/drawing/2014/main" id="{079382A7-86EE-4CED-9355-EC349423B36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66160" y="5189105"/>
                <a:ext cx="334800" cy="6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Písanie rukou 2">
                <a:extLst>
                  <a:ext uri="{FF2B5EF4-FFF2-40B4-BE49-F238E27FC236}">
                    <a16:creationId xmlns:a16="http://schemas.microsoft.com/office/drawing/2014/main" id="{915190B7-E9B6-429A-96AC-65379389CC4F}"/>
                  </a:ext>
                </a:extLst>
              </p14:cNvPr>
              <p14:cNvContentPartPr/>
              <p14:nvPr/>
            </p14:nvContentPartPr>
            <p14:xfrm>
              <a:off x="7829760" y="4556225"/>
              <a:ext cx="278640" cy="35280"/>
            </p14:xfrm>
          </p:contentPart>
        </mc:Choice>
        <mc:Fallback>
          <p:pic>
            <p:nvPicPr>
              <p:cNvPr id="3" name="Písanie rukou 2">
                <a:extLst>
                  <a:ext uri="{FF2B5EF4-FFF2-40B4-BE49-F238E27FC236}">
                    <a16:creationId xmlns:a16="http://schemas.microsoft.com/office/drawing/2014/main" id="{915190B7-E9B6-429A-96AC-65379389CC4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820760" y="4547585"/>
                <a:ext cx="296280" cy="5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Písanie rukou 3">
                <a:extLst>
                  <a:ext uri="{FF2B5EF4-FFF2-40B4-BE49-F238E27FC236}">
                    <a16:creationId xmlns:a16="http://schemas.microsoft.com/office/drawing/2014/main" id="{B4AF44AF-E4D0-4F4E-9A7E-865825ADC035}"/>
                  </a:ext>
                </a:extLst>
              </p14:cNvPr>
              <p14:cNvContentPartPr/>
              <p14:nvPr/>
            </p14:nvContentPartPr>
            <p14:xfrm>
              <a:off x="7223520" y="4650545"/>
              <a:ext cx="357120" cy="19080"/>
            </p14:xfrm>
          </p:contentPart>
        </mc:Choice>
        <mc:Fallback>
          <p:pic>
            <p:nvPicPr>
              <p:cNvPr id="4" name="Písanie rukou 3">
                <a:extLst>
                  <a:ext uri="{FF2B5EF4-FFF2-40B4-BE49-F238E27FC236}">
                    <a16:creationId xmlns:a16="http://schemas.microsoft.com/office/drawing/2014/main" id="{B4AF44AF-E4D0-4F4E-9A7E-865825ADC03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214520" y="4641545"/>
                <a:ext cx="374760" cy="3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" name="Písanie rukou 4">
                <a:extLst>
                  <a:ext uri="{FF2B5EF4-FFF2-40B4-BE49-F238E27FC236}">
                    <a16:creationId xmlns:a16="http://schemas.microsoft.com/office/drawing/2014/main" id="{C553C6ED-BC2D-4728-8127-A9408CF28813}"/>
                  </a:ext>
                </a:extLst>
              </p14:cNvPr>
              <p14:cNvContentPartPr/>
              <p14:nvPr/>
            </p14:nvContentPartPr>
            <p14:xfrm>
              <a:off x="8766480" y="3202265"/>
              <a:ext cx="421920" cy="23040"/>
            </p14:xfrm>
          </p:contentPart>
        </mc:Choice>
        <mc:Fallback>
          <p:pic>
            <p:nvPicPr>
              <p:cNvPr id="5" name="Písanie rukou 4">
                <a:extLst>
                  <a:ext uri="{FF2B5EF4-FFF2-40B4-BE49-F238E27FC236}">
                    <a16:creationId xmlns:a16="http://schemas.microsoft.com/office/drawing/2014/main" id="{C553C6ED-BC2D-4728-8127-A9408CF2881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757840" y="3193265"/>
                <a:ext cx="439560" cy="4068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Skupina 25">
            <a:extLst>
              <a:ext uri="{FF2B5EF4-FFF2-40B4-BE49-F238E27FC236}">
                <a16:creationId xmlns:a16="http://schemas.microsoft.com/office/drawing/2014/main" id="{E6BB3977-30C8-4616-A9D2-318D377913C9}"/>
              </a:ext>
            </a:extLst>
          </p:cNvPr>
          <p:cNvGrpSpPr/>
          <p:nvPr/>
        </p:nvGrpSpPr>
        <p:grpSpPr>
          <a:xfrm>
            <a:off x="8248080" y="3395945"/>
            <a:ext cx="2087280" cy="710280"/>
            <a:chOff x="8248080" y="3395945"/>
            <a:chExt cx="2087280" cy="710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7" name="Písanie rukou 6">
                  <a:extLst>
                    <a:ext uri="{FF2B5EF4-FFF2-40B4-BE49-F238E27FC236}">
                      <a16:creationId xmlns:a16="http://schemas.microsoft.com/office/drawing/2014/main" id="{E83E5502-4929-4BDB-856E-732D0D2354EE}"/>
                    </a:ext>
                  </a:extLst>
                </p14:cNvPr>
                <p14:cNvContentPartPr/>
                <p14:nvPr/>
              </p14:nvContentPartPr>
              <p14:xfrm>
                <a:off x="8248080" y="3578105"/>
                <a:ext cx="356760" cy="275040"/>
              </p14:xfrm>
            </p:contentPart>
          </mc:Choice>
          <mc:Fallback>
            <p:pic>
              <p:nvPicPr>
                <p:cNvPr id="7" name="Písanie rukou 6">
                  <a:extLst>
                    <a:ext uri="{FF2B5EF4-FFF2-40B4-BE49-F238E27FC236}">
                      <a16:creationId xmlns:a16="http://schemas.microsoft.com/office/drawing/2014/main" id="{E83E5502-4929-4BDB-856E-732D0D2354EE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8239440" y="3569465"/>
                  <a:ext cx="37440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8" name="Písanie rukou 7">
                  <a:extLst>
                    <a:ext uri="{FF2B5EF4-FFF2-40B4-BE49-F238E27FC236}">
                      <a16:creationId xmlns:a16="http://schemas.microsoft.com/office/drawing/2014/main" id="{C7D49B93-0AA4-4BA1-B52A-E5774AB96D21}"/>
                    </a:ext>
                  </a:extLst>
                </p14:cNvPr>
                <p14:cNvContentPartPr/>
                <p14:nvPr/>
              </p14:nvContentPartPr>
              <p14:xfrm>
                <a:off x="8636880" y="3659465"/>
                <a:ext cx="271440" cy="234000"/>
              </p14:xfrm>
            </p:contentPart>
          </mc:Choice>
          <mc:Fallback>
            <p:pic>
              <p:nvPicPr>
                <p:cNvPr id="8" name="Písanie rukou 7">
                  <a:extLst>
                    <a:ext uri="{FF2B5EF4-FFF2-40B4-BE49-F238E27FC236}">
                      <a16:creationId xmlns:a16="http://schemas.microsoft.com/office/drawing/2014/main" id="{C7D49B93-0AA4-4BA1-B52A-E5774AB96D21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8627880" y="3650825"/>
                  <a:ext cx="289080" cy="25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9" name="Písanie rukou 8">
                  <a:extLst>
                    <a:ext uri="{FF2B5EF4-FFF2-40B4-BE49-F238E27FC236}">
                      <a16:creationId xmlns:a16="http://schemas.microsoft.com/office/drawing/2014/main" id="{C2CDE105-E7E4-4ABC-A05F-518139D20CA5}"/>
                    </a:ext>
                  </a:extLst>
                </p14:cNvPr>
                <p14:cNvContentPartPr/>
                <p14:nvPr/>
              </p14:nvContentPartPr>
              <p14:xfrm>
                <a:off x="8943240" y="3685745"/>
                <a:ext cx="270000" cy="226800"/>
              </p14:xfrm>
            </p:contentPart>
          </mc:Choice>
          <mc:Fallback>
            <p:pic>
              <p:nvPicPr>
                <p:cNvPr id="9" name="Písanie rukou 8">
                  <a:extLst>
                    <a:ext uri="{FF2B5EF4-FFF2-40B4-BE49-F238E27FC236}">
                      <a16:creationId xmlns:a16="http://schemas.microsoft.com/office/drawing/2014/main" id="{C2CDE105-E7E4-4ABC-A05F-518139D20CA5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8934600" y="3676745"/>
                  <a:ext cx="28764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0" name="Písanie rukou 9">
                  <a:extLst>
                    <a:ext uri="{FF2B5EF4-FFF2-40B4-BE49-F238E27FC236}">
                      <a16:creationId xmlns:a16="http://schemas.microsoft.com/office/drawing/2014/main" id="{A5FF67F0-ACC3-462C-B3F7-7E7FA006DA85}"/>
                    </a:ext>
                  </a:extLst>
                </p14:cNvPr>
                <p14:cNvContentPartPr/>
                <p14:nvPr/>
              </p14:nvContentPartPr>
              <p14:xfrm>
                <a:off x="9348600" y="3660185"/>
                <a:ext cx="259200" cy="232200"/>
              </p14:xfrm>
            </p:contentPart>
          </mc:Choice>
          <mc:Fallback>
            <p:pic>
              <p:nvPicPr>
                <p:cNvPr id="10" name="Písanie rukou 9">
                  <a:extLst>
                    <a:ext uri="{FF2B5EF4-FFF2-40B4-BE49-F238E27FC236}">
                      <a16:creationId xmlns:a16="http://schemas.microsoft.com/office/drawing/2014/main" id="{A5FF67F0-ACC3-462C-B3F7-7E7FA006DA85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9339600" y="3651185"/>
                  <a:ext cx="27684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6" name="Písanie rukou 15">
                  <a:extLst>
                    <a:ext uri="{FF2B5EF4-FFF2-40B4-BE49-F238E27FC236}">
                      <a16:creationId xmlns:a16="http://schemas.microsoft.com/office/drawing/2014/main" id="{A010E0B3-49C8-4483-A19F-E591F970F743}"/>
                    </a:ext>
                  </a:extLst>
                </p14:cNvPr>
                <p14:cNvContentPartPr/>
                <p14:nvPr/>
              </p14:nvContentPartPr>
              <p14:xfrm>
                <a:off x="9645240" y="3708065"/>
                <a:ext cx="86400" cy="192240"/>
              </p14:xfrm>
            </p:contentPart>
          </mc:Choice>
          <mc:Fallback>
            <p:pic>
              <p:nvPicPr>
                <p:cNvPr id="16" name="Písanie rukou 15">
                  <a:extLst>
                    <a:ext uri="{FF2B5EF4-FFF2-40B4-BE49-F238E27FC236}">
                      <a16:creationId xmlns:a16="http://schemas.microsoft.com/office/drawing/2014/main" id="{A010E0B3-49C8-4483-A19F-E591F970F743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9636240" y="3699065"/>
                  <a:ext cx="10404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8" name="Písanie rukou 17">
                  <a:extLst>
                    <a:ext uri="{FF2B5EF4-FFF2-40B4-BE49-F238E27FC236}">
                      <a16:creationId xmlns:a16="http://schemas.microsoft.com/office/drawing/2014/main" id="{4604C16A-85EC-4EC5-9FE5-8D18AC1D304E}"/>
                    </a:ext>
                  </a:extLst>
                </p14:cNvPr>
                <p14:cNvContentPartPr/>
                <p14:nvPr/>
              </p14:nvContentPartPr>
              <p14:xfrm>
                <a:off x="9844680" y="3607625"/>
                <a:ext cx="1440" cy="10080"/>
              </p14:xfrm>
            </p:contentPart>
          </mc:Choice>
          <mc:Fallback>
            <p:pic>
              <p:nvPicPr>
                <p:cNvPr id="18" name="Písanie rukou 17">
                  <a:extLst>
                    <a:ext uri="{FF2B5EF4-FFF2-40B4-BE49-F238E27FC236}">
                      <a16:creationId xmlns:a16="http://schemas.microsoft.com/office/drawing/2014/main" id="{4604C16A-85EC-4EC5-9FE5-8D18AC1D304E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9835680" y="3598985"/>
                  <a:ext cx="1908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9" name="Písanie rukou 18">
                  <a:extLst>
                    <a:ext uri="{FF2B5EF4-FFF2-40B4-BE49-F238E27FC236}">
                      <a16:creationId xmlns:a16="http://schemas.microsoft.com/office/drawing/2014/main" id="{D6D6B46D-60E9-48F7-8339-97241728CF32}"/>
                    </a:ext>
                  </a:extLst>
                </p14:cNvPr>
                <p14:cNvContentPartPr/>
                <p14:nvPr/>
              </p14:nvContentPartPr>
              <p14:xfrm>
                <a:off x="9772320" y="3742985"/>
                <a:ext cx="195840" cy="237600"/>
              </p14:xfrm>
            </p:contentPart>
          </mc:Choice>
          <mc:Fallback>
            <p:pic>
              <p:nvPicPr>
                <p:cNvPr id="19" name="Písanie rukou 18">
                  <a:extLst>
                    <a:ext uri="{FF2B5EF4-FFF2-40B4-BE49-F238E27FC236}">
                      <a16:creationId xmlns:a16="http://schemas.microsoft.com/office/drawing/2014/main" id="{D6D6B46D-60E9-48F7-8339-97241728CF32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9763680" y="3734345"/>
                  <a:ext cx="213480" cy="25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20" name="Písanie rukou 19">
                  <a:extLst>
                    <a:ext uri="{FF2B5EF4-FFF2-40B4-BE49-F238E27FC236}">
                      <a16:creationId xmlns:a16="http://schemas.microsoft.com/office/drawing/2014/main" id="{82FC9B19-8923-4D31-8162-7C059E383C55}"/>
                    </a:ext>
                  </a:extLst>
                </p14:cNvPr>
                <p14:cNvContentPartPr/>
                <p14:nvPr/>
              </p14:nvContentPartPr>
              <p14:xfrm>
                <a:off x="10212960" y="3395945"/>
                <a:ext cx="122400" cy="173160"/>
              </p14:xfrm>
            </p:contentPart>
          </mc:Choice>
          <mc:Fallback>
            <p:pic>
              <p:nvPicPr>
                <p:cNvPr id="20" name="Písanie rukou 19">
                  <a:extLst>
                    <a:ext uri="{FF2B5EF4-FFF2-40B4-BE49-F238E27FC236}">
                      <a16:creationId xmlns:a16="http://schemas.microsoft.com/office/drawing/2014/main" id="{82FC9B19-8923-4D31-8162-7C059E383C55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0204320" y="3387305"/>
                  <a:ext cx="140040" cy="19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1" name="Písanie rukou 20">
                  <a:extLst>
                    <a:ext uri="{FF2B5EF4-FFF2-40B4-BE49-F238E27FC236}">
                      <a16:creationId xmlns:a16="http://schemas.microsoft.com/office/drawing/2014/main" id="{0882F293-E679-4A97-B459-36CFCBDD6821}"/>
                    </a:ext>
                  </a:extLst>
                </p14:cNvPr>
                <p14:cNvContentPartPr/>
                <p14:nvPr/>
              </p14:nvContentPartPr>
              <p14:xfrm>
                <a:off x="10014960" y="3715625"/>
                <a:ext cx="294840" cy="390600"/>
              </p14:xfrm>
            </p:contentPart>
          </mc:Choice>
          <mc:Fallback>
            <p:pic>
              <p:nvPicPr>
                <p:cNvPr id="21" name="Písanie rukou 20">
                  <a:extLst>
                    <a:ext uri="{FF2B5EF4-FFF2-40B4-BE49-F238E27FC236}">
                      <a16:creationId xmlns:a16="http://schemas.microsoft.com/office/drawing/2014/main" id="{0882F293-E679-4A97-B459-36CFCBDD6821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0005960" y="3706625"/>
                  <a:ext cx="312480" cy="40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3" name="Písanie rukou 22">
                  <a:extLst>
                    <a:ext uri="{FF2B5EF4-FFF2-40B4-BE49-F238E27FC236}">
                      <a16:creationId xmlns:a16="http://schemas.microsoft.com/office/drawing/2014/main" id="{11DF4CA2-F865-45F1-8CB4-311A1107AAE9}"/>
                    </a:ext>
                  </a:extLst>
                </p14:cNvPr>
                <p14:cNvContentPartPr/>
                <p14:nvPr/>
              </p14:nvContentPartPr>
              <p14:xfrm>
                <a:off x="9989040" y="3429785"/>
                <a:ext cx="323640" cy="178920"/>
              </p14:xfrm>
            </p:contentPart>
          </mc:Choice>
          <mc:Fallback>
            <p:pic>
              <p:nvPicPr>
                <p:cNvPr id="23" name="Písanie rukou 22">
                  <a:extLst>
                    <a:ext uri="{FF2B5EF4-FFF2-40B4-BE49-F238E27FC236}">
                      <a16:creationId xmlns:a16="http://schemas.microsoft.com/office/drawing/2014/main" id="{11DF4CA2-F865-45F1-8CB4-311A1107AAE9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9980040" y="3421145"/>
                  <a:ext cx="341280" cy="19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5" name="Písanie rukou 24">
                  <a:extLst>
                    <a:ext uri="{FF2B5EF4-FFF2-40B4-BE49-F238E27FC236}">
                      <a16:creationId xmlns:a16="http://schemas.microsoft.com/office/drawing/2014/main" id="{423ADEF7-3CA4-4341-A850-ADD2B09FD77D}"/>
                    </a:ext>
                  </a:extLst>
                </p14:cNvPr>
                <p14:cNvContentPartPr/>
                <p14:nvPr/>
              </p14:nvContentPartPr>
              <p14:xfrm>
                <a:off x="9944400" y="3794825"/>
                <a:ext cx="129960" cy="135720"/>
              </p14:xfrm>
            </p:contentPart>
          </mc:Choice>
          <mc:Fallback>
            <p:pic>
              <p:nvPicPr>
                <p:cNvPr id="25" name="Písanie rukou 24">
                  <a:extLst>
                    <a:ext uri="{FF2B5EF4-FFF2-40B4-BE49-F238E27FC236}">
                      <a16:creationId xmlns:a16="http://schemas.microsoft.com/office/drawing/2014/main" id="{423ADEF7-3CA4-4341-A850-ADD2B09FD77D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9935760" y="3785825"/>
                  <a:ext cx="147600" cy="153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27" name="Písanie rukou 26">
                <a:extLst>
                  <a:ext uri="{FF2B5EF4-FFF2-40B4-BE49-F238E27FC236}">
                    <a16:creationId xmlns:a16="http://schemas.microsoft.com/office/drawing/2014/main" id="{BA84EA43-56D1-4E0C-B5DA-283147471A93}"/>
                  </a:ext>
                </a:extLst>
              </p14:cNvPr>
              <p14:cNvContentPartPr/>
              <p14:nvPr/>
            </p14:nvContentPartPr>
            <p14:xfrm>
              <a:off x="9400800" y="3355985"/>
              <a:ext cx="4680" cy="5400"/>
            </p14:xfrm>
          </p:contentPart>
        </mc:Choice>
        <mc:Fallback>
          <p:pic>
            <p:nvPicPr>
              <p:cNvPr id="27" name="Písanie rukou 26">
                <a:extLst>
                  <a:ext uri="{FF2B5EF4-FFF2-40B4-BE49-F238E27FC236}">
                    <a16:creationId xmlns:a16="http://schemas.microsoft.com/office/drawing/2014/main" id="{BA84EA43-56D1-4E0C-B5DA-283147471A93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9392160" y="3346985"/>
                <a:ext cx="22320" cy="23040"/>
              </a:xfrm>
              <a:prstGeom prst="rect">
                <a:avLst/>
              </a:prstGeom>
            </p:spPr>
          </p:pic>
        </mc:Fallback>
      </mc:AlternateContent>
      <p:grpSp>
        <p:nvGrpSpPr>
          <p:cNvPr id="35" name="Skupina 34">
            <a:extLst>
              <a:ext uri="{FF2B5EF4-FFF2-40B4-BE49-F238E27FC236}">
                <a16:creationId xmlns:a16="http://schemas.microsoft.com/office/drawing/2014/main" id="{334993BC-5DDF-4A94-B970-4E605A7C2EBF}"/>
              </a:ext>
            </a:extLst>
          </p:cNvPr>
          <p:cNvGrpSpPr/>
          <p:nvPr/>
        </p:nvGrpSpPr>
        <p:grpSpPr>
          <a:xfrm>
            <a:off x="4754640" y="5345345"/>
            <a:ext cx="887400" cy="734040"/>
            <a:chOff x="4754640" y="5345345"/>
            <a:chExt cx="887400" cy="734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8" name="Písanie rukou 27">
                  <a:extLst>
                    <a:ext uri="{FF2B5EF4-FFF2-40B4-BE49-F238E27FC236}">
                      <a16:creationId xmlns:a16="http://schemas.microsoft.com/office/drawing/2014/main" id="{E0FEB80C-E200-4497-89B6-A62F7728697E}"/>
                    </a:ext>
                  </a:extLst>
                </p14:cNvPr>
                <p14:cNvContentPartPr/>
                <p14:nvPr/>
              </p14:nvContentPartPr>
              <p14:xfrm>
                <a:off x="4754640" y="5488625"/>
                <a:ext cx="329400" cy="482400"/>
              </p14:xfrm>
            </p:contentPart>
          </mc:Choice>
          <mc:Fallback>
            <p:pic>
              <p:nvPicPr>
                <p:cNvPr id="28" name="Písanie rukou 27">
                  <a:extLst>
                    <a:ext uri="{FF2B5EF4-FFF2-40B4-BE49-F238E27FC236}">
                      <a16:creationId xmlns:a16="http://schemas.microsoft.com/office/drawing/2014/main" id="{E0FEB80C-E200-4497-89B6-A62F7728697E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746000" y="5479625"/>
                  <a:ext cx="347040" cy="50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9" name="Písanie rukou 28">
                  <a:extLst>
                    <a:ext uri="{FF2B5EF4-FFF2-40B4-BE49-F238E27FC236}">
                      <a16:creationId xmlns:a16="http://schemas.microsoft.com/office/drawing/2014/main" id="{31D91BAC-9759-4091-848A-8D04233FC9BB}"/>
                    </a:ext>
                  </a:extLst>
                </p14:cNvPr>
                <p14:cNvContentPartPr/>
                <p14:nvPr/>
              </p14:nvContentPartPr>
              <p14:xfrm>
                <a:off x="5180520" y="5708225"/>
                <a:ext cx="23040" cy="196200"/>
              </p14:xfrm>
            </p:contentPart>
          </mc:Choice>
          <mc:Fallback>
            <p:pic>
              <p:nvPicPr>
                <p:cNvPr id="29" name="Písanie rukou 28">
                  <a:extLst>
                    <a:ext uri="{FF2B5EF4-FFF2-40B4-BE49-F238E27FC236}">
                      <a16:creationId xmlns:a16="http://schemas.microsoft.com/office/drawing/2014/main" id="{31D91BAC-9759-4091-848A-8D04233FC9BB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171880" y="5699225"/>
                  <a:ext cx="40680" cy="21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31" name="Písanie rukou 30">
                  <a:extLst>
                    <a:ext uri="{FF2B5EF4-FFF2-40B4-BE49-F238E27FC236}">
                      <a16:creationId xmlns:a16="http://schemas.microsoft.com/office/drawing/2014/main" id="{5E0D7C5F-BF88-4D00-9B10-757C31F2D331}"/>
                    </a:ext>
                  </a:extLst>
                </p14:cNvPr>
                <p14:cNvContentPartPr/>
                <p14:nvPr/>
              </p14:nvContentPartPr>
              <p14:xfrm>
                <a:off x="5208240" y="5465225"/>
                <a:ext cx="66960" cy="63720"/>
              </p14:xfrm>
            </p:contentPart>
          </mc:Choice>
          <mc:Fallback>
            <p:pic>
              <p:nvPicPr>
                <p:cNvPr id="31" name="Písanie rukou 30">
                  <a:extLst>
                    <a:ext uri="{FF2B5EF4-FFF2-40B4-BE49-F238E27FC236}">
                      <a16:creationId xmlns:a16="http://schemas.microsoft.com/office/drawing/2014/main" id="{5E0D7C5F-BF88-4D00-9B10-757C31F2D331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5199600" y="5456585"/>
                  <a:ext cx="84600" cy="8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33" name="Písanie rukou 32">
                  <a:extLst>
                    <a:ext uri="{FF2B5EF4-FFF2-40B4-BE49-F238E27FC236}">
                      <a16:creationId xmlns:a16="http://schemas.microsoft.com/office/drawing/2014/main" id="{F40543E8-BB64-4B5C-B7C6-732990B8D26A}"/>
                    </a:ext>
                  </a:extLst>
                </p14:cNvPr>
                <p14:cNvContentPartPr/>
                <p14:nvPr/>
              </p14:nvContentPartPr>
              <p14:xfrm>
                <a:off x="5205000" y="5345345"/>
                <a:ext cx="193320" cy="734040"/>
              </p14:xfrm>
            </p:contentPart>
          </mc:Choice>
          <mc:Fallback>
            <p:pic>
              <p:nvPicPr>
                <p:cNvPr id="33" name="Písanie rukou 32">
                  <a:extLst>
                    <a:ext uri="{FF2B5EF4-FFF2-40B4-BE49-F238E27FC236}">
                      <a16:creationId xmlns:a16="http://schemas.microsoft.com/office/drawing/2014/main" id="{F40543E8-BB64-4B5C-B7C6-732990B8D26A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5196360" y="5336705"/>
                  <a:ext cx="210960" cy="75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34" name="Písanie rukou 33">
                  <a:extLst>
                    <a:ext uri="{FF2B5EF4-FFF2-40B4-BE49-F238E27FC236}">
                      <a16:creationId xmlns:a16="http://schemas.microsoft.com/office/drawing/2014/main" id="{DB6A71ED-D64E-4FF6-B437-209EABF089B8}"/>
                    </a:ext>
                  </a:extLst>
                </p14:cNvPr>
                <p14:cNvContentPartPr/>
                <p14:nvPr/>
              </p14:nvContentPartPr>
              <p14:xfrm>
                <a:off x="5458800" y="5617145"/>
                <a:ext cx="183240" cy="374040"/>
              </p14:xfrm>
            </p:contentPart>
          </mc:Choice>
          <mc:Fallback>
            <p:pic>
              <p:nvPicPr>
                <p:cNvPr id="34" name="Písanie rukou 33">
                  <a:extLst>
                    <a:ext uri="{FF2B5EF4-FFF2-40B4-BE49-F238E27FC236}">
                      <a16:creationId xmlns:a16="http://schemas.microsoft.com/office/drawing/2014/main" id="{DB6A71ED-D64E-4FF6-B437-209EABF089B8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5449800" y="5608145"/>
                  <a:ext cx="200880" cy="3916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317770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>
            <a:extLst>
              <a:ext uri="{FF2B5EF4-FFF2-40B4-BE49-F238E27FC236}">
                <a16:creationId xmlns:a16="http://schemas.microsoft.com/office/drawing/2014/main" id="{F4DB4902-7B0E-4E7E-8AC6-936075CA6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/>
              <a:t>CD – CI con imperativo</a:t>
            </a:r>
            <a:r>
              <a:rPr lang="sk-SK" dirty="0"/>
              <a:t> </a:t>
            </a:r>
            <a:r>
              <a:rPr lang="sk-SK" dirty="0">
                <a:solidFill>
                  <a:srgbClr val="FF0000"/>
                </a:solidFill>
              </a:rPr>
              <a:t>-</a:t>
            </a:r>
            <a:endParaRPr lang="es-ES_tradnl" dirty="0">
              <a:solidFill>
                <a:srgbClr val="FF0000"/>
              </a:solidFill>
            </a:endParaRPr>
          </a:p>
        </p:txBody>
      </p:sp>
      <p:sp>
        <p:nvSpPr>
          <p:cNvPr id="12" name="Zástupný text 11">
            <a:extLst>
              <a:ext uri="{FF2B5EF4-FFF2-40B4-BE49-F238E27FC236}">
                <a16:creationId xmlns:a16="http://schemas.microsoft.com/office/drawing/2014/main" id="{E2D0DF22-8068-4C00-8D6A-2F7F5E709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0472"/>
          </a:xfrm>
        </p:spPr>
        <p:txBody>
          <a:bodyPr/>
          <a:lstStyle/>
          <a:p>
            <a:r>
              <a:rPr lang="es-ES_tradnl" dirty="0"/>
              <a:t>CD</a:t>
            </a:r>
          </a:p>
        </p:txBody>
      </p:sp>
      <p:sp>
        <p:nvSpPr>
          <p:cNvPr id="13" name="Zástupný objekt pre obsah 12">
            <a:extLst>
              <a:ext uri="{FF2B5EF4-FFF2-40B4-BE49-F238E27FC236}">
                <a16:creationId xmlns:a16="http://schemas.microsoft.com/office/drawing/2014/main" id="{1788E761-DB86-4101-B1A4-C8C0010BC2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223367"/>
            <a:ext cx="5157787" cy="1325563"/>
          </a:xfrm>
        </p:spPr>
        <p:txBody>
          <a:bodyPr>
            <a:normAutofit lnSpcReduction="10000"/>
          </a:bodyPr>
          <a:lstStyle/>
          <a:p>
            <a:r>
              <a:rPr lang="sk-SK" dirty="0"/>
              <a:t>“L</a:t>
            </a:r>
            <a:r>
              <a:rPr lang="es-ES_tradnl" dirty="0" err="1"/>
              <a:t>uis</a:t>
            </a:r>
            <a:r>
              <a:rPr lang="es-ES_tradnl" dirty="0"/>
              <a:t>, </a:t>
            </a:r>
            <a:r>
              <a:rPr lang="sk-SK" dirty="0">
                <a:solidFill>
                  <a:srgbClr val="FF0000"/>
                </a:solidFill>
              </a:rPr>
              <a:t>no</a:t>
            </a:r>
            <a:r>
              <a:rPr lang="sk-SK" dirty="0"/>
              <a:t> </a:t>
            </a:r>
            <a:r>
              <a:rPr lang="es-ES_tradnl" dirty="0">
                <a:solidFill>
                  <a:srgbClr val="FF00FF"/>
                </a:solidFill>
              </a:rPr>
              <a:t>di</a:t>
            </a:r>
            <a:r>
              <a:rPr lang="sk-SK" dirty="0" err="1">
                <a:solidFill>
                  <a:srgbClr val="FF00FF"/>
                </a:solidFill>
              </a:rPr>
              <a:t>gas</a:t>
            </a:r>
            <a:r>
              <a:rPr lang="es-ES_tradnl" dirty="0">
                <a:solidFill>
                  <a:srgbClr val="FF00FF"/>
                </a:solidFill>
              </a:rPr>
              <a:t> </a:t>
            </a:r>
            <a:r>
              <a:rPr lang="es-ES_tradnl" u="sng" dirty="0">
                <a:solidFill>
                  <a:schemeClr val="accent4">
                    <a:lumMod val="75000"/>
                  </a:schemeClr>
                </a:solidFill>
              </a:rPr>
              <a:t>la verdad</a:t>
            </a:r>
            <a:r>
              <a:rPr lang="sk-SK" dirty="0"/>
              <a:t> a tu </a:t>
            </a:r>
            <a:r>
              <a:rPr lang="sk-SK" dirty="0" err="1"/>
              <a:t>padre</a:t>
            </a:r>
            <a:r>
              <a:rPr lang="sk-SK" dirty="0"/>
              <a:t>.“</a:t>
            </a:r>
            <a:endParaRPr lang="es-ES_tradnl" dirty="0"/>
          </a:p>
          <a:p>
            <a:r>
              <a:rPr lang="sk-SK" dirty="0"/>
              <a:t>“</a:t>
            </a:r>
            <a:r>
              <a:rPr lang="es-ES_tradnl" dirty="0"/>
              <a:t>Luis</a:t>
            </a:r>
            <a:r>
              <a:rPr lang="sk-SK" dirty="0"/>
              <a:t>,</a:t>
            </a:r>
            <a:r>
              <a:rPr lang="es-ES_tradnl" dirty="0"/>
              <a:t> </a:t>
            </a:r>
            <a:r>
              <a:rPr lang="sk-SK" dirty="0">
                <a:solidFill>
                  <a:srgbClr val="FF0000"/>
                </a:solidFill>
              </a:rPr>
              <a:t>no</a:t>
            </a:r>
            <a:r>
              <a:rPr lang="sk-SK" dirty="0"/>
              <a:t> </a:t>
            </a:r>
            <a:r>
              <a:rPr lang="sk-SK" dirty="0">
                <a:solidFill>
                  <a:schemeClr val="accent4">
                    <a:lumMod val="75000"/>
                  </a:schemeClr>
                </a:solidFill>
              </a:rPr>
              <a:t>la</a:t>
            </a:r>
            <a:r>
              <a:rPr lang="sk-SK" dirty="0"/>
              <a:t> </a:t>
            </a:r>
            <a:r>
              <a:rPr lang="sk-SK" dirty="0" err="1">
                <a:solidFill>
                  <a:srgbClr val="FF00FF"/>
                </a:solidFill>
              </a:rPr>
              <a:t>digas</a:t>
            </a:r>
            <a:r>
              <a:rPr lang="sk-SK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sk-SK" dirty="0"/>
              <a:t>a tu </a:t>
            </a:r>
            <a:r>
              <a:rPr lang="sk-SK" dirty="0" err="1"/>
              <a:t>padre</a:t>
            </a:r>
            <a:r>
              <a:rPr lang="es-ES_tradnl" dirty="0"/>
              <a:t>.</a:t>
            </a:r>
            <a:r>
              <a:rPr lang="sk-SK" dirty="0"/>
              <a:t>“</a:t>
            </a:r>
            <a:endParaRPr lang="es-ES_tradnl" dirty="0"/>
          </a:p>
        </p:txBody>
      </p:sp>
      <p:sp>
        <p:nvSpPr>
          <p:cNvPr id="14" name="Zástupný text 13">
            <a:extLst>
              <a:ext uri="{FF2B5EF4-FFF2-40B4-BE49-F238E27FC236}">
                <a16:creationId xmlns:a16="http://schemas.microsoft.com/office/drawing/2014/main" id="{CB5AD442-BA19-43EE-A4CD-83BBBAA7A8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19801" y="1681163"/>
            <a:ext cx="5335587" cy="540472"/>
          </a:xfrm>
        </p:spPr>
        <p:txBody>
          <a:bodyPr/>
          <a:lstStyle/>
          <a:p>
            <a:r>
              <a:rPr lang="es-ES_tradnl"/>
              <a:t>CI</a:t>
            </a:r>
          </a:p>
        </p:txBody>
      </p:sp>
      <p:sp>
        <p:nvSpPr>
          <p:cNvPr id="15" name="Zástupný objekt pre obsah 14">
            <a:extLst>
              <a:ext uri="{FF2B5EF4-FFF2-40B4-BE49-F238E27FC236}">
                <a16:creationId xmlns:a16="http://schemas.microsoft.com/office/drawing/2014/main" id="{39C0837D-542E-4151-AF03-D9CCE46AB8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47064" y="2236355"/>
            <a:ext cx="5940136" cy="1325563"/>
          </a:xfrm>
        </p:spPr>
        <p:txBody>
          <a:bodyPr>
            <a:normAutofit lnSpcReduction="10000"/>
          </a:bodyPr>
          <a:lstStyle/>
          <a:p>
            <a:r>
              <a:rPr lang="sk-SK" dirty="0"/>
              <a:t>“</a:t>
            </a:r>
            <a:r>
              <a:rPr lang="es-ES_tradnl" dirty="0"/>
              <a:t>Luis</a:t>
            </a:r>
            <a:r>
              <a:rPr lang="sk-SK" dirty="0"/>
              <a:t>,</a:t>
            </a:r>
            <a:r>
              <a:rPr lang="es-ES_tradnl" dirty="0"/>
              <a:t> </a:t>
            </a:r>
            <a:r>
              <a:rPr lang="sk-SK" dirty="0">
                <a:solidFill>
                  <a:srgbClr val="FF0000"/>
                </a:solidFill>
              </a:rPr>
              <a:t>no</a:t>
            </a:r>
            <a:r>
              <a:rPr lang="sk-SK" dirty="0"/>
              <a:t> </a:t>
            </a:r>
            <a:r>
              <a:rPr lang="es-ES_tradnl" dirty="0">
                <a:solidFill>
                  <a:srgbClr val="FF00FF"/>
                </a:solidFill>
              </a:rPr>
              <a:t>di</a:t>
            </a:r>
            <a:r>
              <a:rPr lang="sk-SK" dirty="0" err="1">
                <a:solidFill>
                  <a:srgbClr val="FF00FF"/>
                </a:solidFill>
              </a:rPr>
              <a:t>gas</a:t>
            </a:r>
            <a:r>
              <a:rPr lang="es-ES_tradnl" dirty="0">
                <a:solidFill>
                  <a:srgbClr val="FF00FF"/>
                </a:solidFill>
              </a:rPr>
              <a:t> </a:t>
            </a:r>
            <a:r>
              <a:rPr lang="es-ES_tradnl" dirty="0"/>
              <a:t>la verdad</a:t>
            </a:r>
            <a:r>
              <a:rPr lang="sk-SK" dirty="0"/>
              <a:t> </a:t>
            </a:r>
            <a:r>
              <a:rPr lang="sk-SK" dirty="0">
                <a:solidFill>
                  <a:srgbClr val="00B050"/>
                </a:solidFill>
              </a:rPr>
              <a:t>a tu </a:t>
            </a:r>
            <a:r>
              <a:rPr lang="sk-SK" dirty="0" err="1">
                <a:solidFill>
                  <a:srgbClr val="00B050"/>
                </a:solidFill>
              </a:rPr>
              <a:t>padre</a:t>
            </a:r>
            <a:r>
              <a:rPr lang="sk-SK" dirty="0"/>
              <a:t>.“</a:t>
            </a:r>
          </a:p>
          <a:p>
            <a:r>
              <a:rPr lang="sk-SK" dirty="0"/>
              <a:t>“</a:t>
            </a:r>
            <a:r>
              <a:rPr lang="es-ES_tradnl" dirty="0"/>
              <a:t>Luis</a:t>
            </a:r>
            <a:r>
              <a:rPr lang="sk-SK" dirty="0"/>
              <a:t>,</a:t>
            </a:r>
            <a:r>
              <a:rPr lang="es-ES_tradnl" dirty="0"/>
              <a:t> </a:t>
            </a:r>
            <a:r>
              <a:rPr lang="sk-SK" dirty="0">
                <a:solidFill>
                  <a:srgbClr val="FF0000"/>
                </a:solidFill>
              </a:rPr>
              <a:t>no</a:t>
            </a:r>
            <a:r>
              <a:rPr lang="sk-SK" dirty="0"/>
              <a:t> </a:t>
            </a:r>
            <a:r>
              <a:rPr lang="sk-SK" dirty="0" err="1">
                <a:solidFill>
                  <a:srgbClr val="00B050"/>
                </a:solidFill>
              </a:rPr>
              <a:t>le</a:t>
            </a:r>
            <a:r>
              <a:rPr lang="sk-SK" dirty="0">
                <a:solidFill>
                  <a:srgbClr val="00B050"/>
                </a:solidFill>
              </a:rPr>
              <a:t> </a:t>
            </a:r>
            <a:r>
              <a:rPr lang="sk-SK" dirty="0" err="1">
                <a:solidFill>
                  <a:srgbClr val="FF00FF"/>
                </a:solidFill>
              </a:rPr>
              <a:t>digas</a:t>
            </a:r>
            <a:r>
              <a:rPr lang="sk-SK" dirty="0">
                <a:solidFill>
                  <a:srgbClr val="FF00FF"/>
                </a:solidFill>
              </a:rPr>
              <a:t> </a:t>
            </a:r>
            <a:r>
              <a:rPr lang="sk-SK" dirty="0"/>
              <a:t>la </a:t>
            </a:r>
            <a:r>
              <a:rPr lang="sk-SK" dirty="0" err="1"/>
              <a:t>verdad</a:t>
            </a:r>
            <a:r>
              <a:rPr lang="sk-SK" dirty="0"/>
              <a:t> </a:t>
            </a:r>
            <a:r>
              <a:rPr lang="sk-SK" dirty="0">
                <a:solidFill>
                  <a:srgbClr val="00B050"/>
                </a:solidFill>
              </a:rPr>
              <a:t>(a tu </a:t>
            </a:r>
            <a:r>
              <a:rPr lang="sk-SK" dirty="0" err="1">
                <a:solidFill>
                  <a:srgbClr val="00B050"/>
                </a:solidFill>
              </a:rPr>
              <a:t>padre</a:t>
            </a:r>
            <a:r>
              <a:rPr lang="sk-SK" dirty="0">
                <a:solidFill>
                  <a:srgbClr val="00B050"/>
                </a:solidFill>
              </a:rPr>
              <a:t>)</a:t>
            </a:r>
            <a:r>
              <a:rPr lang="es-ES_tradnl" dirty="0"/>
              <a:t>.</a:t>
            </a:r>
            <a:r>
              <a:rPr lang="sk-SK" dirty="0"/>
              <a:t>“</a:t>
            </a:r>
            <a:endParaRPr lang="es-ES_tradnl" dirty="0"/>
          </a:p>
        </p:txBody>
      </p:sp>
      <p:sp>
        <p:nvSpPr>
          <p:cNvPr id="17" name="Zástupný objekt pre obsah 12">
            <a:extLst>
              <a:ext uri="{FF2B5EF4-FFF2-40B4-BE49-F238E27FC236}">
                <a16:creationId xmlns:a16="http://schemas.microsoft.com/office/drawing/2014/main" id="{9271F1B0-00E7-4570-B40A-5770A74E7035}"/>
              </a:ext>
            </a:extLst>
          </p:cNvPr>
          <p:cNvSpPr txBox="1">
            <a:spLocks/>
          </p:cNvSpPr>
          <p:nvPr/>
        </p:nvSpPr>
        <p:spPr>
          <a:xfrm>
            <a:off x="3583168" y="4233500"/>
            <a:ext cx="4727792" cy="13255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/>
              <a:t>“</a:t>
            </a:r>
            <a:r>
              <a:rPr lang="es-ES_tradnl" dirty="0"/>
              <a:t>Luis</a:t>
            </a:r>
            <a:r>
              <a:rPr lang="sk-SK" dirty="0"/>
              <a:t>,</a:t>
            </a:r>
            <a:r>
              <a:rPr lang="es-ES_tradnl" dirty="0"/>
              <a:t> </a:t>
            </a:r>
            <a:r>
              <a:rPr lang="sk-SK" dirty="0">
                <a:solidFill>
                  <a:srgbClr val="FF0000"/>
                </a:solidFill>
              </a:rPr>
              <a:t>no</a:t>
            </a:r>
            <a:r>
              <a:rPr lang="sk-SK" dirty="0"/>
              <a:t> </a:t>
            </a:r>
            <a:r>
              <a:rPr lang="es-ES_tradnl" dirty="0">
                <a:solidFill>
                  <a:srgbClr val="FF00FF"/>
                </a:solidFill>
              </a:rPr>
              <a:t>di</a:t>
            </a:r>
            <a:r>
              <a:rPr lang="sk-SK" dirty="0" err="1">
                <a:solidFill>
                  <a:srgbClr val="FF00FF"/>
                </a:solidFill>
              </a:rPr>
              <a:t>gas</a:t>
            </a:r>
            <a:r>
              <a:rPr lang="es-ES_tradnl" dirty="0">
                <a:solidFill>
                  <a:srgbClr val="FF00FF"/>
                </a:solidFill>
              </a:rPr>
              <a:t> </a:t>
            </a:r>
            <a:r>
              <a:rPr lang="es-ES_tradnl" dirty="0">
                <a:solidFill>
                  <a:schemeClr val="accent4">
                    <a:lumMod val="75000"/>
                  </a:schemeClr>
                </a:solidFill>
              </a:rPr>
              <a:t>la verdad</a:t>
            </a:r>
            <a:r>
              <a:rPr lang="sk-SK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sk-SK" dirty="0">
                <a:solidFill>
                  <a:srgbClr val="00B050"/>
                </a:solidFill>
              </a:rPr>
              <a:t>a tu </a:t>
            </a:r>
            <a:r>
              <a:rPr lang="sk-SK" dirty="0" err="1">
                <a:solidFill>
                  <a:srgbClr val="00B050"/>
                </a:solidFill>
              </a:rPr>
              <a:t>padre</a:t>
            </a:r>
            <a:r>
              <a:rPr lang="sk-SK" dirty="0">
                <a:solidFill>
                  <a:srgbClr val="00B050"/>
                </a:solidFill>
              </a:rPr>
              <a:t> </a:t>
            </a:r>
            <a:r>
              <a:rPr lang="sk-SK" dirty="0"/>
              <a:t>.“</a:t>
            </a:r>
          </a:p>
          <a:p>
            <a:r>
              <a:rPr lang="sk-SK" dirty="0"/>
              <a:t>“</a:t>
            </a:r>
            <a:r>
              <a:rPr lang="es-ES_tradnl" dirty="0"/>
              <a:t>Luis</a:t>
            </a:r>
            <a:r>
              <a:rPr lang="sk-SK" dirty="0"/>
              <a:t>, </a:t>
            </a:r>
            <a:r>
              <a:rPr lang="sk-SK" dirty="0">
                <a:solidFill>
                  <a:srgbClr val="FF0000"/>
                </a:solidFill>
              </a:rPr>
              <a:t>no</a:t>
            </a:r>
            <a:r>
              <a:rPr lang="sk-SK" dirty="0"/>
              <a:t> </a:t>
            </a:r>
            <a:r>
              <a:rPr lang="sk-SK" dirty="0" err="1">
                <a:solidFill>
                  <a:srgbClr val="00B050"/>
                </a:solidFill>
              </a:rPr>
              <a:t>se</a:t>
            </a:r>
            <a:r>
              <a:rPr lang="sk-SK" dirty="0">
                <a:solidFill>
                  <a:srgbClr val="00B050"/>
                </a:solidFill>
              </a:rPr>
              <a:t> </a:t>
            </a:r>
            <a:r>
              <a:rPr lang="sk-SK" dirty="0">
                <a:solidFill>
                  <a:schemeClr val="accent4">
                    <a:lumMod val="75000"/>
                  </a:schemeClr>
                </a:solidFill>
              </a:rPr>
              <a:t>la </a:t>
            </a:r>
            <a:r>
              <a:rPr lang="sk-SK" dirty="0" err="1">
                <a:solidFill>
                  <a:srgbClr val="FF00FF"/>
                </a:solidFill>
              </a:rPr>
              <a:t>digas</a:t>
            </a:r>
            <a:r>
              <a:rPr lang="es-ES_tradnl" dirty="0"/>
              <a:t>.</a:t>
            </a:r>
            <a:r>
              <a:rPr lang="sk-SK" dirty="0"/>
              <a:t>“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213043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B7DB6F8-E39A-4620-9ED2-328054E06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1671"/>
            <a:ext cx="10515600" cy="6174658"/>
          </a:xfrm>
        </p:spPr>
        <p:txBody>
          <a:bodyPr numCol="2">
            <a:normAutofit fontScale="92500" lnSpcReduction="10000"/>
          </a:bodyPr>
          <a:lstStyle/>
          <a:p>
            <a:r>
              <a:rPr lang="es-ES" sz="1600" dirty="0"/>
              <a:t>1.	Tiempo al tiempo, nena. No ……………</a:t>
            </a:r>
            <a:r>
              <a:rPr lang="es-ES" sz="1600" b="1" dirty="0"/>
              <a:t>tengas</a:t>
            </a:r>
            <a:r>
              <a:rPr lang="es-ES" sz="1600" dirty="0"/>
              <a:t>…….(tener) prisa. </a:t>
            </a:r>
          </a:p>
          <a:p>
            <a:r>
              <a:rPr lang="es-ES" sz="1600" dirty="0"/>
              <a:t>2.	…………</a:t>
            </a:r>
            <a:r>
              <a:rPr lang="sk-SK" sz="1600" dirty="0" err="1"/>
              <a:t>Hazme</a:t>
            </a:r>
            <a:r>
              <a:rPr lang="es-ES" sz="1600" dirty="0"/>
              <a:t>………..(tú, hacer, a mí) caso que yo sé lo que es mejor para ti. </a:t>
            </a:r>
          </a:p>
          <a:p>
            <a:r>
              <a:rPr lang="es-ES" sz="1600" dirty="0"/>
              <a:t>3.	No ………</a:t>
            </a:r>
            <a:r>
              <a:rPr lang="sk-SK" sz="1600" dirty="0" err="1"/>
              <a:t>ofendas</a:t>
            </a:r>
            <a:r>
              <a:rPr lang="es-ES" sz="1600" dirty="0"/>
              <a:t>………….(tú, ofender) a nadie, nena. </a:t>
            </a:r>
          </a:p>
          <a:p>
            <a:r>
              <a:rPr lang="es-ES" sz="1600" dirty="0"/>
              <a:t>4.	No………………….(tú, andar) descalza. </a:t>
            </a:r>
          </a:p>
          <a:p>
            <a:r>
              <a:rPr lang="es-ES" sz="1600" dirty="0"/>
              <a:t>5.	No…………</a:t>
            </a:r>
            <a:r>
              <a:rPr lang="sk-SK" sz="1600" dirty="0" err="1"/>
              <a:t>andes</a:t>
            </a:r>
            <a:r>
              <a:rPr lang="es-ES" sz="1600" dirty="0"/>
              <a:t>…………….(tú, abrir) eso con los dientes. </a:t>
            </a:r>
          </a:p>
          <a:p>
            <a:r>
              <a:rPr lang="es-ES" sz="1600" dirty="0"/>
              <a:t>6.	…………</a:t>
            </a:r>
            <a:r>
              <a:rPr lang="sk-SK" sz="1600" dirty="0"/>
              <a:t>Mira</a:t>
            </a:r>
            <a:r>
              <a:rPr lang="es-ES" sz="1600" dirty="0"/>
              <a:t>…………(tú, mirar) de frente. </a:t>
            </a:r>
          </a:p>
          <a:p>
            <a:r>
              <a:rPr lang="es-ES" sz="1600" dirty="0"/>
              <a:t>7.	…………</a:t>
            </a:r>
            <a:r>
              <a:rPr lang="sk-SK" sz="1600" dirty="0" err="1"/>
              <a:t>Ordena</a:t>
            </a:r>
            <a:r>
              <a:rPr lang="es-ES" sz="1600" dirty="0"/>
              <a:t>…………..(tú, ordenar) la habitación. </a:t>
            </a:r>
          </a:p>
          <a:p>
            <a:r>
              <a:rPr lang="es-ES" sz="1600" dirty="0"/>
              <a:t>8.	…………</a:t>
            </a:r>
            <a:r>
              <a:rPr lang="sk-SK" sz="1600" dirty="0" err="1"/>
              <a:t>Péinate</a:t>
            </a:r>
            <a:r>
              <a:rPr lang="es-ES" sz="1600" dirty="0"/>
              <a:t>………….(tú, peinarse) bien. </a:t>
            </a:r>
          </a:p>
          <a:p>
            <a:r>
              <a:rPr lang="es-ES" sz="1600" dirty="0"/>
              <a:t>9.	No…………</a:t>
            </a:r>
            <a:r>
              <a:rPr lang="sk-SK" sz="1600" dirty="0" err="1"/>
              <a:t>alquiles</a:t>
            </a:r>
            <a:r>
              <a:rPr lang="es-ES" sz="1600" dirty="0"/>
              <a:t>…………(tú, alquilar) un piso, mejor ………………….lo (tú, comprar). </a:t>
            </a:r>
          </a:p>
          <a:p>
            <a:r>
              <a:rPr lang="es-ES" sz="1600" dirty="0"/>
              <a:t>10.	…………</a:t>
            </a:r>
            <a:r>
              <a:rPr lang="sk-SK" sz="1600" dirty="0" err="1"/>
              <a:t>Di</a:t>
            </a:r>
            <a:r>
              <a:rPr lang="es-ES" sz="1600" dirty="0"/>
              <a:t>…………(tú, decir) por favor. </a:t>
            </a:r>
          </a:p>
          <a:p>
            <a:r>
              <a:rPr lang="es-ES" sz="1600" dirty="0"/>
              <a:t>11.	……………</a:t>
            </a:r>
            <a:r>
              <a:rPr lang="sk-SK" sz="1600" dirty="0"/>
              <a:t>Da</a:t>
            </a:r>
            <a:r>
              <a:rPr lang="es-ES" sz="1600" dirty="0"/>
              <a:t>…………..(tú, dar) las gracias. </a:t>
            </a:r>
          </a:p>
          <a:p>
            <a:r>
              <a:rPr lang="es-ES" sz="1600" dirty="0"/>
              <a:t>12.	…………………</a:t>
            </a:r>
            <a:r>
              <a:rPr lang="sk-SK" sz="1600" dirty="0"/>
              <a:t>Habla</a:t>
            </a:r>
            <a:r>
              <a:rPr lang="es-ES" sz="1600" dirty="0"/>
              <a:t>…..(tú, hablar) con tu padre. </a:t>
            </a:r>
          </a:p>
          <a:p>
            <a:r>
              <a:rPr lang="es-ES" sz="1600" dirty="0"/>
              <a:t>13.	……………</a:t>
            </a:r>
            <a:r>
              <a:rPr lang="sk-SK" sz="1600" dirty="0" err="1"/>
              <a:t>Tira</a:t>
            </a:r>
            <a:r>
              <a:rPr lang="es-ES" sz="1600" dirty="0"/>
              <a:t>………….(tú, tirar) bien de la cadena. </a:t>
            </a:r>
          </a:p>
          <a:p>
            <a:r>
              <a:rPr lang="es-ES" sz="1600" dirty="0"/>
              <a:t>14.	No …………</a:t>
            </a:r>
            <a:r>
              <a:rPr lang="sk-SK" sz="1600" dirty="0" err="1"/>
              <a:t>Juegues</a:t>
            </a:r>
            <a:r>
              <a:rPr lang="es-ES" sz="1600" dirty="0"/>
              <a:t>………….(tú, jugar) con la comida. </a:t>
            </a:r>
          </a:p>
          <a:p>
            <a:r>
              <a:rPr lang="es-ES" sz="1600" dirty="0"/>
              <a:t>15.	...……</a:t>
            </a:r>
            <a:r>
              <a:rPr lang="sk-SK" sz="1600" dirty="0" err="1"/>
              <a:t>Haz</a:t>
            </a:r>
            <a:r>
              <a:rPr lang="es-ES" sz="1600" dirty="0"/>
              <a:t>…………(tú, hacer) lo que quieras. </a:t>
            </a:r>
          </a:p>
          <a:p>
            <a:r>
              <a:rPr lang="es-ES" sz="1600" dirty="0"/>
              <a:t>16.	………</a:t>
            </a:r>
            <a:r>
              <a:rPr lang="sk-SK" sz="1600" dirty="0" err="1"/>
              <a:t>Daos</a:t>
            </a:r>
            <a:r>
              <a:rPr lang="es-ES" sz="1600" dirty="0"/>
              <a:t>………..(vosotros, darse) un beso y…………</a:t>
            </a:r>
            <a:r>
              <a:rPr lang="sk-SK" sz="1600" dirty="0" err="1"/>
              <a:t>Pedíos</a:t>
            </a:r>
            <a:r>
              <a:rPr lang="es-ES" sz="1600" dirty="0"/>
              <a:t>………… (vosotros, pedirse) perdón. </a:t>
            </a:r>
          </a:p>
          <a:p>
            <a:r>
              <a:rPr lang="es-ES" sz="1600" dirty="0"/>
              <a:t>17.	No ………</a:t>
            </a:r>
            <a:r>
              <a:rPr lang="sk-SK" sz="1600" dirty="0" err="1"/>
              <a:t>te</a:t>
            </a:r>
            <a:r>
              <a:rPr lang="sk-SK" sz="1600" dirty="0"/>
              <a:t> </a:t>
            </a:r>
            <a:r>
              <a:rPr lang="sk-SK" sz="1600" dirty="0" err="1"/>
              <a:t>sientes</a:t>
            </a:r>
            <a:r>
              <a:rPr lang="es-ES" sz="1600" dirty="0"/>
              <a:t>……………..(tú, sentarte) en un baño público. </a:t>
            </a:r>
          </a:p>
          <a:p>
            <a:r>
              <a:rPr lang="es-ES" sz="1600" dirty="0"/>
              <a:t>18.	…………</a:t>
            </a:r>
            <a:r>
              <a:rPr lang="sk-SK" sz="1600" dirty="0" err="1"/>
              <a:t>Come</a:t>
            </a:r>
            <a:r>
              <a:rPr lang="es-ES" sz="1600" dirty="0"/>
              <a:t>………(tú, comer) zanahoria, que es bueno para la vista. </a:t>
            </a:r>
          </a:p>
          <a:p>
            <a:r>
              <a:rPr lang="es-ES" sz="1600" dirty="0"/>
              <a:t>19.	…………</a:t>
            </a:r>
            <a:r>
              <a:rPr lang="sk-SK" sz="1600" dirty="0" err="1"/>
              <a:t>Vuelve</a:t>
            </a:r>
            <a:r>
              <a:rPr lang="es-ES" sz="1600" dirty="0"/>
              <a:t>…………(tú, volver) a casa a las 10. </a:t>
            </a:r>
          </a:p>
          <a:p>
            <a:r>
              <a:rPr lang="es-ES" sz="1600" dirty="0"/>
              <a:t>20.	No …………</a:t>
            </a:r>
            <a:r>
              <a:rPr lang="sk-SK" sz="1600" dirty="0" err="1"/>
              <a:t>vayas</a:t>
            </a:r>
            <a:r>
              <a:rPr lang="es-ES" sz="1600" dirty="0"/>
              <a:t>…………(tú, ir) tarde a la cama. </a:t>
            </a:r>
          </a:p>
          <a:p>
            <a:r>
              <a:rPr lang="es-ES" sz="1600" dirty="0"/>
              <a:t>21.	………</a:t>
            </a:r>
            <a:r>
              <a:rPr lang="sk-SK" sz="1600" dirty="0"/>
              <a:t>Tápate</a:t>
            </a:r>
            <a:r>
              <a:rPr lang="es-ES" sz="1600" dirty="0"/>
              <a:t>………..(tú, taparse) la barriga, que te vas a enfriar. </a:t>
            </a:r>
          </a:p>
          <a:p>
            <a:r>
              <a:rPr lang="es-ES" sz="1600" dirty="0"/>
              <a:t>22.	…………</a:t>
            </a:r>
            <a:r>
              <a:rPr lang="sk-SK" sz="1600" dirty="0" err="1"/>
              <a:t>Siéntate</a:t>
            </a:r>
            <a:r>
              <a:rPr lang="es-ES" sz="1600" dirty="0"/>
              <a:t>……..(tú, sentarse) bien. </a:t>
            </a:r>
          </a:p>
          <a:p>
            <a:r>
              <a:rPr lang="es-ES" sz="1600" dirty="0"/>
              <a:t>23.	No ………</a:t>
            </a:r>
            <a:r>
              <a:rPr lang="sk-SK" sz="1600" dirty="0" err="1"/>
              <a:t>me</a:t>
            </a:r>
            <a:r>
              <a:rPr lang="sk-SK" sz="1600" dirty="0"/>
              <a:t> </a:t>
            </a:r>
            <a:r>
              <a:rPr lang="sk-SK" sz="1600" dirty="0" err="1"/>
              <a:t>levantes</a:t>
            </a:r>
            <a:r>
              <a:rPr lang="es-ES" sz="1600" dirty="0"/>
              <a:t>………….(tú, levantar, a mí) la voz. </a:t>
            </a:r>
          </a:p>
          <a:p>
            <a:r>
              <a:rPr lang="es-ES" sz="1600" dirty="0"/>
              <a:t>24.	………</a:t>
            </a:r>
            <a:r>
              <a:rPr lang="sk-SK" sz="1600" dirty="0" err="1"/>
              <a:t>Pórtate</a:t>
            </a:r>
            <a:r>
              <a:rPr lang="es-ES" sz="1600" dirty="0"/>
              <a:t>………..(tú, portarse) bien. </a:t>
            </a:r>
          </a:p>
          <a:p>
            <a:r>
              <a:rPr lang="es-ES" sz="1600" dirty="0"/>
              <a:t>25.	…………</a:t>
            </a:r>
            <a:r>
              <a:rPr lang="sk-SK" sz="1600" dirty="0" err="1"/>
              <a:t>Desenchufa</a:t>
            </a:r>
            <a:r>
              <a:rPr lang="es-ES" sz="1600" dirty="0"/>
              <a:t>…………..(tú, desenchufar) la plancha. </a:t>
            </a:r>
          </a:p>
          <a:p>
            <a:r>
              <a:rPr lang="es-ES" sz="1600" dirty="0"/>
              <a:t>26.	……</a:t>
            </a:r>
            <a:r>
              <a:rPr lang="sk-SK" sz="1600" dirty="0" err="1"/>
              <a:t>Búscate</a:t>
            </a:r>
            <a:r>
              <a:rPr lang="es-ES" sz="1600" dirty="0"/>
              <a:t>…………..(tú, buscarse) un hombre bueno. </a:t>
            </a:r>
          </a:p>
          <a:p>
            <a:r>
              <a:rPr lang="es-ES" sz="1600" dirty="0"/>
              <a:t>27.	………</a:t>
            </a:r>
            <a:r>
              <a:rPr lang="sk-SK" sz="1600" dirty="0" err="1"/>
              <a:t>Ordena</a:t>
            </a:r>
            <a:r>
              <a:rPr lang="es-ES" sz="1600" dirty="0"/>
              <a:t>…………..(tú, ordenar) el armario. </a:t>
            </a:r>
          </a:p>
          <a:p>
            <a:r>
              <a:rPr lang="es-ES" sz="1600" dirty="0"/>
              <a:t>28.	No ………</a:t>
            </a:r>
            <a:r>
              <a:rPr lang="sk-SK" sz="1600" dirty="0" err="1"/>
              <a:t>te</a:t>
            </a:r>
            <a:r>
              <a:rPr lang="sk-SK" sz="1600" dirty="0"/>
              <a:t> </a:t>
            </a:r>
            <a:r>
              <a:rPr lang="sk-SK" sz="1600" dirty="0" err="1"/>
              <a:t>separes</a:t>
            </a:r>
            <a:r>
              <a:rPr lang="es-ES" sz="1600" dirty="0"/>
              <a:t>………….(tú, separarse) del grupo. </a:t>
            </a:r>
          </a:p>
          <a:p>
            <a:r>
              <a:rPr lang="es-ES" sz="1600" dirty="0"/>
              <a:t>29.	………</a:t>
            </a:r>
            <a:r>
              <a:rPr lang="sk-SK" sz="1600" dirty="0" err="1"/>
              <a:t>Come</a:t>
            </a:r>
            <a:r>
              <a:rPr lang="es-ES" sz="1600" dirty="0"/>
              <a:t>………….(tú, comer) todo. </a:t>
            </a:r>
          </a:p>
          <a:p>
            <a:r>
              <a:rPr lang="es-ES" sz="1600" dirty="0"/>
              <a:t>30.	………</a:t>
            </a:r>
            <a:r>
              <a:rPr lang="sk-SK" sz="1600" dirty="0" err="1"/>
              <a:t>Ponte</a:t>
            </a:r>
            <a:r>
              <a:rPr lang="es-ES" sz="1600" dirty="0"/>
              <a:t>………….(tú, ponerse) recta. </a:t>
            </a:r>
          </a:p>
          <a:p>
            <a:r>
              <a:rPr lang="es-ES" sz="1600" dirty="0"/>
              <a:t>31.	No ………</a:t>
            </a:r>
            <a:r>
              <a:rPr lang="sk-SK" sz="1600" dirty="0" err="1"/>
              <a:t>hables</a:t>
            </a:r>
            <a:r>
              <a:rPr lang="es-ES" sz="1600" dirty="0"/>
              <a:t>………..(tú, hablar) bajito. </a:t>
            </a:r>
          </a:p>
          <a:p>
            <a:r>
              <a:rPr lang="es-ES" sz="1600" dirty="0"/>
              <a:t>32.	No ………</a:t>
            </a:r>
            <a:r>
              <a:rPr lang="sk-SK" sz="1600" dirty="0" err="1"/>
              <a:t>te</a:t>
            </a:r>
            <a:r>
              <a:rPr lang="sk-SK" sz="1600" dirty="0"/>
              <a:t> </a:t>
            </a:r>
            <a:r>
              <a:rPr lang="sk-SK" sz="1600" dirty="0" err="1"/>
              <a:t>tragues</a:t>
            </a:r>
            <a:r>
              <a:rPr lang="es-ES" sz="1600" dirty="0"/>
              <a:t>……………(tú, tragarse) el chicle. </a:t>
            </a:r>
          </a:p>
          <a:p>
            <a:r>
              <a:rPr lang="es-ES" sz="1600" dirty="0"/>
              <a:t>33.	No ………</a:t>
            </a:r>
            <a:r>
              <a:rPr lang="sk-SK" sz="1600" dirty="0" err="1"/>
              <a:t>te</a:t>
            </a:r>
            <a:r>
              <a:rPr lang="sk-SK" sz="1600" dirty="0"/>
              <a:t> </a:t>
            </a:r>
            <a:r>
              <a:rPr lang="sk-SK" sz="1600" dirty="0" err="1"/>
              <a:t>asomes</a:t>
            </a:r>
            <a:r>
              <a:rPr lang="es-ES" sz="1600" dirty="0"/>
              <a:t>……………(tú, asomarse) a la ventana. </a:t>
            </a:r>
          </a:p>
          <a:p>
            <a:r>
              <a:rPr lang="es-ES" sz="1600" dirty="0"/>
              <a:t>34.	No …………</a:t>
            </a:r>
            <a:r>
              <a:rPr lang="sk-SK" sz="1600" dirty="0" err="1"/>
              <a:t>me</a:t>
            </a:r>
            <a:r>
              <a:rPr lang="sk-SK" sz="1600" dirty="0"/>
              <a:t> </a:t>
            </a:r>
            <a:r>
              <a:rPr lang="sk-SK" sz="1600"/>
              <a:t>hables</a:t>
            </a:r>
            <a:r>
              <a:rPr lang="es-ES" sz="1600"/>
              <a:t>……………(</a:t>
            </a:r>
            <a:r>
              <a:rPr lang="es-ES" sz="1600" dirty="0"/>
              <a:t>tú, hablar, a mí) en ese tono.</a:t>
            </a:r>
          </a:p>
          <a:p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2701620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164807A-071E-4722-B094-1A2FFB11D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sk-SK">
                <a:solidFill>
                  <a:srgbClr val="FFFFFF"/>
                </a:solidFill>
              </a:rPr>
              <a:t>Frases de madre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51C0EA0-880A-4581-A05A-CF3009C62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sk-SK" sz="24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¿</a:t>
            </a:r>
            <a:r>
              <a:rPr lang="sk-SK" sz="2400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Qué</a:t>
            </a:r>
            <a:r>
              <a:rPr lang="sk-SK" sz="24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k-SK" sz="2400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frases</a:t>
            </a:r>
            <a:r>
              <a:rPr lang="sk-SK" sz="24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k-SK" sz="2400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decían</a:t>
            </a:r>
            <a:r>
              <a:rPr lang="sk-SK" sz="24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k-SK" sz="2400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vuestros</a:t>
            </a:r>
            <a:r>
              <a:rPr lang="sk-SK" sz="24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k-SK" sz="2400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padres</a:t>
            </a:r>
            <a:r>
              <a:rPr lang="sk-SK" sz="24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? </a:t>
            </a:r>
          </a:p>
          <a:p>
            <a:endParaRPr lang="sk-SK" sz="2400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r>
              <a:rPr lang="sk-SK" sz="2400" dirty="0" err="1">
                <a:solidFill>
                  <a:srgbClr val="202124"/>
                </a:solidFill>
                <a:latin typeface="arial" panose="020B0604020202020204" pitchFamily="34" charset="0"/>
              </a:rPr>
              <a:t>Buscad</a:t>
            </a:r>
            <a:r>
              <a:rPr lang="sk-SK" sz="2400" dirty="0">
                <a:solidFill>
                  <a:srgbClr val="202124"/>
                </a:solidFill>
                <a:latin typeface="arial" panose="020B0604020202020204" pitchFamily="34" charset="0"/>
              </a:rPr>
              <a:t> 3 </a:t>
            </a:r>
            <a:r>
              <a:rPr lang="sk-SK" sz="2400" dirty="0" err="1">
                <a:solidFill>
                  <a:srgbClr val="202124"/>
                </a:solidFill>
                <a:latin typeface="arial" panose="020B0604020202020204" pitchFamily="34" charset="0"/>
              </a:rPr>
              <a:t>frases</a:t>
            </a:r>
            <a:r>
              <a:rPr lang="sk-SK" sz="2400" dirty="0">
                <a:solidFill>
                  <a:srgbClr val="202124"/>
                </a:solidFill>
                <a:latin typeface="arial" panose="020B0604020202020204" pitchFamily="34" charset="0"/>
              </a:rPr>
              <a:t> </a:t>
            </a:r>
            <a:r>
              <a:rPr lang="sk-SK" sz="2400" dirty="0" err="1">
                <a:solidFill>
                  <a:srgbClr val="202124"/>
                </a:solidFill>
                <a:latin typeface="arial" panose="020B0604020202020204" pitchFamily="34" charset="0"/>
              </a:rPr>
              <a:t>que</a:t>
            </a:r>
            <a:r>
              <a:rPr lang="sk-SK" sz="2400" dirty="0">
                <a:solidFill>
                  <a:srgbClr val="202124"/>
                </a:solidFill>
                <a:latin typeface="arial" panose="020B0604020202020204" pitchFamily="34" charset="0"/>
              </a:rPr>
              <a:t> </a:t>
            </a:r>
            <a:r>
              <a:rPr lang="sk-SK" sz="2400" dirty="0" err="1">
                <a:solidFill>
                  <a:srgbClr val="202124"/>
                </a:solidFill>
                <a:latin typeface="arial" panose="020B0604020202020204" pitchFamily="34" charset="0"/>
              </a:rPr>
              <a:t>tenéis</a:t>
            </a:r>
            <a:r>
              <a:rPr lang="sk-SK" sz="2400" dirty="0">
                <a:solidFill>
                  <a:srgbClr val="202124"/>
                </a:solidFill>
                <a:latin typeface="arial" panose="020B0604020202020204" pitchFamily="34" charset="0"/>
              </a:rPr>
              <a:t> </a:t>
            </a:r>
            <a:r>
              <a:rPr lang="sk-SK" sz="2400" dirty="0" err="1">
                <a:solidFill>
                  <a:srgbClr val="202124"/>
                </a:solidFill>
                <a:latin typeface="arial" panose="020B0604020202020204" pitchFamily="34" charset="0"/>
              </a:rPr>
              <a:t>en</a:t>
            </a:r>
            <a:r>
              <a:rPr lang="sk-SK" sz="2400" dirty="0">
                <a:solidFill>
                  <a:srgbClr val="202124"/>
                </a:solidFill>
                <a:latin typeface="arial" panose="020B0604020202020204" pitchFamily="34" charset="0"/>
              </a:rPr>
              <a:t> </a:t>
            </a:r>
            <a:r>
              <a:rPr lang="sk-SK" sz="2400" dirty="0" err="1">
                <a:solidFill>
                  <a:srgbClr val="202124"/>
                </a:solidFill>
                <a:latin typeface="arial" panose="020B0604020202020204" pitchFamily="34" charset="0"/>
              </a:rPr>
              <a:t>común</a:t>
            </a:r>
            <a:endParaRPr lang="sk-SK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967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>
            <a:extLst>
              <a:ext uri="{FF2B5EF4-FFF2-40B4-BE49-F238E27FC236}">
                <a16:creationId xmlns:a16="http://schemas.microsoft.com/office/drawing/2014/main" id="{26AEEE36-C90A-4D0D-88D0-EE87DD0DE7AC}"/>
              </a:ext>
            </a:extLst>
          </p:cNvPr>
          <p:cNvGrpSpPr/>
          <p:nvPr/>
        </p:nvGrpSpPr>
        <p:grpSpPr>
          <a:xfrm>
            <a:off x="1830000" y="486785"/>
            <a:ext cx="2455200" cy="1510200"/>
            <a:chOff x="1830000" y="486785"/>
            <a:chExt cx="2455200" cy="1510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3" name="Písanie rukou 2">
                  <a:extLst>
                    <a:ext uri="{FF2B5EF4-FFF2-40B4-BE49-F238E27FC236}">
                      <a16:creationId xmlns:a16="http://schemas.microsoft.com/office/drawing/2014/main" id="{75C956F0-30C3-4EA2-9A99-E7CE20369BB4}"/>
                    </a:ext>
                  </a:extLst>
                </p14:cNvPr>
                <p14:cNvContentPartPr/>
                <p14:nvPr/>
              </p14:nvContentPartPr>
              <p14:xfrm>
                <a:off x="1830000" y="701705"/>
                <a:ext cx="401760" cy="1014480"/>
              </p14:xfrm>
            </p:contentPart>
          </mc:Choice>
          <mc:Fallback>
            <p:pic>
              <p:nvPicPr>
                <p:cNvPr id="3" name="Písanie rukou 2">
                  <a:extLst>
                    <a:ext uri="{FF2B5EF4-FFF2-40B4-BE49-F238E27FC236}">
                      <a16:creationId xmlns:a16="http://schemas.microsoft.com/office/drawing/2014/main" id="{75C956F0-30C3-4EA2-9A99-E7CE20369BB4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821000" y="693065"/>
                  <a:ext cx="419400" cy="103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4" name="Písanie rukou 3">
                  <a:extLst>
                    <a:ext uri="{FF2B5EF4-FFF2-40B4-BE49-F238E27FC236}">
                      <a16:creationId xmlns:a16="http://schemas.microsoft.com/office/drawing/2014/main" id="{0824F253-322F-44EC-A9B0-E8491D01535E}"/>
                    </a:ext>
                  </a:extLst>
                </p14:cNvPr>
                <p14:cNvContentPartPr/>
                <p14:nvPr/>
              </p14:nvContentPartPr>
              <p14:xfrm>
                <a:off x="2516520" y="1090145"/>
                <a:ext cx="253800" cy="524160"/>
              </p14:xfrm>
            </p:contentPart>
          </mc:Choice>
          <mc:Fallback>
            <p:pic>
              <p:nvPicPr>
                <p:cNvPr id="4" name="Písanie rukou 3">
                  <a:extLst>
                    <a:ext uri="{FF2B5EF4-FFF2-40B4-BE49-F238E27FC236}">
                      <a16:creationId xmlns:a16="http://schemas.microsoft.com/office/drawing/2014/main" id="{0824F253-322F-44EC-A9B0-E8491D01535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507880" y="1081145"/>
                  <a:ext cx="271440" cy="54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5" name="Písanie rukou 4">
                  <a:extLst>
                    <a:ext uri="{FF2B5EF4-FFF2-40B4-BE49-F238E27FC236}">
                      <a16:creationId xmlns:a16="http://schemas.microsoft.com/office/drawing/2014/main" id="{D21B64E0-F514-4A35-9C25-0089227914B4}"/>
                    </a:ext>
                  </a:extLst>
                </p14:cNvPr>
                <p14:cNvContentPartPr/>
                <p14:nvPr/>
              </p14:nvContentPartPr>
              <p14:xfrm>
                <a:off x="3000000" y="979985"/>
                <a:ext cx="654840" cy="542880"/>
              </p14:xfrm>
            </p:contentPart>
          </mc:Choice>
          <mc:Fallback>
            <p:pic>
              <p:nvPicPr>
                <p:cNvPr id="5" name="Písanie rukou 4">
                  <a:extLst>
                    <a:ext uri="{FF2B5EF4-FFF2-40B4-BE49-F238E27FC236}">
                      <a16:creationId xmlns:a16="http://schemas.microsoft.com/office/drawing/2014/main" id="{D21B64E0-F514-4A35-9C25-0089227914B4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991360" y="971345"/>
                  <a:ext cx="672480" cy="56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6" name="Písanie rukou 5">
                  <a:extLst>
                    <a:ext uri="{FF2B5EF4-FFF2-40B4-BE49-F238E27FC236}">
                      <a16:creationId xmlns:a16="http://schemas.microsoft.com/office/drawing/2014/main" id="{BC970E2C-9C46-404F-8822-4B88807507E5}"/>
                    </a:ext>
                  </a:extLst>
                </p14:cNvPr>
                <p14:cNvContentPartPr/>
                <p14:nvPr/>
              </p14:nvContentPartPr>
              <p14:xfrm>
                <a:off x="3627840" y="486785"/>
                <a:ext cx="269640" cy="1074960"/>
              </p14:xfrm>
            </p:contentPart>
          </mc:Choice>
          <mc:Fallback>
            <p:pic>
              <p:nvPicPr>
                <p:cNvPr id="6" name="Písanie rukou 5">
                  <a:extLst>
                    <a:ext uri="{FF2B5EF4-FFF2-40B4-BE49-F238E27FC236}">
                      <a16:creationId xmlns:a16="http://schemas.microsoft.com/office/drawing/2014/main" id="{BC970E2C-9C46-404F-8822-4B88807507E5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618840" y="477785"/>
                  <a:ext cx="287280" cy="10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7" name="Písanie rukou 6">
                  <a:extLst>
                    <a:ext uri="{FF2B5EF4-FFF2-40B4-BE49-F238E27FC236}">
                      <a16:creationId xmlns:a16="http://schemas.microsoft.com/office/drawing/2014/main" id="{42275B03-090F-495E-8C1C-5BEB2E1A1411}"/>
                    </a:ext>
                  </a:extLst>
                </p14:cNvPr>
                <p14:cNvContentPartPr/>
                <p14:nvPr/>
              </p14:nvContentPartPr>
              <p14:xfrm>
                <a:off x="3866520" y="1040825"/>
                <a:ext cx="418680" cy="508320"/>
              </p14:xfrm>
            </p:contentPart>
          </mc:Choice>
          <mc:Fallback>
            <p:pic>
              <p:nvPicPr>
                <p:cNvPr id="7" name="Písanie rukou 6">
                  <a:extLst>
                    <a:ext uri="{FF2B5EF4-FFF2-40B4-BE49-F238E27FC236}">
                      <a16:creationId xmlns:a16="http://schemas.microsoft.com/office/drawing/2014/main" id="{42275B03-090F-495E-8C1C-5BEB2E1A1411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857880" y="1032185"/>
                  <a:ext cx="436320" cy="52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9" name="Písanie rukou 8">
                  <a:extLst>
                    <a:ext uri="{FF2B5EF4-FFF2-40B4-BE49-F238E27FC236}">
                      <a16:creationId xmlns:a16="http://schemas.microsoft.com/office/drawing/2014/main" id="{69A8D6DB-5AEA-49F0-AAB3-697D95AB176C}"/>
                    </a:ext>
                  </a:extLst>
                </p14:cNvPr>
                <p14:cNvContentPartPr/>
                <p14:nvPr/>
              </p14:nvContentPartPr>
              <p14:xfrm>
                <a:off x="1891200" y="1903025"/>
                <a:ext cx="390600" cy="93960"/>
              </p14:xfrm>
            </p:contentPart>
          </mc:Choice>
          <mc:Fallback>
            <p:pic>
              <p:nvPicPr>
                <p:cNvPr id="9" name="Písanie rukou 8">
                  <a:extLst>
                    <a:ext uri="{FF2B5EF4-FFF2-40B4-BE49-F238E27FC236}">
                      <a16:creationId xmlns:a16="http://schemas.microsoft.com/office/drawing/2014/main" id="{69A8D6DB-5AEA-49F0-AAB3-697D95AB176C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882200" y="1894385"/>
                  <a:ext cx="408240" cy="111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" name="Skupina 30">
            <a:extLst>
              <a:ext uri="{FF2B5EF4-FFF2-40B4-BE49-F238E27FC236}">
                <a16:creationId xmlns:a16="http://schemas.microsoft.com/office/drawing/2014/main" id="{BE537EC2-D238-4C5A-9D9D-B8029B1EF91A}"/>
              </a:ext>
            </a:extLst>
          </p:cNvPr>
          <p:cNvGrpSpPr/>
          <p:nvPr/>
        </p:nvGrpSpPr>
        <p:grpSpPr>
          <a:xfrm>
            <a:off x="6215160" y="576425"/>
            <a:ext cx="3512160" cy="2941200"/>
            <a:chOff x="6215160" y="576425"/>
            <a:chExt cx="3512160" cy="2941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1" name="Písanie rukou 10">
                  <a:extLst>
                    <a:ext uri="{FF2B5EF4-FFF2-40B4-BE49-F238E27FC236}">
                      <a16:creationId xmlns:a16="http://schemas.microsoft.com/office/drawing/2014/main" id="{FEF29C26-650F-4A7E-9533-C5D1B54B8D3B}"/>
                    </a:ext>
                  </a:extLst>
                </p14:cNvPr>
                <p14:cNvContentPartPr/>
                <p14:nvPr/>
              </p14:nvContentPartPr>
              <p14:xfrm>
                <a:off x="6356640" y="1155305"/>
                <a:ext cx="196200" cy="35280"/>
              </p14:xfrm>
            </p:contentPart>
          </mc:Choice>
          <mc:Fallback>
            <p:pic>
              <p:nvPicPr>
                <p:cNvPr id="11" name="Písanie rukou 10">
                  <a:extLst>
                    <a:ext uri="{FF2B5EF4-FFF2-40B4-BE49-F238E27FC236}">
                      <a16:creationId xmlns:a16="http://schemas.microsoft.com/office/drawing/2014/main" id="{FEF29C26-650F-4A7E-9533-C5D1B54B8D3B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348000" y="1146665"/>
                  <a:ext cx="21384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2" name="Písanie rukou 11">
                  <a:extLst>
                    <a:ext uri="{FF2B5EF4-FFF2-40B4-BE49-F238E27FC236}">
                      <a16:creationId xmlns:a16="http://schemas.microsoft.com/office/drawing/2014/main" id="{A53F5C3D-7290-4521-9371-A67683136B71}"/>
                    </a:ext>
                  </a:extLst>
                </p14:cNvPr>
                <p14:cNvContentPartPr/>
                <p14:nvPr/>
              </p14:nvContentPartPr>
              <p14:xfrm>
                <a:off x="7129920" y="994025"/>
                <a:ext cx="581760" cy="606600"/>
              </p14:xfrm>
            </p:contentPart>
          </mc:Choice>
          <mc:Fallback>
            <p:pic>
              <p:nvPicPr>
                <p:cNvPr id="12" name="Písanie rukou 11">
                  <a:extLst>
                    <a:ext uri="{FF2B5EF4-FFF2-40B4-BE49-F238E27FC236}">
                      <a16:creationId xmlns:a16="http://schemas.microsoft.com/office/drawing/2014/main" id="{A53F5C3D-7290-4521-9371-A67683136B71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7120920" y="985385"/>
                  <a:ext cx="599400" cy="62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3" name="Písanie rukou 12">
                  <a:extLst>
                    <a:ext uri="{FF2B5EF4-FFF2-40B4-BE49-F238E27FC236}">
                      <a16:creationId xmlns:a16="http://schemas.microsoft.com/office/drawing/2014/main" id="{01D17E92-7B55-402A-A098-0A50B6F6FDD3}"/>
                    </a:ext>
                  </a:extLst>
                </p14:cNvPr>
                <p14:cNvContentPartPr/>
                <p14:nvPr/>
              </p14:nvContentPartPr>
              <p14:xfrm>
                <a:off x="7652640" y="576425"/>
                <a:ext cx="541800" cy="1030680"/>
              </p14:xfrm>
            </p:contentPart>
          </mc:Choice>
          <mc:Fallback>
            <p:pic>
              <p:nvPicPr>
                <p:cNvPr id="13" name="Písanie rukou 12">
                  <a:extLst>
                    <a:ext uri="{FF2B5EF4-FFF2-40B4-BE49-F238E27FC236}">
                      <a16:creationId xmlns:a16="http://schemas.microsoft.com/office/drawing/2014/main" id="{01D17E92-7B55-402A-A098-0A50B6F6FDD3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7643640" y="567785"/>
                  <a:ext cx="559440" cy="104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6" name="Písanie rukou 15">
                  <a:extLst>
                    <a:ext uri="{FF2B5EF4-FFF2-40B4-BE49-F238E27FC236}">
                      <a16:creationId xmlns:a16="http://schemas.microsoft.com/office/drawing/2014/main" id="{626B5A6F-7579-4D1C-98A0-22D9B1F07335}"/>
                    </a:ext>
                  </a:extLst>
                </p14:cNvPr>
                <p14:cNvContentPartPr/>
                <p14:nvPr/>
              </p14:nvContentPartPr>
              <p14:xfrm>
                <a:off x="8290920" y="1145945"/>
                <a:ext cx="456120" cy="395280"/>
              </p14:xfrm>
            </p:contentPart>
          </mc:Choice>
          <mc:Fallback>
            <p:pic>
              <p:nvPicPr>
                <p:cNvPr id="16" name="Písanie rukou 15">
                  <a:extLst>
                    <a:ext uri="{FF2B5EF4-FFF2-40B4-BE49-F238E27FC236}">
                      <a16:creationId xmlns:a16="http://schemas.microsoft.com/office/drawing/2014/main" id="{626B5A6F-7579-4D1C-98A0-22D9B1F07335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8282280" y="1136945"/>
                  <a:ext cx="473760" cy="41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7" name="Písanie rukou 16">
                  <a:extLst>
                    <a:ext uri="{FF2B5EF4-FFF2-40B4-BE49-F238E27FC236}">
                      <a16:creationId xmlns:a16="http://schemas.microsoft.com/office/drawing/2014/main" id="{CBB11E70-2881-4BD3-9FEA-8D7F53426CB5}"/>
                    </a:ext>
                  </a:extLst>
                </p14:cNvPr>
                <p14:cNvContentPartPr/>
                <p14:nvPr/>
              </p14:nvContentPartPr>
              <p14:xfrm>
                <a:off x="8925240" y="1194185"/>
                <a:ext cx="254880" cy="419040"/>
              </p14:xfrm>
            </p:contentPart>
          </mc:Choice>
          <mc:Fallback>
            <p:pic>
              <p:nvPicPr>
                <p:cNvPr id="17" name="Písanie rukou 16">
                  <a:extLst>
                    <a:ext uri="{FF2B5EF4-FFF2-40B4-BE49-F238E27FC236}">
                      <a16:creationId xmlns:a16="http://schemas.microsoft.com/office/drawing/2014/main" id="{CBB11E70-2881-4BD3-9FEA-8D7F53426CB5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8916600" y="1185185"/>
                  <a:ext cx="272520" cy="43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8" name="Písanie rukou 17">
                  <a:extLst>
                    <a:ext uri="{FF2B5EF4-FFF2-40B4-BE49-F238E27FC236}">
                      <a16:creationId xmlns:a16="http://schemas.microsoft.com/office/drawing/2014/main" id="{2D906CFA-BC24-491C-BE91-FBF015A24A5F}"/>
                    </a:ext>
                  </a:extLst>
                </p14:cNvPr>
                <p14:cNvContentPartPr/>
                <p14:nvPr/>
              </p14:nvContentPartPr>
              <p14:xfrm>
                <a:off x="9354360" y="1287785"/>
                <a:ext cx="372960" cy="403920"/>
              </p14:xfrm>
            </p:contentPart>
          </mc:Choice>
          <mc:Fallback>
            <p:pic>
              <p:nvPicPr>
                <p:cNvPr id="18" name="Písanie rukou 17">
                  <a:extLst>
                    <a:ext uri="{FF2B5EF4-FFF2-40B4-BE49-F238E27FC236}">
                      <a16:creationId xmlns:a16="http://schemas.microsoft.com/office/drawing/2014/main" id="{2D906CFA-BC24-491C-BE91-FBF015A24A5F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9345360" y="1278785"/>
                  <a:ext cx="390600" cy="42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9" name="Písanie rukou 18">
                  <a:extLst>
                    <a:ext uri="{FF2B5EF4-FFF2-40B4-BE49-F238E27FC236}">
                      <a16:creationId xmlns:a16="http://schemas.microsoft.com/office/drawing/2014/main" id="{E6395041-12D7-414B-8060-7DF8DCDB7504}"/>
                    </a:ext>
                  </a:extLst>
                </p14:cNvPr>
                <p14:cNvContentPartPr/>
                <p14:nvPr/>
              </p14:nvContentPartPr>
              <p14:xfrm>
                <a:off x="7206240" y="2010665"/>
                <a:ext cx="375480" cy="439200"/>
              </p14:xfrm>
            </p:contentPart>
          </mc:Choice>
          <mc:Fallback>
            <p:pic>
              <p:nvPicPr>
                <p:cNvPr id="19" name="Písanie rukou 18">
                  <a:extLst>
                    <a:ext uri="{FF2B5EF4-FFF2-40B4-BE49-F238E27FC236}">
                      <a16:creationId xmlns:a16="http://schemas.microsoft.com/office/drawing/2014/main" id="{E6395041-12D7-414B-8060-7DF8DCDB7504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7197600" y="2002025"/>
                  <a:ext cx="393120" cy="45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0" name="Písanie rukou 19">
                  <a:extLst>
                    <a:ext uri="{FF2B5EF4-FFF2-40B4-BE49-F238E27FC236}">
                      <a16:creationId xmlns:a16="http://schemas.microsoft.com/office/drawing/2014/main" id="{0EACE313-B7BD-4007-A6CE-59F54F0B3972}"/>
                    </a:ext>
                  </a:extLst>
                </p14:cNvPr>
                <p14:cNvContentPartPr/>
                <p14:nvPr/>
              </p14:nvContentPartPr>
              <p14:xfrm>
                <a:off x="7720320" y="1811225"/>
                <a:ext cx="429840" cy="648360"/>
              </p14:xfrm>
            </p:contentPart>
          </mc:Choice>
          <mc:Fallback>
            <p:pic>
              <p:nvPicPr>
                <p:cNvPr id="20" name="Písanie rukou 19">
                  <a:extLst>
                    <a:ext uri="{FF2B5EF4-FFF2-40B4-BE49-F238E27FC236}">
                      <a16:creationId xmlns:a16="http://schemas.microsoft.com/office/drawing/2014/main" id="{0EACE313-B7BD-4007-A6CE-59F54F0B3972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7711680" y="1802225"/>
                  <a:ext cx="447480" cy="66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5" name="Písanie rukou 24">
                  <a:extLst>
                    <a:ext uri="{FF2B5EF4-FFF2-40B4-BE49-F238E27FC236}">
                      <a16:creationId xmlns:a16="http://schemas.microsoft.com/office/drawing/2014/main" id="{85C007BD-0E1F-4EF9-B235-01BB42EFDBC3}"/>
                    </a:ext>
                  </a:extLst>
                </p14:cNvPr>
                <p14:cNvContentPartPr/>
                <p14:nvPr/>
              </p14:nvContentPartPr>
              <p14:xfrm>
                <a:off x="6215160" y="2563625"/>
                <a:ext cx="458280" cy="860400"/>
              </p14:xfrm>
            </p:contentPart>
          </mc:Choice>
          <mc:Fallback>
            <p:pic>
              <p:nvPicPr>
                <p:cNvPr id="25" name="Písanie rukou 24">
                  <a:extLst>
                    <a:ext uri="{FF2B5EF4-FFF2-40B4-BE49-F238E27FC236}">
                      <a16:creationId xmlns:a16="http://schemas.microsoft.com/office/drawing/2014/main" id="{85C007BD-0E1F-4EF9-B235-01BB42EFDBC3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6206520" y="2554625"/>
                  <a:ext cx="475920" cy="87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6" name="Písanie rukou 25">
                  <a:extLst>
                    <a:ext uri="{FF2B5EF4-FFF2-40B4-BE49-F238E27FC236}">
                      <a16:creationId xmlns:a16="http://schemas.microsoft.com/office/drawing/2014/main" id="{D316A970-FD1B-40C8-8A90-BC1D3436D2BF}"/>
                    </a:ext>
                  </a:extLst>
                </p14:cNvPr>
                <p14:cNvContentPartPr/>
                <p14:nvPr/>
              </p14:nvContentPartPr>
              <p14:xfrm>
                <a:off x="6751920" y="2997065"/>
                <a:ext cx="308160" cy="420480"/>
              </p14:xfrm>
            </p:contentPart>
          </mc:Choice>
          <mc:Fallback>
            <p:pic>
              <p:nvPicPr>
                <p:cNvPr id="26" name="Písanie rukou 25">
                  <a:extLst>
                    <a:ext uri="{FF2B5EF4-FFF2-40B4-BE49-F238E27FC236}">
                      <a16:creationId xmlns:a16="http://schemas.microsoft.com/office/drawing/2014/main" id="{D316A970-FD1B-40C8-8A90-BC1D3436D2BF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6742920" y="2988065"/>
                  <a:ext cx="325800" cy="43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7" name="Písanie rukou 26">
                  <a:extLst>
                    <a:ext uri="{FF2B5EF4-FFF2-40B4-BE49-F238E27FC236}">
                      <a16:creationId xmlns:a16="http://schemas.microsoft.com/office/drawing/2014/main" id="{D15A77E7-D24B-4523-ACFB-813F6C6D522E}"/>
                    </a:ext>
                  </a:extLst>
                </p14:cNvPr>
                <p14:cNvContentPartPr/>
                <p14:nvPr/>
              </p14:nvContentPartPr>
              <p14:xfrm>
                <a:off x="7243680" y="2934065"/>
                <a:ext cx="341640" cy="357120"/>
              </p14:xfrm>
            </p:contentPart>
          </mc:Choice>
          <mc:Fallback>
            <p:pic>
              <p:nvPicPr>
                <p:cNvPr id="27" name="Písanie rukou 26">
                  <a:extLst>
                    <a:ext uri="{FF2B5EF4-FFF2-40B4-BE49-F238E27FC236}">
                      <a16:creationId xmlns:a16="http://schemas.microsoft.com/office/drawing/2014/main" id="{D15A77E7-D24B-4523-ACFB-813F6C6D522E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7235040" y="2925425"/>
                  <a:ext cx="359280" cy="37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8" name="Písanie rukou 27">
                  <a:extLst>
                    <a:ext uri="{FF2B5EF4-FFF2-40B4-BE49-F238E27FC236}">
                      <a16:creationId xmlns:a16="http://schemas.microsoft.com/office/drawing/2014/main" id="{E3BAA702-151D-425A-82A1-AE85DBDA37C3}"/>
                    </a:ext>
                  </a:extLst>
                </p14:cNvPr>
                <p14:cNvContentPartPr/>
                <p14:nvPr/>
              </p14:nvContentPartPr>
              <p14:xfrm>
                <a:off x="7649040" y="2607905"/>
                <a:ext cx="368280" cy="745200"/>
              </p14:xfrm>
            </p:contentPart>
          </mc:Choice>
          <mc:Fallback>
            <p:pic>
              <p:nvPicPr>
                <p:cNvPr id="28" name="Písanie rukou 27">
                  <a:extLst>
                    <a:ext uri="{FF2B5EF4-FFF2-40B4-BE49-F238E27FC236}">
                      <a16:creationId xmlns:a16="http://schemas.microsoft.com/office/drawing/2014/main" id="{E3BAA702-151D-425A-82A1-AE85DBDA37C3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7640040" y="2599265"/>
                  <a:ext cx="385920" cy="76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9" name="Písanie rukou 28">
                  <a:extLst>
                    <a:ext uri="{FF2B5EF4-FFF2-40B4-BE49-F238E27FC236}">
                      <a16:creationId xmlns:a16="http://schemas.microsoft.com/office/drawing/2014/main" id="{2A5D77AF-E9ED-4DF4-AACF-DEF596C5BCCF}"/>
                    </a:ext>
                  </a:extLst>
                </p14:cNvPr>
                <p14:cNvContentPartPr/>
                <p14:nvPr/>
              </p14:nvContentPartPr>
              <p14:xfrm>
                <a:off x="7894560" y="2959985"/>
                <a:ext cx="345600" cy="366120"/>
              </p14:xfrm>
            </p:contentPart>
          </mc:Choice>
          <mc:Fallback>
            <p:pic>
              <p:nvPicPr>
                <p:cNvPr id="29" name="Písanie rukou 28">
                  <a:extLst>
                    <a:ext uri="{FF2B5EF4-FFF2-40B4-BE49-F238E27FC236}">
                      <a16:creationId xmlns:a16="http://schemas.microsoft.com/office/drawing/2014/main" id="{2A5D77AF-E9ED-4DF4-AACF-DEF596C5BCCF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7885920" y="2951345"/>
                  <a:ext cx="363240" cy="38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30" name="Písanie rukou 29">
                  <a:extLst>
                    <a:ext uri="{FF2B5EF4-FFF2-40B4-BE49-F238E27FC236}">
                      <a16:creationId xmlns:a16="http://schemas.microsoft.com/office/drawing/2014/main" id="{116B56B4-2688-432D-9B92-83E4B9467B61}"/>
                    </a:ext>
                  </a:extLst>
                </p14:cNvPr>
                <p14:cNvContentPartPr/>
                <p14:nvPr/>
              </p14:nvContentPartPr>
              <p14:xfrm>
                <a:off x="8339880" y="2986265"/>
                <a:ext cx="482040" cy="531360"/>
              </p14:xfrm>
            </p:contentPart>
          </mc:Choice>
          <mc:Fallback>
            <p:pic>
              <p:nvPicPr>
                <p:cNvPr id="30" name="Písanie rukou 29">
                  <a:extLst>
                    <a:ext uri="{FF2B5EF4-FFF2-40B4-BE49-F238E27FC236}">
                      <a16:creationId xmlns:a16="http://schemas.microsoft.com/office/drawing/2014/main" id="{116B56B4-2688-432D-9B92-83E4B9467B61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8331240" y="2977265"/>
                  <a:ext cx="499680" cy="549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" name="Skupina 35">
            <a:extLst>
              <a:ext uri="{FF2B5EF4-FFF2-40B4-BE49-F238E27FC236}">
                <a16:creationId xmlns:a16="http://schemas.microsoft.com/office/drawing/2014/main" id="{778EAC03-FA1C-459D-89F5-AEF527F2DF6D}"/>
              </a:ext>
            </a:extLst>
          </p:cNvPr>
          <p:cNvGrpSpPr/>
          <p:nvPr/>
        </p:nvGrpSpPr>
        <p:grpSpPr>
          <a:xfrm>
            <a:off x="2973720" y="3395585"/>
            <a:ext cx="2171160" cy="1326960"/>
            <a:chOff x="2973720" y="3395585"/>
            <a:chExt cx="2171160" cy="1326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32" name="Písanie rukou 31">
                  <a:extLst>
                    <a:ext uri="{FF2B5EF4-FFF2-40B4-BE49-F238E27FC236}">
                      <a16:creationId xmlns:a16="http://schemas.microsoft.com/office/drawing/2014/main" id="{03CA9950-2A8E-49B4-A9EA-D04AA155987D}"/>
                    </a:ext>
                  </a:extLst>
                </p14:cNvPr>
                <p14:cNvContentPartPr/>
                <p14:nvPr/>
              </p14:nvContentPartPr>
              <p14:xfrm>
                <a:off x="2973720" y="3921905"/>
                <a:ext cx="732960" cy="800640"/>
              </p14:xfrm>
            </p:contentPart>
          </mc:Choice>
          <mc:Fallback>
            <p:pic>
              <p:nvPicPr>
                <p:cNvPr id="32" name="Písanie rukou 31">
                  <a:extLst>
                    <a:ext uri="{FF2B5EF4-FFF2-40B4-BE49-F238E27FC236}">
                      <a16:creationId xmlns:a16="http://schemas.microsoft.com/office/drawing/2014/main" id="{03CA9950-2A8E-49B4-A9EA-D04AA155987D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2964720" y="3913265"/>
                  <a:ext cx="750600" cy="81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33" name="Písanie rukou 32">
                  <a:extLst>
                    <a:ext uri="{FF2B5EF4-FFF2-40B4-BE49-F238E27FC236}">
                      <a16:creationId xmlns:a16="http://schemas.microsoft.com/office/drawing/2014/main" id="{F38B3692-8226-4B88-BD68-F3A594A83270}"/>
                    </a:ext>
                  </a:extLst>
                </p14:cNvPr>
                <p14:cNvContentPartPr/>
                <p14:nvPr/>
              </p14:nvContentPartPr>
              <p14:xfrm>
                <a:off x="3694440" y="3395585"/>
                <a:ext cx="521280" cy="1199160"/>
              </p14:xfrm>
            </p:contentPart>
          </mc:Choice>
          <mc:Fallback>
            <p:pic>
              <p:nvPicPr>
                <p:cNvPr id="33" name="Písanie rukou 32">
                  <a:extLst>
                    <a:ext uri="{FF2B5EF4-FFF2-40B4-BE49-F238E27FC236}">
                      <a16:creationId xmlns:a16="http://schemas.microsoft.com/office/drawing/2014/main" id="{F38B3692-8226-4B88-BD68-F3A594A83270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3685440" y="3386945"/>
                  <a:ext cx="538920" cy="121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4" name="Písanie rukou 33">
                  <a:extLst>
                    <a:ext uri="{FF2B5EF4-FFF2-40B4-BE49-F238E27FC236}">
                      <a16:creationId xmlns:a16="http://schemas.microsoft.com/office/drawing/2014/main" id="{DA48B2D1-FC36-4081-8388-02D8386EEC4A}"/>
                    </a:ext>
                  </a:extLst>
                </p14:cNvPr>
                <p14:cNvContentPartPr/>
                <p14:nvPr/>
              </p14:nvContentPartPr>
              <p14:xfrm>
                <a:off x="3986400" y="4011905"/>
                <a:ext cx="444960" cy="520920"/>
              </p14:xfrm>
            </p:contentPart>
          </mc:Choice>
          <mc:Fallback>
            <p:pic>
              <p:nvPicPr>
                <p:cNvPr id="34" name="Písanie rukou 33">
                  <a:extLst>
                    <a:ext uri="{FF2B5EF4-FFF2-40B4-BE49-F238E27FC236}">
                      <a16:creationId xmlns:a16="http://schemas.microsoft.com/office/drawing/2014/main" id="{DA48B2D1-FC36-4081-8388-02D8386EEC4A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3977760" y="4003265"/>
                  <a:ext cx="462600" cy="53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5" name="Písanie rukou 34">
                  <a:extLst>
                    <a:ext uri="{FF2B5EF4-FFF2-40B4-BE49-F238E27FC236}">
                      <a16:creationId xmlns:a16="http://schemas.microsoft.com/office/drawing/2014/main" id="{381D6CE0-9F06-4404-83BF-90424E00BAB6}"/>
                    </a:ext>
                  </a:extLst>
                </p14:cNvPr>
                <p14:cNvContentPartPr/>
                <p14:nvPr/>
              </p14:nvContentPartPr>
              <p14:xfrm>
                <a:off x="4500480" y="4041785"/>
                <a:ext cx="644400" cy="520920"/>
              </p14:xfrm>
            </p:contentPart>
          </mc:Choice>
          <mc:Fallback>
            <p:pic>
              <p:nvPicPr>
                <p:cNvPr id="35" name="Písanie rukou 34">
                  <a:extLst>
                    <a:ext uri="{FF2B5EF4-FFF2-40B4-BE49-F238E27FC236}">
                      <a16:creationId xmlns:a16="http://schemas.microsoft.com/office/drawing/2014/main" id="{381D6CE0-9F06-4404-83BF-90424E00BAB6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491480" y="4032785"/>
                  <a:ext cx="662040" cy="538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37" name="Písanie rukou 36">
                <a:extLst>
                  <a:ext uri="{FF2B5EF4-FFF2-40B4-BE49-F238E27FC236}">
                    <a16:creationId xmlns:a16="http://schemas.microsoft.com/office/drawing/2014/main" id="{82300E1B-557F-4652-B4CF-56294CF84C43}"/>
                  </a:ext>
                </a:extLst>
              </p14:cNvPr>
              <p14:cNvContentPartPr/>
              <p14:nvPr/>
            </p14:nvContentPartPr>
            <p14:xfrm>
              <a:off x="7880880" y="1125425"/>
              <a:ext cx="398520" cy="381600"/>
            </p14:xfrm>
          </p:contentPart>
        </mc:Choice>
        <mc:Fallback>
          <p:pic>
            <p:nvPicPr>
              <p:cNvPr id="37" name="Písanie rukou 36">
                <a:extLst>
                  <a:ext uri="{FF2B5EF4-FFF2-40B4-BE49-F238E27FC236}">
                    <a16:creationId xmlns:a16="http://schemas.microsoft.com/office/drawing/2014/main" id="{82300E1B-557F-4652-B4CF-56294CF84C43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7872240" y="1116785"/>
                <a:ext cx="416160" cy="39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38" name="Písanie rukou 37">
                <a:extLst>
                  <a:ext uri="{FF2B5EF4-FFF2-40B4-BE49-F238E27FC236}">
                    <a16:creationId xmlns:a16="http://schemas.microsoft.com/office/drawing/2014/main" id="{4E1B4349-46BC-4563-A682-E0A11F091E9F}"/>
                  </a:ext>
                </a:extLst>
              </p14:cNvPr>
              <p14:cNvContentPartPr/>
              <p14:nvPr/>
            </p14:nvContentPartPr>
            <p14:xfrm>
              <a:off x="7957560" y="2114705"/>
              <a:ext cx="438840" cy="356040"/>
            </p14:xfrm>
          </p:contentPart>
        </mc:Choice>
        <mc:Fallback>
          <p:pic>
            <p:nvPicPr>
              <p:cNvPr id="38" name="Písanie rukou 37">
                <a:extLst>
                  <a:ext uri="{FF2B5EF4-FFF2-40B4-BE49-F238E27FC236}">
                    <a16:creationId xmlns:a16="http://schemas.microsoft.com/office/drawing/2014/main" id="{4E1B4349-46BC-4563-A682-E0A11F091E9F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7948920" y="2105705"/>
                <a:ext cx="456480" cy="373680"/>
              </a:xfrm>
              <a:prstGeom prst="rect">
                <a:avLst/>
              </a:prstGeom>
            </p:spPr>
          </p:pic>
        </mc:Fallback>
      </mc:AlternateContent>
      <p:grpSp>
        <p:nvGrpSpPr>
          <p:cNvPr id="43" name="Skupina 42">
            <a:extLst>
              <a:ext uri="{FF2B5EF4-FFF2-40B4-BE49-F238E27FC236}">
                <a16:creationId xmlns:a16="http://schemas.microsoft.com/office/drawing/2014/main" id="{4615F321-84A1-4C18-B9AE-1DFA22AED41F}"/>
              </a:ext>
            </a:extLst>
          </p:cNvPr>
          <p:cNvGrpSpPr/>
          <p:nvPr/>
        </p:nvGrpSpPr>
        <p:grpSpPr>
          <a:xfrm>
            <a:off x="8308200" y="1886825"/>
            <a:ext cx="510840" cy="687600"/>
            <a:chOff x="8308200" y="1886825"/>
            <a:chExt cx="510840" cy="687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9" name="Písanie rukou 38">
                  <a:extLst>
                    <a:ext uri="{FF2B5EF4-FFF2-40B4-BE49-F238E27FC236}">
                      <a16:creationId xmlns:a16="http://schemas.microsoft.com/office/drawing/2014/main" id="{2F480D13-2F59-4B12-BAB9-68BC49D285AC}"/>
                    </a:ext>
                  </a:extLst>
                </p14:cNvPr>
                <p14:cNvContentPartPr/>
                <p14:nvPr/>
              </p14:nvContentPartPr>
              <p14:xfrm>
                <a:off x="8325840" y="1886825"/>
                <a:ext cx="332280" cy="113040"/>
              </p14:xfrm>
            </p:contentPart>
          </mc:Choice>
          <mc:Fallback>
            <p:pic>
              <p:nvPicPr>
                <p:cNvPr id="39" name="Písanie rukou 38">
                  <a:extLst>
                    <a:ext uri="{FF2B5EF4-FFF2-40B4-BE49-F238E27FC236}">
                      <a16:creationId xmlns:a16="http://schemas.microsoft.com/office/drawing/2014/main" id="{2F480D13-2F59-4B12-BAB9-68BC49D285AC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8317200" y="1877825"/>
                  <a:ext cx="349920" cy="13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40" name="Písanie rukou 39">
                  <a:extLst>
                    <a:ext uri="{FF2B5EF4-FFF2-40B4-BE49-F238E27FC236}">
                      <a16:creationId xmlns:a16="http://schemas.microsoft.com/office/drawing/2014/main" id="{E9EA596E-15DB-482F-970B-5995703F48CD}"/>
                    </a:ext>
                  </a:extLst>
                </p14:cNvPr>
                <p14:cNvContentPartPr/>
                <p14:nvPr/>
              </p14:nvContentPartPr>
              <p14:xfrm>
                <a:off x="8308200" y="2234225"/>
                <a:ext cx="151920" cy="315360"/>
              </p14:xfrm>
            </p:contentPart>
          </mc:Choice>
          <mc:Fallback>
            <p:pic>
              <p:nvPicPr>
                <p:cNvPr id="40" name="Písanie rukou 39">
                  <a:extLst>
                    <a:ext uri="{FF2B5EF4-FFF2-40B4-BE49-F238E27FC236}">
                      <a16:creationId xmlns:a16="http://schemas.microsoft.com/office/drawing/2014/main" id="{E9EA596E-15DB-482F-970B-5995703F48CD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8299560" y="2225585"/>
                  <a:ext cx="169560" cy="33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41" name="Písanie rukou 40">
                  <a:extLst>
                    <a:ext uri="{FF2B5EF4-FFF2-40B4-BE49-F238E27FC236}">
                      <a16:creationId xmlns:a16="http://schemas.microsoft.com/office/drawing/2014/main" id="{AB4EC683-EA60-40BF-87AE-84E100934384}"/>
                    </a:ext>
                  </a:extLst>
                </p14:cNvPr>
                <p14:cNvContentPartPr/>
                <p14:nvPr/>
              </p14:nvContentPartPr>
              <p14:xfrm>
                <a:off x="8774040" y="2096345"/>
                <a:ext cx="34200" cy="38520"/>
              </p14:xfrm>
            </p:contentPart>
          </mc:Choice>
          <mc:Fallback>
            <p:pic>
              <p:nvPicPr>
                <p:cNvPr id="41" name="Písanie rukou 40">
                  <a:extLst>
                    <a:ext uri="{FF2B5EF4-FFF2-40B4-BE49-F238E27FC236}">
                      <a16:creationId xmlns:a16="http://schemas.microsoft.com/office/drawing/2014/main" id="{AB4EC683-EA60-40BF-87AE-84E100934384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8765400" y="2087345"/>
                  <a:ext cx="5184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42" name="Písanie rukou 41">
                  <a:extLst>
                    <a:ext uri="{FF2B5EF4-FFF2-40B4-BE49-F238E27FC236}">
                      <a16:creationId xmlns:a16="http://schemas.microsoft.com/office/drawing/2014/main" id="{7AE627C0-46CF-493E-B983-401732FC24CA}"/>
                    </a:ext>
                  </a:extLst>
                </p14:cNvPr>
                <p14:cNvContentPartPr/>
                <p14:nvPr/>
              </p14:nvContentPartPr>
              <p14:xfrm>
                <a:off x="8512320" y="2273105"/>
                <a:ext cx="306720" cy="301320"/>
              </p14:xfrm>
            </p:contentPart>
          </mc:Choice>
          <mc:Fallback>
            <p:pic>
              <p:nvPicPr>
                <p:cNvPr id="42" name="Písanie rukou 41">
                  <a:extLst>
                    <a:ext uri="{FF2B5EF4-FFF2-40B4-BE49-F238E27FC236}">
                      <a16:creationId xmlns:a16="http://schemas.microsoft.com/office/drawing/2014/main" id="{7AE627C0-46CF-493E-B983-401732FC24CA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8503320" y="2264105"/>
                  <a:ext cx="324360" cy="3189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197162837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1079</Words>
  <Application>Microsoft Office PowerPoint</Application>
  <PresentationFormat>Širokouhlá</PresentationFormat>
  <Paragraphs>76</Paragraphs>
  <Slides>11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6" baseType="lpstr">
      <vt:lpstr>Arial</vt:lpstr>
      <vt:lpstr>Arial</vt:lpstr>
      <vt:lpstr>Calibri</vt:lpstr>
      <vt:lpstr>Calibri Light</vt:lpstr>
      <vt:lpstr>Motív Office</vt:lpstr>
      <vt:lpstr>Clase 3</vt:lpstr>
      <vt:lpstr>Vuelta al cole </vt:lpstr>
      <vt:lpstr>Ejercicio 1</vt:lpstr>
      <vt:lpstr>CD - CI</vt:lpstr>
      <vt:lpstr>CD – CI con imperativo +</vt:lpstr>
      <vt:lpstr>CD – CI con imperativo -</vt:lpstr>
      <vt:lpstr>Prezentácia programu PowerPoint</vt:lpstr>
      <vt:lpstr>Frases de madre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 3</dc:title>
  <dc:creator>Presinsky Jan</dc:creator>
  <cp:lastModifiedBy>Presinsky Jan</cp:lastModifiedBy>
  <cp:revision>12</cp:revision>
  <dcterms:created xsi:type="dcterms:W3CDTF">2021-03-24T20:56:41Z</dcterms:created>
  <dcterms:modified xsi:type="dcterms:W3CDTF">2021-03-25T20:26:42Z</dcterms:modified>
</cp:coreProperties>
</file>